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89" r:id="rId2"/>
    <p:sldId id="390" r:id="rId3"/>
    <p:sldId id="391" r:id="rId4"/>
    <p:sldId id="392" r:id="rId5"/>
    <p:sldId id="393" r:id="rId6"/>
    <p:sldId id="394" r:id="rId7"/>
    <p:sldId id="395" r:id="rId8"/>
    <p:sldId id="396" r:id="rId9"/>
    <p:sldId id="397" r:id="rId10"/>
    <p:sldId id="398" r:id="rId11"/>
    <p:sldId id="399" r:id="rId12"/>
    <p:sldId id="400" r:id="rId13"/>
    <p:sldId id="401" r:id="rId14"/>
    <p:sldId id="403" r:id="rId15"/>
    <p:sldId id="404" r:id="rId16"/>
    <p:sldId id="405" r:id="rId17"/>
    <p:sldId id="406" r:id="rId18"/>
    <p:sldId id="407" r:id="rId19"/>
    <p:sldId id="408" r:id="rId20"/>
    <p:sldId id="409" r:id="rId21"/>
    <p:sldId id="410" r:id="rId22"/>
    <p:sldId id="411" r:id="rId2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008000"/>
    <a:srgbClr val="0066FF"/>
    <a:srgbClr val="000000"/>
    <a:srgbClr val="FF0000"/>
    <a:srgbClr val="EAEAEA"/>
    <a:srgbClr val="0066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56" autoAdjust="0"/>
  </p:normalViewPr>
  <p:slideViewPr>
    <p:cSldViewPr snapToGrid="0">
      <p:cViewPr varScale="1">
        <p:scale>
          <a:sx n="85" d="100"/>
          <a:sy n="85" d="100"/>
        </p:scale>
        <p:origin x="-72" y="-3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2" d="100"/>
          <a:sy n="82" d="100"/>
        </p:scale>
        <p:origin x="-192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lt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lt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A055B77-9C7F-4BC1-BF0A-686CD6154E18}" type="slidenum">
              <a:rPr lang="en-US" altLang="en-US"/>
              <a:pPr>
                <a:defRPr/>
              </a:pPr>
              <a:t>‹#›</a:t>
            </a:fld>
            <a:endParaRPr lang="en-US" altLang="en-US"/>
          </a:p>
        </p:txBody>
      </p:sp>
    </p:spTree>
    <p:extLst>
      <p:ext uri="{BB962C8B-B14F-4D97-AF65-F5344CB8AC3E}">
        <p14:creationId xmlns:p14="http://schemas.microsoft.com/office/powerpoint/2010/main" val="3949902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ln>
            <a:miter lim="800000"/>
            <a:headEnd/>
            <a:tailEnd/>
          </a:ln>
        </p:spPr>
        <p:txBody>
          <a:bodyPr/>
          <a:lstStyle/>
          <a:p>
            <a:pPr>
              <a:defRPr/>
            </a:pPr>
            <a:fld id="{D5C3A3B7-7726-479B-B447-734C7C7FBF43}" type="slidenum">
              <a:rPr lang="en-US" altLang="en-US" smtClean="0"/>
              <a:pPr>
                <a:defRPr/>
              </a:pPr>
              <a:t>1</a:t>
            </a:fld>
            <a:endParaRPr lang="en-US" alt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 2015 By Timothy K. Lund</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ln>
            <a:miter lim="800000"/>
            <a:headEnd/>
            <a:tailEnd/>
          </a:ln>
        </p:spPr>
        <p:txBody>
          <a:bodyPr/>
          <a:lstStyle/>
          <a:p>
            <a:pPr>
              <a:defRPr/>
            </a:pPr>
            <a:fld id="{AD0B9172-ACB5-479C-B38E-CA02DBFB7C4D}" type="slidenum">
              <a:rPr lang="en-US" altLang="en-US" smtClean="0"/>
              <a:pPr>
                <a:defRPr/>
              </a:pPr>
              <a:t>2</a:t>
            </a:fld>
            <a:endParaRPr lang="en-US" alt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 2015 By Timothy K. Lund</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ln>
            <a:miter lim="800000"/>
            <a:headEnd/>
            <a:tailEnd/>
          </a:ln>
        </p:spPr>
        <p:txBody>
          <a:bodyPr/>
          <a:lstStyle/>
          <a:p>
            <a:pPr>
              <a:defRPr/>
            </a:pPr>
            <a:fld id="{BB85FD09-DCB0-43F6-85BD-4BA078AD762F}" type="slidenum">
              <a:rPr lang="en-US" altLang="en-US" smtClean="0"/>
              <a:pPr>
                <a:defRPr/>
              </a:pPr>
              <a:t>3</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 2015 By Timothy K. Lund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ln>
            <a:miter lim="800000"/>
            <a:headEnd/>
            <a:tailEnd/>
          </a:ln>
        </p:spPr>
        <p:txBody>
          <a:bodyPr/>
          <a:lstStyle/>
          <a:p>
            <a:pPr>
              <a:defRPr/>
            </a:pPr>
            <a:fld id="{3581AFCE-2BF0-482F-8129-89F62243D382}" type="slidenum">
              <a:rPr lang="en-US" altLang="en-US" smtClean="0"/>
              <a:pPr>
                <a:defRPr/>
              </a:pPr>
              <a:t>4</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 2015 By Timothy K. Lund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2015 By Timothy K. Lund</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39618DD-F03F-43B3-B76A-DBDFD764CED3}" type="slidenum">
              <a:rPr lang="en-US" altLang="en-US"/>
              <a:pPr>
                <a:defRPr/>
              </a:pPr>
              <a:t>‹#›</a:t>
            </a:fld>
            <a:endParaRPr lang="en-US" altLang="en-US"/>
          </a:p>
        </p:txBody>
      </p:sp>
    </p:spTree>
    <p:extLst>
      <p:ext uri="{BB962C8B-B14F-4D97-AF65-F5344CB8AC3E}">
        <p14:creationId xmlns:p14="http://schemas.microsoft.com/office/powerpoint/2010/main" val="1022465544"/>
      </p:ext>
    </p:extLst>
  </p:cSld>
  <p:clrMapOvr>
    <a:masterClrMapping/>
  </p:clrMapOvr>
  <p:transition>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33DFFF8-3D47-4E11-B5B7-9F38670FE499}" type="slidenum">
              <a:rPr lang="en-US" altLang="en-US"/>
              <a:pPr>
                <a:defRPr/>
              </a:pPr>
              <a:t>‹#›</a:t>
            </a:fld>
            <a:endParaRPr lang="en-US" altLang="en-US"/>
          </a:p>
        </p:txBody>
      </p:sp>
    </p:spTree>
    <p:extLst>
      <p:ext uri="{BB962C8B-B14F-4D97-AF65-F5344CB8AC3E}">
        <p14:creationId xmlns:p14="http://schemas.microsoft.com/office/powerpoint/2010/main" val="3287439618"/>
      </p:ext>
    </p:extLst>
  </p:cSld>
  <p:clrMapOvr>
    <a:masterClrMapping/>
  </p:clrMapOvr>
  <p:transition>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7F3ED76-C7C2-44C3-BE4C-3DC40450732A}" type="slidenum">
              <a:rPr lang="en-US" altLang="en-US"/>
              <a:pPr>
                <a:defRPr/>
              </a:pPr>
              <a:t>‹#›</a:t>
            </a:fld>
            <a:endParaRPr lang="en-US" altLang="en-US"/>
          </a:p>
        </p:txBody>
      </p:sp>
    </p:spTree>
    <p:extLst>
      <p:ext uri="{BB962C8B-B14F-4D97-AF65-F5344CB8AC3E}">
        <p14:creationId xmlns:p14="http://schemas.microsoft.com/office/powerpoint/2010/main" val="3668880701"/>
      </p:ext>
    </p:extLst>
  </p:cSld>
  <p:clrMapOvr>
    <a:masterClrMapping/>
  </p:clrMapOvr>
  <p:transition>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6E7B50C-07EF-4E36-B3A6-283C272933D1}" type="slidenum">
              <a:rPr lang="en-US" altLang="en-US"/>
              <a:pPr>
                <a:defRPr/>
              </a:pPr>
              <a:t>‹#›</a:t>
            </a:fld>
            <a:endParaRPr lang="en-US" altLang="en-US"/>
          </a:p>
        </p:txBody>
      </p:sp>
    </p:spTree>
    <p:extLst>
      <p:ext uri="{BB962C8B-B14F-4D97-AF65-F5344CB8AC3E}">
        <p14:creationId xmlns:p14="http://schemas.microsoft.com/office/powerpoint/2010/main" val="4016364246"/>
      </p:ext>
    </p:extLst>
  </p:cSld>
  <p:clrMapOvr>
    <a:masterClrMapping/>
  </p:clrMapOvr>
  <p:transition>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ECB3CFF-8EED-466C-B305-FC41D31AFD90}" type="slidenum">
              <a:rPr lang="en-US" altLang="en-US"/>
              <a:pPr>
                <a:defRPr/>
              </a:pPr>
              <a:t>‹#›</a:t>
            </a:fld>
            <a:endParaRPr lang="en-US" altLang="en-US"/>
          </a:p>
        </p:txBody>
      </p:sp>
    </p:spTree>
    <p:extLst>
      <p:ext uri="{BB962C8B-B14F-4D97-AF65-F5344CB8AC3E}">
        <p14:creationId xmlns:p14="http://schemas.microsoft.com/office/powerpoint/2010/main" val="4063981235"/>
      </p:ext>
    </p:extLst>
  </p:cSld>
  <p:clrMapOvr>
    <a:masterClrMapping/>
  </p:clrMapOvr>
  <p:transition>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4ADE805-1B33-49BC-ABAC-3BF56482DAE3}" type="slidenum">
              <a:rPr lang="en-US" altLang="en-US"/>
              <a:pPr>
                <a:defRPr/>
              </a:pPr>
              <a:t>‹#›</a:t>
            </a:fld>
            <a:endParaRPr lang="en-US" altLang="en-US"/>
          </a:p>
        </p:txBody>
      </p:sp>
    </p:spTree>
    <p:extLst>
      <p:ext uri="{BB962C8B-B14F-4D97-AF65-F5344CB8AC3E}">
        <p14:creationId xmlns:p14="http://schemas.microsoft.com/office/powerpoint/2010/main" val="2775149806"/>
      </p:ext>
    </p:extLst>
  </p:cSld>
  <p:clrMapOvr>
    <a:masterClrMapping/>
  </p:clrMapOvr>
  <p:transition>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94B75EE1-E0DD-41D9-8589-7D454C0F92ED}" type="slidenum">
              <a:rPr lang="en-US" altLang="en-US"/>
              <a:pPr>
                <a:defRPr/>
              </a:pPr>
              <a:t>‹#›</a:t>
            </a:fld>
            <a:endParaRPr lang="en-US" altLang="en-US"/>
          </a:p>
        </p:txBody>
      </p:sp>
    </p:spTree>
    <p:extLst>
      <p:ext uri="{BB962C8B-B14F-4D97-AF65-F5344CB8AC3E}">
        <p14:creationId xmlns:p14="http://schemas.microsoft.com/office/powerpoint/2010/main" val="253460981"/>
      </p:ext>
    </p:extLst>
  </p:cSld>
  <p:clrMapOvr>
    <a:masterClrMapping/>
  </p:clrMapOvr>
  <p:transition>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E529637C-57EF-40BC-B724-712C443F606F}" type="slidenum">
              <a:rPr lang="en-US" altLang="en-US"/>
              <a:pPr>
                <a:defRPr/>
              </a:pPr>
              <a:t>‹#›</a:t>
            </a:fld>
            <a:endParaRPr lang="en-US" altLang="en-US"/>
          </a:p>
        </p:txBody>
      </p:sp>
    </p:spTree>
    <p:extLst>
      <p:ext uri="{BB962C8B-B14F-4D97-AF65-F5344CB8AC3E}">
        <p14:creationId xmlns:p14="http://schemas.microsoft.com/office/powerpoint/2010/main" val="2060063337"/>
      </p:ext>
    </p:extLst>
  </p:cSld>
  <p:clrMapOvr>
    <a:masterClrMapping/>
  </p:clrMapOvr>
  <p:transition>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358FE058-E7E4-4ABA-916C-22CA10816C1F}" type="slidenum">
              <a:rPr lang="en-US" altLang="en-US"/>
              <a:pPr>
                <a:defRPr/>
              </a:pPr>
              <a:t>‹#›</a:t>
            </a:fld>
            <a:endParaRPr lang="en-US" altLang="en-US"/>
          </a:p>
        </p:txBody>
      </p:sp>
    </p:spTree>
    <p:extLst>
      <p:ext uri="{BB962C8B-B14F-4D97-AF65-F5344CB8AC3E}">
        <p14:creationId xmlns:p14="http://schemas.microsoft.com/office/powerpoint/2010/main" val="3100738414"/>
      </p:ext>
    </p:extLst>
  </p:cSld>
  <p:clrMapOvr>
    <a:masterClrMapping/>
  </p:clrMapOvr>
  <p:transition>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47AEC269-AB92-41A6-93D2-02FEEFCDC0B0}" type="slidenum">
              <a:rPr lang="en-US" altLang="en-US"/>
              <a:pPr>
                <a:defRPr/>
              </a:pPr>
              <a:t>‹#›</a:t>
            </a:fld>
            <a:endParaRPr lang="en-US" altLang="en-US"/>
          </a:p>
        </p:txBody>
      </p:sp>
    </p:spTree>
    <p:extLst>
      <p:ext uri="{BB962C8B-B14F-4D97-AF65-F5344CB8AC3E}">
        <p14:creationId xmlns:p14="http://schemas.microsoft.com/office/powerpoint/2010/main" val="3570505798"/>
      </p:ext>
    </p:extLst>
  </p:cSld>
  <p:clrMapOvr>
    <a:masterClrMapping/>
  </p:clrMapOvr>
  <p:transition>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64FF0EA9-2E29-48B3-AD9E-29C432F3CCD7}" type="slidenum">
              <a:rPr lang="en-US" altLang="en-US"/>
              <a:pPr>
                <a:defRPr/>
              </a:pPr>
              <a:t>‹#›</a:t>
            </a:fld>
            <a:endParaRPr lang="en-US" altLang="en-US"/>
          </a:p>
        </p:txBody>
      </p:sp>
    </p:spTree>
    <p:extLst>
      <p:ext uri="{BB962C8B-B14F-4D97-AF65-F5344CB8AC3E}">
        <p14:creationId xmlns:p14="http://schemas.microsoft.com/office/powerpoint/2010/main" val="878728445"/>
      </p:ext>
    </p:extLst>
  </p:cSld>
  <p:clrMapOvr>
    <a:masterClrMapping/>
  </p:clrMapOvr>
  <p:transition>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227BC7AB-2E9E-47EE-AD12-B5A592DF938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ndAc>
      <p:stSnd>
        <p:snd r:embed="rId13" name="camera.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audio" Target="../media/audio3.wav"/><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audio" Target="../media/audio4.wav"/><Relationship Id="rId5" Type="http://schemas.openxmlformats.org/officeDocument/2006/relationships/audio" Target="../media/audio5.wav"/><Relationship Id="rId4" Type="http://schemas.openxmlformats.org/officeDocument/2006/relationships/audio" Target="../media/audio2.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audio" Target="../media/audio5.wav"/><Relationship Id="rId4" Type="http://schemas.openxmlformats.org/officeDocument/2006/relationships/audio" Target="../media/audio2.wav"/></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audio" Target="../media/audio5.wav"/><Relationship Id="rId4" Type="http://schemas.openxmlformats.org/officeDocument/2006/relationships/audio" Target="../media/audio2.wav"/></Relationships>
</file>

<file path=ppt/slides/_rels/slide13.xml.rels><?xml version="1.0" encoding="UTF-8" standalone="yes"?>
<Relationships xmlns="http://schemas.openxmlformats.org/package/2006/relationships"><Relationship Id="rId8" Type="http://schemas.openxmlformats.org/officeDocument/2006/relationships/audio" Target="../media/audio9.wav"/><Relationship Id="rId3" Type="http://schemas.openxmlformats.org/officeDocument/2006/relationships/audio" Target="../media/audio1.wav"/><Relationship Id="rId7" Type="http://schemas.openxmlformats.org/officeDocument/2006/relationships/audio" Target="../media/audio8.wav"/><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audio" Target="../media/audio5.wav"/><Relationship Id="rId5" Type="http://schemas.openxmlformats.org/officeDocument/2006/relationships/audio" Target="../media/audio3.wav"/><Relationship Id="rId4" Type="http://schemas.openxmlformats.org/officeDocument/2006/relationships/audio" Target="../media/audio2.wav"/></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audio" Target="../media/audio8.wav"/><Relationship Id="rId5" Type="http://schemas.openxmlformats.org/officeDocument/2006/relationships/audio" Target="../media/audio5.wav"/><Relationship Id="rId4" Type="http://schemas.openxmlformats.org/officeDocument/2006/relationships/audio" Target="../media/audio2.wav"/></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audio" Target="../media/audio1.wav"/><Relationship Id="rId7" Type="http://schemas.openxmlformats.org/officeDocument/2006/relationships/audio" Target="../media/audio10.wav"/><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audio" Target="../media/audio5.wav"/><Relationship Id="rId5" Type="http://schemas.openxmlformats.org/officeDocument/2006/relationships/audio" Target="../media/audio8.wav"/><Relationship Id="rId4" Type="http://schemas.openxmlformats.org/officeDocument/2006/relationships/audio" Target="../media/audio2.wav"/></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audio" Target="../media/audio2.wav"/></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audio" Target="../media/audio5.wav"/><Relationship Id="rId4" Type="http://schemas.openxmlformats.org/officeDocument/2006/relationships/audio" Target="../media/audio2.wav"/></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audio" Target="../media/audio5.wav"/><Relationship Id="rId4" Type="http://schemas.openxmlformats.org/officeDocument/2006/relationships/audio" Target="../media/audio2.wav"/></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audio" Target="../media/audio2.wav"/></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2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audio" Target="../media/audio1.wav"/><Relationship Id="rId7"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3.png"/><Relationship Id="rId4" Type="http://schemas.openxmlformats.org/officeDocument/2006/relationships/audio" Target="../media/audio2.wav"/></Relationships>
</file>

<file path=ppt/slides/_rels/slide21.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audio" Target="../media/audio1.wav"/><Relationship Id="rId7"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3.png"/><Relationship Id="rId4" Type="http://schemas.openxmlformats.org/officeDocument/2006/relationships/audio" Target="../media/audio2.wav"/></Relationships>
</file>

<file path=ppt/slides/_rels/slide22.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audio" Target="../media/audio1.wav"/><Relationship Id="rId7" Type="http://schemas.openxmlformats.org/officeDocument/2006/relationships/image" Target="../media/image19.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21.png"/><Relationship Id="rId4" Type="http://schemas.openxmlformats.org/officeDocument/2006/relationships/audio" Target="../media/audio2.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audio" Target="../media/audio2.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audio" Target="../media/audio1.wav"/><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audio" Target="../media/audio5.wav"/><Relationship Id="rId4" Type="http://schemas.openxmlformats.org/officeDocument/2006/relationships/audio" Target="../media/audio2.wav"/></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audio" Target="../media/audio1.wav"/><Relationship Id="rId7" Type="http://schemas.openxmlformats.org/officeDocument/2006/relationships/audio" Target="../media/audio7.wav"/><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audio" Target="../media/audio3.wav"/><Relationship Id="rId5" Type="http://schemas.openxmlformats.org/officeDocument/2006/relationships/audio" Target="../media/audio6.wav"/><Relationship Id="rId4" Type="http://schemas.openxmlformats.org/officeDocument/2006/relationships/audio" Target="../media/audio2.wav"/></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audio" Target="../media/audio3.wav"/><Relationship Id="rId5" Type="http://schemas.openxmlformats.org/officeDocument/2006/relationships/audio" Target="../media/audio5.wav"/><Relationship Id="rId4" Type="http://schemas.openxmlformats.org/officeDocument/2006/relationships/audio" Target="../media/audio2.wav"/></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audio" Target="../media/audio3.wav"/><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audio" Target="../media/audio4.wav"/><Relationship Id="rId5" Type="http://schemas.openxmlformats.org/officeDocument/2006/relationships/audio" Target="../media/audio5.wav"/><Relationship Id="rId4" Type="http://schemas.openxmlformats.org/officeDocument/2006/relationships/audio" Target="../media/audio2.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453072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633413" indent="-633413"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b="1">
                <a:solidFill>
                  <a:srgbClr val="7030A0"/>
                </a:solidFill>
              </a:rPr>
              <a:t>Topic 9.2 </a:t>
            </a:r>
            <a:r>
              <a:rPr lang="en-US" altLang="en-US" sz="2400">
                <a:solidFill>
                  <a:srgbClr val="7030A0"/>
                </a:solidFill>
              </a:rPr>
              <a:t>is an extension of Topic 4.4. Both single and the double-slit diffraction were considered in 4.4.</a:t>
            </a:r>
          </a:p>
          <a:p>
            <a:pPr eaLnBrk="1" hangingPunct="1">
              <a:spcBef>
                <a:spcPct val="0"/>
              </a:spcBef>
              <a:buFontTx/>
              <a:buNone/>
            </a:pPr>
            <a:r>
              <a:rPr lang="en-US" altLang="en-US" sz="2400" b="1"/>
              <a:t>Essential idea: </a:t>
            </a:r>
            <a:r>
              <a:rPr lang="en-US" altLang="en-US" sz="2400"/>
              <a:t>Single-slit diffraction occurs when a wave is incident upon a slit of approximately the same size as the wavelength.</a:t>
            </a:r>
          </a:p>
          <a:p>
            <a:pPr eaLnBrk="1" hangingPunct="1">
              <a:spcBef>
                <a:spcPct val="0"/>
              </a:spcBef>
              <a:buFontTx/>
              <a:buNone/>
            </a:pPr>
            <a:r>
              <a:rPr lang="en-US" altLang="en-US" sz="2400" b="1"/>
              <a:t>Nature of science:  </a:t>
            </a:r>
            <a:r>
              <a:rPr lang="en-US" altLang="en-US" sz="2400"/>
              <a:t>Development of theories: When light passes through an aperture the summation of all parts of the wave leads to an intensity pattern that is far removed from the geometrical shadow that simple theory predicts. </a:t>
            </a:r>
          </a:p>
          <a:p>
            <a:pPr eaLnBrk="1" hangingPunct="1">
              <a:spcBef>
                <a:spcPct val="0"/>
              </a:spcBef>
              <a:buFontTx/>
              <a:buNone/>
            </a:pPr>
            <a:r>
              <a:rPr lang="en-US" altLang="en-US" sz="2400" b="1">
                <a:solidFill>
                  <a:schemeClr val="accent2"/>
                </a:solidFill>
              </a:rPr>
              <a:t>Understandings:</a:t>
            </a:r>
            <a:r>
              <a:rPr lang="en-US" altLang="en-US" sz="2400">
                <a:solidFill>
                  <a:schemeClr val="accent2"/>
                </a:solidFill>
              </a:rPr>
              <a:t> </a:t>
            </a:r>
          </a:p>
          <a:p>
            <a:pPr eaLnBrk="1" hangingPunct="1">
              <a:spcBef>
                <a:spcPct val="0"/>
              </a:spcBef>
              <a:buFontTx/>
              <a:buNone/>
            </a:pPr>
            <a:r>
              <a:rPr lang="en-US" altLang="en-US" sz="2400">
                <a:solidFill>
                  <a:schemeClr val="accent2"/>
                </a:solidFill>
              </a:rPr>
              <a:t>• The nature of single-slit diffraction </a:t>
            </a:r>
          </a:p>
        </p:txBody>
      </p:sp>
      <p:sp>
        <p:nvSpPr>
          <p:cNvPr id="2051"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1" name="Oval 3"/>
          <p:cNvSpPr>
            <a:spLocks noChangeArrowheads="1"/>
          </p:cNvSpPr>
          <p:nvPr/>
        </p:nvSpPr>
        <p:spPr bwMode="auto">
          <a:xfrm>
            <a:off x="3613150" y="6207125"/>
            <a:ext cx="88900" cy="88900"/>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2" name="Oval 4"/>
          <p:cNvSpPr>
            <a:spLocks noChangeArrowheads="1"/>
          </p:cNvSpPr>
          <p:nvPr/>
        </p:nvSpPr>
        <p:spPr bwMode="auto">
          <a:xfrm>
            <a:off x="5324475" y="6199188"/>
            <a:ext cx="88900" cy="88900"/>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3" name="Oval 5"/>
          <p:cNvSpPr>
            <a:spLocks noChangeAspect="1" noChangeArrowheads="1"/>
          </p:cNvSpPr>
          <p:nvPr/>
        </p:nvSpPr>
        <p:spPr bwMode="auto">
          <a:xfrm>
            <a:off x="2970213" y="5557838"/>
            <a:ext cx="1371600" cy="1371600"/>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4" name="Oval 6"/>
          <p:cNvSpPr>
            <a:spLocks noChangeAspect="1" noChangeArrowheads="1"/>
          </p:cNvSpPr>
          <p:nvPr/>
        </p:nvSpPr>
        <p:spPr bwMode="auto">
          <a:xfrm>
            <a:off x="4646613" y="5562600"/>
            <a:ext cx="1371600" cy="1371600"/>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5" name="Oval 7"/>
          <p:cNvSpPr>
            <a:spLocks noChangeAspect="1" noChangeArrowheads="1"/>
          </p:cNvSpPr>
          <p:nvPr/>
        </p:nvSpPr>
        <p:spPr bwMode="auto">
          <a:xfrm>
            <a:off x="2289175" y="4865688"/>
            <a:ext cx="2741613" cy="2741612"/>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6" name="Oval 8"/>
          <p:cNvSpPr>
            <a:spLocks noChangeAspect="1" noChangeArrowheads="1"/>
          </p:cNvSpPr>
          <p:nvPr/>
        </p:nvSpPr>
        <p:spPr bwMode="auto">
          <a:xfrm>
            <a:off x="3965575" y="4870450"/>
            <a:ext cx="2741613" cy="2741613"/>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7" name="Oval 9"/>
          <p:cNvSpPr>
            <a:spLocks noChangeAspect="1" noChangeArrowheads="1"/>
          </p:cNvSpPr>
          <p:nvPr/>
        </p:nvSpPr>
        <p:spPr bwMode="auto">
          <a:xfrm>
            <a:off x="1585913" y="4184650"/>
            <a:ext cx="4113212" cy="4113213"/>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8" name="Oval 10"/>
          <p:cNvSpPr>
            <a:spLocks noChangeAspect="1" noChangeArrowheads="1"/>
          </p:cNvSpPr>
          <p:nvPr/>
        </p:nvSpPr>
        <p:spPr bwMode="auto">
          <a:xfrm>
            <a:off x="3262313" y="4189413"/>
            <a:ext cx="4113212" cy="4113212"/>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39" name="Text Box 11"/>
          <p:cNvSpPr txBox="1">
            <a:spLocks noChangeArrowheads="1"/>
          </p:cNvSpPr>
          <p:nvPr/>
        </p:nvSpPr>
        <p:spPr bwMode="auto">
          <a:xfrm>
            <a:off x="3463925" y="6246813"/>
            <a:ext cx="420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S</a:t>
            </a:r>
            <a:r>
              <a:rPr lang="en-US" altLang="en-US" sz="1800" baseline="-25000"/>
              <a:t>1</a:t>
            </a:r>
            <a:endParaRPr lang="en-US" altLang="en-US" sz="1800" i="1"/>
          </a:p>
        </p:txBody>
      </p:sp>
      <p:sp>
        <p:nvSpPr>
          <p:cNvPr id="176140" name="Text Box 12"/>
          <p:cNvSpPr txBox="1">
            <a:spLocks noChangeArrowheads="1"/>
          </p:cNvSpPr>
          <p:nvPr/>
        </p:nvSpPr>
        <p:spPr bwMode="auto">
          <a:xfrm>
            <a:off x="5194300" y="6227763"/>
            <a:ext cx="420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S</a:t>
            </a:r>
            <a:r>
              <a:rPr lang="en-US" altLang="en-US" sz="1800" baseline="-25000"/>
              <a:t>2</a:t>
            </a:r>
            <a:endParaRPr lang="en-US" altLang="en-US" sz="1800" i="1"/>
          </a:p>
        </p:txBody>
      </p:sp>
      <p:sp>
        <p:nvSpPr>
          <p:cNvPr id="176141" name="Oval 13"/>
          <p:cNvSpPr>
            <a:spLocks noChangeAspect="1" noChangeArrowheads="1"/>
          </p:cNvSpPr>
          <p:nvPr/>
        </p:nvSpPr>
        <p:spPr bwMode="auto">
          <a:xfrm>
            <a:off x="915988" y="3492500"/>
            <a:ext cx="5484812" cy="5484813"/>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42" name="Oval 14"/>
          <p:cNvSpPr>
            <a:spLocks noChangeAspect="1" noChangeArrowheads="1"/>
          </p:cNvSpPr>
          <p:nvPr/>
        </p:nvSpPr>
        <p:spPr bwMode="auto">
          <a:xfrm>
            <a:off x="2592388" y="3497263"/>
            <a:ext cx="5484812" cy="5484812"/>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43" name="Oval 15"/>
          <p:cNvSpPr>
            <a:spLocks noChangeArrowheads="1"/>
          </p:cNvSpPr>
          <p:nvPr/>
        </p:nvSpPr>
        <p:spPr bwMode="auto">
          <a:xfrm>
            <a:off x="4840288" y="4551363"/>
            <a:ext cx="88900" cy="88900"/>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44" name="Text Box 16"/>
          <p:cNvSpPr txBox="1">
            <a:spLocks noChangeArrowheads="1"/>
          </p:cNvSpPr>
          <p:nvPr/>
        </p:nvSpPr>
        <p:spPr bwMode="auto">
          <a:xfrm>
            <a:off x="4930775" y="4319588"/>
            <a:ext cx="420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P</a:t>
            </a:r>
            <a:r>
              <a:rPr lang="en-US" altLang="en-US" sz="1800" baseline="-25000"/>
              <a:t>2</a:t>
            </a:r>
            <a:endParaRPr lang="en-US" altLang="en-US" sz="1800" i="1"/>
          </a:p>
        </p:txBody>
      </p:sp>
      <p:sp>
        <p:nvSpPr>
          <p:cNvPr id="176145" name="Line 17"/>
          <p:cNvSpPr>
            <a:spLocks noChangeShapeType="1"/>
          </p:cNvSpPr>
          <p:nvPr/>
        </p:nvSpPr>
        <p:spPr bwMode="auto">
          <a:xfrm flipV="1">
            <a:off x="3648075" y="4589463"/>
            <a:ext cx="1263650" cy="1652587"/>
          </a:xfrm>
          <a:prstGeom prst="line">
            <a:avLst/>
          </a:prstGeom>
          <a:noFill/>
          <a:ln w="38100">
            <a:solidFill>
              <a:srgbClr val="FF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76147" name="Line 19"/>
          <p:cNvSpPr>
            <a:spLocks noChangeShapeType="1"/>
          </p:cNvSpPr>
          <p:nvPr/>
        </p:nvSpPr>
        <p:spPr bwMode="auto">
          <a:xfrm flipH="1" flipV="1">
            <a:off x="4913313" y="4598988"/>
            <a:ext cx="466725" cy="1631950"/>
          </a:xfrm>
          <a:prstGeom prst="line">
            <a:avLst/>
          </a:prstGeom>
          <a:noFill/>
          <a:ln w="38100">
            <a:solidFill>
              <a:srgbClr val="FF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76148" name="Text Box 20"/>
          <p:cNvSpPr txBox="1">
            <a:spLocks noChangeArrowheads="1"/>
          </p:cNvSpPr>
          <p:nvPr/>
        </p:nvSpPr>
        <p:spPr bwMode="auto">
          <a:xfrm rot="4576172">
            <a:off x="4907757" y="5460206"/>
            <a:ext cx="109855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rgbClr val="FF0000"/>
                </a:solidFill>
              </a:rPr>
              <a:t>L</a:t>
            </a:r>
            <a:r>
              <a:rPr lang="en-US" altLang="en-US" sz="1800" baseline="-25000">
                <a:solidFill>
                  <a:srgbClr val="FF0000"/>
                </a:solidFill>
              </a:rPr>
              <a:t>2</a:t>
            </a:r>
            <a:r>
              <a:rPr lang="en-US" altLang="en-US" sz="1800">
                <a:solidFill>
                  <a:srgbClr val="FF0000"/>
                </a:solidFill>
              </a:rPr>
              <a:t> = 2.5</a:t>
            </a:r>
            <a:r>
              <a:rPr lang="en-US" altLang="en-US" sz="1800">
                <a:solidFill>
                  <a:srgbClr val="FF0000"/>
                </a:solidFill>
                <a:sym typeface="Symbol" pitchFamily="18" charset="2"/>
              </a:rPr>
              <a:t></a:t>
            </a:r>
          </a:p>
        </p:txBody>
      </p:sp>
      <p:sp>
        <p:nvSpPr>
          <p:cNvPr id="176149" name="Oval 21"/>
          <p:cNvSpPr>
            <a:spLocks noChangeArrowheads="1"/>
          </p:cNvSpPr>
          <p:nvPr/>
        </p:nvSpPr>
        <p:spPr bwMode="auto">
          <a:xfrm>
            <a:off x="3946525" y="3771900"/>
            <a:ext cx="88900" cy="88900"/>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6150" name="Line 22"/>
          <p:cNvSpPr>
            <a:spLocks noChangeShapeType="1"/>
          </p:cNvSpPr>
          <p:nvPr/>
        </p:nvSpPr>
        <p:spPr bwMode="auto">
          <a:xfrm flipV="1">
            <a:off x="3659188" y="3827463"/>
            <a:ext cx="319087" cy="2414587"/>
          </a:xfrm>
          <a:prstGeom prst="line">
            <a:avLst/>
          </a:prstGeom>
          <a:noFill/>
          <a:ln w="3810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6151" name="Line 23"/>
          <p:cNvSpPr>
            <a:spLocks noChangeShapeType="1"/>
          </p:cNvSpPr>
          <p:nvPr/>
        </p:nvSpPr>
        <p:spPr bwMode="auto">
          <a:xfrm flipH="1" flipV="1">
            <a:off x="3987800" y="3830638"/>
            <a:ext cx="1393825" cy="2392362"/>
          </a:xfrm>
          <a:prstGeom prst="line">
            <a:avLst/>
          </a:prstGeom>
          <a:noFill/>
          <a:ln w="3810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6153" name="Text Box 25"/>
          <p:cNvSpPr txBox="1">
            <a:spLocks noChangeArrowheads="1"/>
          </p:cNvSpPr>
          <p:nvPr/>
        </p:nvSpPr>
        <p:spPr bwMode="auto">
          <a:xfrm rot="3522673">
            <a:off x="4090194" y="4040982"/>
            <a:ext cx="908050" cy="366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chemeClr val="hlink"/>
                </a:solidFill>
              </a:rPr>
              <a:t>L</a:t>
            </a:r>
            <a:r>
              <a:rPr lang="en-US" altLang="en-US" sz="1800" baseline="-25000">
                <a:solidFill>
                  <a:schemeClr val="hlink"/>
                </a:solidFill>
              </a:rPr>
              <a:t>2</a:t>
            </a:r>
            <a:r>
              <a:rPr lang="en-US" altLang="en-US" sz="1800">
                <a:solidFill>
                  <a:schemeClr val="hlink"/>
                </a:solidFill>
              </a:rPr>
              <a:t> = 4</a:t>
            </a:r>
            <a:r>
              <a:rPr lang="en-US" altLang="en-US" sz="1800">
                <a:solidFill>
                  <a:schemeClr val="hlink"/>
                </a:solidFill>
                <a:sym typeface="Symbol" pitchFamily="18" charset="2"/>
              </a:rPr>
              <a:t></a:t>
            </a:r>
          </a:p>
        </p:txBody>
      </p:sp>
      <p:sp>
        <p:nvSpPr>
          <p:cNvPr id="176154" name="Rectangle 26"/>
          <p:cNvSpPr>
            <a:spLocks noChangeArrowheads="1"/>
          </p:cNvSpPr>
          <p:nvPr/>
        </p:nvSpPr>
        <p:spPr bwMode="auto">
          <a:xfrm>
            <a:off x="685800" y="1327150"/>
            <a:ext cx="7772400" cy="213201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Path difference</a:t>
            </a:r>
            <a:r>
              <a:rPr lang="en-US" altLang="en-US" sz="2400" i="1">
                <a:solidFill>
                  <a:srgbClr val="000000"/>
                </a:solidFill>
              </a:rPr>
              <a:t> </a:t>
            </a:r>
          </a:p>
          <a:p>
            <a:pPr>
              <a:buFontTx/>
              <a:buNone/>
            </a:pPr>
            <a:r>
              <a:rPr lang="en-US" altLang="en-US" sz="2400">
                <a:solidFill>
                  <a:srgbClr val="000000"/>
                </a:solidFill>
                <a:ea typeface="Calibri" pitchFamily="34" charset="0"/>
                <a:cs typeface="Times New Roman" pitchFamily="18" charset="0"/>
                <a:sym typeface="Symbol" pitchFamily="18" charset="2"/>
              </a:rPr>
              <a:t>This animation showing two </a:t>
            </a:r>
            <a:r>
              <a:rPr lang="en-US" altLang="en-US" sz="2400" b="1">
                <a:solidFill>
                  <a:srgbClr val="000000"/>
                </a:solidFill>
                <a:ea typeface="Calibri" pitchFamily="34" charset="0"/>
                <a:cs typeface="Times New Roman" pitchFamily="18" charset="0"/>
                <a:sym typeface="Symbol" pitchFamily="18" charset="2"/>
              </a:rPr>
              <a:t>coherent</a:t>
            </a:r>
            <a:r>
              <a:rPr lang="en-US" altLang="en-US" sz="2400">
                <a:solidFill>
                  <a:srgbClr val="000000"/>
                </a:solidFill>
                <a:ea typeface="Calibri" pitchFamily="34" charset="0"/>
                <a:cs typeface="Times New Roman" pitchFamily="18" charset="0"/>
                <a:sym typeface="Symbol" pitchFamily="18" charset="2"/>
              </a:rPr>
              <a:t> wave sources S</a:t>
            </a:r>
            <a:r>
              <a:rPr lang="en-US" altLang="en-US" sz="2400" baseline="-25000">
                <a:solidFill>
                  <a:srgbClr val="000000"/>
                </a:solidFill>
                <a:ea typeface="Calibri" pitchFamily="34" charset="0"/>
                <a:cs typeface="Times New Roman" pitchFamily="18" charset="0"/>
                <a:sym typeface="Symbol" pitchFamily="18" charset="2"/>
              </a:rPr>
              <a:t>1</a:t>
            </a:r>
            <a:r>
              <a:rPr lang="en-US" altLang="en-US" sz="2400">
                <a:solidFill>
                  <a:srgbClr val="000000"/>
                </a:solidFill>
                <a:ea typeface="Calibri" pitchFamily="34" charset="0"/>
                <a:cs typeface="Times New Roman" pitchFamily="18" charset="0"/>
                <a:sym typeface="Symbol" pitchFamily="18" charset="2"/>
              </a:rPr>
              <a:t> and S</a:t>
            </a:r>
            <a:r>
              <a:rPr lang="en-US" altLang="en-US" sz="2400" baseline="-25000">
                <a:solidFill>
                  <a:srgbClr val="000000"/>
                </a:solidFill>
                <a:ea typeface="Calibri" pitchFamily="34" charset="0"/>
                <a:cs typeface="Times New Roman" pitchFamily="18" charset="0"/>
                <a:sym typeface="Symbol" pitchFamily="18" charset="2"/>
              </a:rPr>
              <a:t>2</a:t>
            </a:r>
            <a:r>
              <a:rPr lang="en-US" altLang="en-US" sz="2400">
                <a:solidFill>
                  <a:srgbClr val="000000"/>
                </a:solidFill>
                <a:ea typeface="Calibri" pitchFamily="34" charset="0"/>
                <a:cs typeface="Times New Roman" pitchFamily="18" charset="0"/>
                <a:sym typeface="Symbol" pitchFamily="18" charset="2"/>
              </a:rPr>
              <a:t> will show the following:</a:t>
            </a:r>
          </a:p>
          <a:p>
            <a:pPr>
              <a:buFontTx/>
              <a:buNone/>
            </a:pPr>
            <a:endParaRPr lang="en-US" altLang="en-US" sz="2400">
              <a:solidFill>
                <a:srgbClr val="000000"/>
              </a:solidFill>
              <a:ea typeface="Calibri" pitchFamily="34" charset="0"/>
              <a:cs typeface="Times New Roman" pitchFamily="18" charset="0"/>
              <a:sym typeface="Symbol" pitchFamily="18" charset="2"/>
            </a:endParaRPr>
          </a:p>
        </p:txBody>
      </p:sp>
      <p:grpSp>
        <p:nvGrpSpPr>
          <p:cNvPr id="2" name="Group 32"/>
          <p:cNvGrpSpPr>
            <a:grpSpLocks/>
          </p:cNvGrpSpPr>
          <p:nvPr/>
        </p:nvGrpSpPr>
        <p:grpSpPr bwMode="auto">
          <a:xfrm>
            <a:off x="839788" y="2589213"/>
            <a:ext cx="7464425" cy="822325"/>
            <a:chOff x="529" y="1771"/>
            <a:chExt cx="4702" cy="518"/>
          </a:xfrm>
        </p:grpSpPr>
        <p:sp>
          <p:nvSpPr>
            <p:cNvPr id="11292" name="Rectangle 28"/>
            <p:cNvSpPr>
              <a:spLocks noChangeArrowheads="1"/>
            </p:cNvSpPr>
            <p:nvPr/>
          </p:nvSpPr>
          <p:spPr bwMode="auto">
            <a:xfrm>
              <a:off x="532" y="1783"/>
              <a:ext cx="2743"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pPr>
              <a:r>
                <a:rPr lang="en-US" altLang="en-US" sz="2400" i="1">
                  <a:solidFill>
                    <a:srgbClr val="000000"/>
                  </a:solidFill>
                  <a:cs typeface="Times New Roman" pitchFamily="18" charset="0"/>
                  <a:sym typeface="Symbol" pitchFamily="18" charset="2"/>
                </a:rPr>
                <a:t>path difference</a:t>
              </a:r>
              <a:r>
                <a:rPr lang="en-US" altLang="en-US" sz="2400">
                  <a:solidFill>
                    <a:srgbClr val="000000"/>
                  </a:solidFill>
                  <a:cs typeface="Times New Roman" pitchFamily="18" charset="0"/>
                  <a:sym typeface="Symbol" pitchFamily="18" charset="2"/>
                </a:rPr>
                <a:t> = (</a:t>
              </a:r>
              <a:r>
                <a:rPr lang="en-US" altLang="en-US" sz="2400" i="1">
                  <a:solidFill>
                    <a:srgbClr val="000000"/>
                  </a:solidFill>
                  <a:cs typeface="Times New Roman" pitchFamily="18" charset="0"/>
                  <a:sym typeface="Symbol" pitchFamily="18" charset="2"/>
                </a:rPr>
                <a:t>n </a:t>
              </a:r>
              <a:r>
                <a:rPr lang="en-US" altLang="en-US" sz="2400">
                  <a:solidFill>
                    <a:srgbClr val="000000"/>
                  </a:solidFill>
                  <a:cs typeface="Times New Roman" pitchFamily="18" charset="0"/>
                  <a:sym typeface="Symbol" pitchFamily="18" charset="2"/>
                </a:rPr>
                <a:t>+ </a:t>
              </a:r>
              <a:r>
                <a:rPr lang="en-US" altLang="en-US" sz="2400">
                  <a:solidFill>
                    <a:srgbClr val="000000"/>
                  </a:solidFill>
                  <a:cs typeface="Courier New" pitchFamily="49" charset="0"/>
                  <a:sym typeface="Symbol" pitchFamily="18" charset="2"/>
                </a:rPr>
                <a:t>½</a:t>
              </a:r>
              <a:r>
                <a:rPr lang="en-US" altLang="en-US" sz="2400">
                  <a:solidFill>
                    <a:srgbClr val="000000"/>
                  </a:solidFill>
                  <a:cs typeface="Times New Roman" pitchFamily="18" charset="0"/>
                  <a:sym typeface="Symbol" pitchFamily="18" charset="2"/>
                </a:rPr>
                <a:t>)</a:t>
              </a:r>
              <a:r>
                <a:rPr lang="en-US" altLang="en-US" sz="2400" i="1">
                  <a:solidFill>
                    <a:srgbClr val="000000"/>
                  </a:solidFill>
                  <a:cs typeface="Times New Roman" pitchFamily="18" charset="0"/>
                  <a:sym typeface="Symbol" pitchFamily="18" charset="2"/>
                </a:rPr>
                <a:t></a:t>
              </a:r>
              <a:r>
                <a:rPr lang="en-US" altLang="en-US" sz="2400" baseline="-25000">
                  <a:solidFill>
                    <a:srgbClr val="000000"/>
                  </a:solidFill>
                  <a:cs typeface="Times New Roman" pitchFamily="18" charset="0"/>
                  <a:sym typeface="Symbol" pitchFamily="18" charset="2"/>
                </a:rPr>
                <a:t> </a:t>
              </a:r>
            </a:p>
          </p:txBody>
        </p:sp>
        <p:sp>
          <p:nvSpPr>
            <p:cNvPr id="11293" name="Text Box 29"/>
            <p:cNvSpPr txBox="1">
              <a:spLocks noChangeArrowheads="1"/>
            </p:cNvSpPr>
            <p:nvPr/>
          </p:nvSpPr>
          <p:spPr bwMode="auto">
            <a:xfrm>
              <a:off x="2987" y="1771"/>
              <a:ext cx="2244" cy="51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2400">
                  <a:solidFill>
                    <a:schemeClr val="bg1"/>
                  </a:solidFill>
                </a:rPr>
                <a:t>condition for destructive interference</a:t>
              </a:r>
              <a:endParaRPr lang="en-US" altLang="en-US" sz="2400" i="1">
                <a:solidFill>
                  <a:schemeClr val="bg1"/>
                </a:solidFill>
                <a:sym typeface="Symbol" pitchFamily="18" charset="2"/>
              </a:endParaRPr>
            </a:p>
          </p:txBody>
        </p:sp>
        <p:sp>
          <p:nvSpPr>
            <p:cNvPr id="11294" name="Rectangle 30"/>
            <p:cNvSpPr>
              <a:spLocks noChangeArrowheads="1"/>
            </p:cNvSpPr>
            <p:nvPr/>
          </p:nvSpPr>
          <p:spPr bwMode="auto">
            <a:xfrm>
              <a:off x="529" y="1773"/>
              <a:ext cx="4701" cy="51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1295" name="Rectangle 31"/>
            <p:cNvSpPr>
              <a:spLocks noChangeArrowheads="1"/>
            </p:cNvSpPr>
            <p:nvPr/>
          </p:nvSpPr>
          <p:spPr bwMode="auto">
            <a:xfrm>
              <a:off x="914" y="1986"/>
              <a:ext cx="204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a:lnSpc>
                  <a:spcPct val="90000"/>
                </a:lnSpc>
                <a:buFontTx/>
                <a:buNone/>
              </a:pPr>
              <a:r>
                <a:rPr lang="en-US" altLang="en-US" sz="2400" i="1">
                  <a:solidFill>
                    <a:schemeClr val="hlink"/>
                  </a:solidFill>
                  <a:cs typeface="Times New Roman" pitchFamily="18" charset="0"/>
                  <a:sym typeface="Symbol" pitchFamily="18" charset="2"/>
                </a:rPr>
                <a:t>n</a:t>
              </a:r>
              <a:r>
                <a:rPr lang="en-US" altLang="en-US" sz="2400">
                  <a:solidFill>
                    <a:schemeClr val="hlink"/>
                  </a:solidFill>
                  <a:cs typeface="Times New Roman" pitchFamily="18" charset="0"/>
                  <a:sym typeface="Symbol" pitchFamily="18" charset="2"/>
                </a:rPr>
                <a:t> is an integer</a:t>
              </a:r>
              <a:r>
                <a:rPr lang="en-US" altLang="en-US" sz="2400" baseline="-25000">
                  <a:solidFill>
                    <a:schemeClr val="hlink"/>
                  </a:solidFill>
                  <a:cs typeface="Times New Roman" pitchFamily="18" charset="0"/>
                  <a:sym typeface="Symbol" pitchFamily="18" charset="2"/>
                </a:rPr>
                <a:t> </a:t>
              </a:r>
            </a:p>
          </p:txBody>
        </p:sp>
      </p:grpSp>
      <p:sp>
        <p:nvSpPr>
          <p:cNvPr id="32" name="Rectangle 118"/>
          <p:cNvSpPr txBox="1">
            <a:spLocks noChangeArrowheads="1"/>
          </p:cNvSpPr>
          <p:nvPr/>
        </p:nvSpPr>
        <p:spPr>
          <a:xfrm>
            <a:off x="685800" y="379413"/>
            <a:ext cx="7772400" cy="896937"/>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altLang="en-US" sz="2800" b="1" kern="0" dirty="0" smtClean="0"/>
              <a:t>Topic 9: Wave phenomena - AHL</a:t>
            </a:r>
            <a:br>
              <a:rPr lang="en-US" altLang="en-US" sz="2800" b="1" kern="0" dirty="0" smtClean="0"/>
            </a:br>
            <a:r>
              <a:rPr lang="en-US" altLang="en-US" sz="2800" kern="0" dirty="0" smtClean="0">
                <a:solidFill>
                  <a:schemeClr val="tx1"/>
                </a:solidFill>
              </a:rPr>
              <a:t>9.2 – Single-slit diffraction</a:t>
            </a:r>
          </a:p>
        </p:txBody>
      </p:sp>
      <p:sp>
        <p:nvSpPr>
          <p:cNvPr id="176146" name="Text Box 18"/>
          <p:cNvSpPr txBox="1">
            <a:spLocks noChangeArrowheads="1"/>
          </p:cNvSpPr>
          <p:nvPr/>
        </p:nvSpPr>
        <p:spPr bwMode="auto">
          <a:xfrm rot="-3056040">
            <a:off x="3647282" y="5014118"/>
            <a:ext cx="90805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rgbClr val="FF0000"/>
                </a:solidFill>
              </a:rPr>
              <a:t>L</a:t>
            </a:r>
            <a:r>
              <a:rPr lang="en-US" altLang="en-US" sz="1800" baseline="-25000">
                <a:solidFill>
                  <a:srgbClr val="FF0000"/>
                </a:solidFill>
              </a:rPr>
              <a:t>1</a:t>
            </a:r>
            <a:r>
              <a:rPr lang="en-US" altLang="en-US" sz="1800">
                <a:solidFill>
                  <a:srgbClr val="FF0000"/>
                </a:solidFill>
              </a:rPr>
              <a:t> = 3</a:t>
            </a:r>
            <a:r>
              <a:rPr lang="en-US" altLang="en-US" sz="1800">
                <a:solidFill>
                  <a:srgbClr val="FF0000"/>
                </a:solidFill>
                <a:sym typeface="Symbol" pitchFamily="18" charset="2"/>
              </a:rPr>
              <a:t></a:t>
            </a:r>
          </a:p>
        </p:txBody>
      </p:sp>
      <p:sp>
        <p:nvSpPr>
          <p:cNvPr id="176152" name="Text Box 24"/>
          <p:cNvSpPr txBox="1">
            <a:spLocks noChangeArrowheads="1"/>
          </p:cNvSpPr>
          <p:nvPr/>
        </p:nvSpPr>
        <p:spPr bwMode="auto">
          <a:xfrm rot="-5036085">
            <a:off x="3044032" y="4579143"/>
            <a:ext cx="109855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chemeClr val="hlink"/>
                </a:solidFill>
              </a:rPr>
              <a:t>L</a:t>
            </a:r>
            <a:r>
              <a:rPr lang="en-US" altLang="en-US" sz="1800" baseline="-25000">
                <a:solidFill>
                  <a:schemeClr val="hlink"/>
                </a:solidFill>
              </a:rPr>
              <a:t>1</a:t>
            </a:r>
            <a:r>
              <a:rPr lang="en-US" altLang="en-US" sz="1800">
                <a:solidFill>
                  <a:schemeClr val="hlink"/>
                </a:solidFill>
              </a:rPr>
              <a:t> = 3.5</a:t>
            </a:r>
            <a:r>
              <a:rPr lang="en-US" altLang="en-US" sz="1800">
                <a:solidFill>
                  <a:schemeClr val="hlink"/>
                </a:solidFill>
                <a:sym typeface="Symbol" pitchFamily="18" charset="2"/>
              </a:rPr>
              <a:t></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6154">
                                            <p:txEl>
                                              <p:pRg st="1" end="1"/>
                                            </p:txEl>
                                          </p:spTgt>
                                        </p:tgtEl>
                                        <p:attrNameLst>
                                          <p:attrName>style.visibility</p:attrName>
                                        </p:attrNameLst>
                                      </p:cBhvr>
                                      <p:to>
                                        <p:strVal val="visible"/>
                                      </p:to>
                                    </p:set>
                                    <p:anim calcmode="lin" valueType="num">
                                      <p:cBhvr additive="base">
                                        <p:cTn id="7" dur="500" fill="hold"/>
                                        <p:tgtEl>
                                          <p:spTgt spid="17615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615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animEffect transition="in" filter="fade">
                                      <p:cBhvr>
                                        <p:cTn id="15" dur="5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76131"/>
                                        </p:tgtEl>
                                        <p:attrNameLst>
                                          <p:attrName>style.visibility</p:attrName>
                                        </p:attrNameLst>
                                      </p:cBhvr>
                                      <p:to>
                                        <p:strVal val="visible"/>
                                      </p:to>
                                    </p:set>
                                    <p:animEffect transition="in" filter="fade">
                                      <p:cBhvr>
                                        <p:cTn id="20" dur="500"/>
                                        <p:tgtEl>
                                          <p:spTgt spid="176131"/>
                                        </p:tgtEl>
                                      </p:cBhvr>
                                    </p:animEffect>
                                  </p:childTnLst>
                                  <p:subTnLst>
                                    <p:audio>
                                      <p:cMediaNode>
                                        <p:cTn display="0" masterRel="sameClick">
                                          <p:stCondLst>
                                            <p:cond evt="begin" delay="0">
                                              <p:tn val="18"/>
                                            </p:cond>
                                          </p:stCondLst>
                                          <p:endCondLst>
                                            <p:cond evt="onStopAudio" delay="0">
                                              <p:tgtEl>
                                                <p:sldTgt/>
                                              </p:tgtEl>
                                            </p:cond>
                                          </p:endCondLst>
                                        </p:cTn>
                                        <p:tgtEl>
                                          <p:sndTgt r:embed="rId5" name="cashreg.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76132"/>
                                        </p:tgtEl>
                                        <p:attrNameLst>
                                          <p:attrName>style.visibility</p:attrName>
                                        </p:attrNameLst>
                                      </p:cBhvr>
                                      <p:to>
                                        <p:strVal val="visible"/>
                                      </p:to>
                                    </p:set>
                                    <p:animEffect transition="in" filter="fade">
                                      <p:cBhvr>
                                        <p:cTn id="25" dur="500"/>
                                        <p:tgtEl>
                                          <p:spTgt spid="176132"/>
                                        </p:tgtEl>
                                      </p:cBhvr>
                                    </p:animEffect>
                                  </p:childTnLst>
                                  <p:subTnLst>
                                    <p:audio>
                                      <p:cMediaNode>
                                        <p:cTn display="0" masterRel="sameClick">
                                          <p:stCondLst>
                                            <p:cond evt="begin" delay="0">
                                              <p:tn val="23"/>
                                            </p:cond>
                                          </p:stCondLst>
                                          <p:endCondLst>
                                            <p:cond evt="onStopAudio" delay="0">
                                              <p:tgtEl>
                                                <p:sldTgt/>
                                              </p:tgtEl>
                                            </p:cond>
                                          </p:endCondLst>
                                        </p:cTn>
                                        <p:tgtEl>
                                          <p:sndTgt r:embed="rId5" name="cashreg.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76139"/>
                                        </p:tgtEl>
                                        <p:attrNameLst>
                                          <p:attrName>style.visibility</p:attrName>
                                        </p:attrNameLst>
                                      </p:cBhvr>
                                      <p:to>
                                        <p:strVal val="visible"/>
                                      </p:to>
                                    </p:set>
                                    <p:anim calcmode="lin" valueType="num">
                                      <p:cBhvr additive="base">
                                        <p:cTn id="30" dur="500" fill="hold"/>
                                        <p:tgtEl>
                                          <p:spTgt spid="176139"/>
                                        </p:tgtEl>
                                        <p:attrNameLst>
                                          <p:attrName>ppt_x</p:attrName>
                                        </p:attrNameLst>
                                      </p:cBhvr>
                                      <p:tavLst>
                                        <p:tav tm="0">
                                          <p:val>
                                            <p:strVal val="#ppt_x"/>
                                          </p:val>
                                        </p:tav>
                                        <p:tav tm="100000">
                                          <p:val>
                                            <p:strVal val="#ppt_x"/>
                                          </p:val>
                                        </p:tav>
                                      </p:tavLst>
                                    </p:anim>
                                    <p:anim calcmode="lin" valueType="num">
                                      <p:cBhvr additive="base">
                                        <p:cTn id="31" dur="500" fill="hold"/>
                                        <p:tgtEl>
                                          <p:spTgt spid="17613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6" name="suction.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76140"/>
                                        </p:tgtEl>
                                        <p:attrNameLst>
                                          <p:attrName>style.visibility</p:attrName>
                                        </p:attrNameLst>
                                      </p:cBhvr>
                                      <p:to>
                                        <p:strVal val="visible"/>
                                      </p:to>
                                    </p:set>
                                    <p:anim calcmode="lin" valueType="num">
                                      <p:cBhvr additive="base">
                                        <p:cTn id="36" dur="500" fill="hold"/>
                                        <p:tgtEl>
                                          <p:spTgt spid="176140"/>
                                        </p:tgtEl>
                                        <p:attrNameLst>
                                          <p:attrName>ppt_x</p:attrName>
                                        </p:attrNameLst>
                                      </p:cBhvr>
                                      <p:tavLst>
                                        <p:tav tm="0">
                                          <p:val>
                                            <p:strVal val="#ppt_x"/>
                                          </p:val>
                                        </p:tav>
                                        <p:tav tm="100000">
                                          <p:val>
                                            <p:strVal val="#ppt_x"/>
                                          </p:val>
                                        </p:tav>
                                      </p:tavLst>
                                    </p:anim>
                                    <p:anim calcmode="lin" valueType="num">
                                      <p:cBhvr additive="base">
                                        <p:cTn id="37" dur="500" fill="hold"/>
                                        <p:tgtEl>
                                          <p:spTgt spid="17614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6" name="suction.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6133"/>
                                        </p:tgtEl>
                                        <p:attrNameLst>
                                          <p:attrName>style.visibility</p:attrName>
                                        </p:attrNameLst>
                                      </p:cBhvr>
                                      <p:to>
                                        <p:strVal val="visible"/>
                                      </p:to>
                                    </p:set>
                                    <p:animEffect transition="in" filter="fade">
                                      <p:cBhvr>
                                        <p:cTn id="42" dur="1000"/>
                                        <p:tgtEl>
                                          <p:spTgt spid="176133"/>
                                        </p:tgtEl>
                                      </p:cBhvr>
                                    </p:animEffect>
                                  </p:childTnLst>
                                  <p:subTnLst>
                                    <p:audio>
                                      <p:cMediaNode>
                                        <p:cTn display="0" masterRel="sameClick">
                                          <p:stCondLst>
                                            <p:cond evt="begin" delay="0">
                                              <p:tn val="40"/>
                                            </p:cond>
                                          </p:stCondLst>
                                          <p:endCondLst>
                                            <p:cond evt="onStopAudio" delay="0">
                                              <p:tgtEl>
                                                <p:sldTgt/>
                                              </p:tgtEl>
                                            </p:cond>
                                          </p:endCondLst>
                                        </p:cTn>
                                        <p:tgtEl>
                                          <p:sndTgt r:embed="rId7" name="click.wav"/>
                                        </p:tgtEl>
                                      </p:cMediaNode>
                                    </p:audio>
                                  </p:subTnLst>
                                </p:cTn>
                              </p:par>
                              <p:par>
                                <p:cTn id="43" presetID="10" presetClass="entr" presetSubtype="0" fill="hold" grpId="0" nodeType="withEffect">
                                  <p:stCondLst>
                                    <p:cond delay="0"/>
                                  </p:stCondLst>
                                  <p:childTnLst>
                                    <p:set>
                                      <p:cBhvr>
                                        <p:cTn id="44" dur="1" fill="hold">
                                          <p:stCondLst>
                                            <p:cond delay="0"/>
                                          </p:stCondLst>
                                        </p:cTn>
                                        <p:tgtEl>
                                          <p:spTgt spid="176134"/>
                                        </p:tgtEl>
                                        <p:attrNameLst>
                                          <p:attrName>style.visibility</p:attrName>
                                        </p:attrNameLst>
                                      </p:cBhvr>
                                      <p:to>
                                        <p:strVal val="visible"/>
                                      </p:to>
                                    </p:set>
                                    <p:animEffect transition="in" filter="fade">
                                      <p:cBhvr>
                                        <p:cTn id="45" dur="1000"/>
                                        <p:tgtEl>
                                          <p:spTgt spid="176134"/>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76135"/>
                                        </p:tgtEl>
                                        <p:attrNameLst>
                                          <p:attrName>style.visibility</p:attrName>
                                        </p:attrNameLst>
                                      </p:cBhvr>
                                      <p:to>
                                        <p:strVal val="visible"/>
                                      </p:to>
                                    </p:set>
                                    <p:animEffect transition="in" filter="fade">
                                      <p:cBhvr>
                                        <p:cTn id="50" dur="1000"/>
                                        <p:tgtEl>
                                          <p:spTgt spid="176135"/>
                                        </p:tgtEl>
                                      </p:cBhvr>
                                    </p:animEffect>
                                  </p:childTnLst>
                                  <p:subTnLst>
                                    <p:audio>
                                      <p:cMediaNode>
                                        <p:cTn display="0" masterRel="sameClick">
                                          <p:stCondLst>
                                            <p:cond evt="begin" delay="0">
                                              <p:tn val="48"/>
                                            </p:cond>
                                          </p:stCondLst>
                                          <p:endCondLst>
                                            <p:cond evt="onStopAudio" delay="0">
                                              <p:tgtEl>
                                                <p:sldTgt/>
                                              </p:tgtEl>
                                            </p:cond>
                                          </p:endCondLst>
                                        </p:cTn>
                                        <p:tgtEl>
                                          <p:sndTgt r:embed="rId7" name="click.wav"/>
                                        </p:tgtEl>
                                      </p:cMediaNode>
                                    </p:audio>
                                  </p:subTnLst>
                                </p:cTn>
                              </p:par>
                              <p:par>
                                <p:cTn id="51" presetID="10" presetClass="entr" presetSubtype="0" fill="hold" grpId="0" nodeType="withEffect">
                                  <p:stCondLst>
                                    <p:cond delay="0"/>
                                  </p:stCondLst>
                                  <p:childTnLst>
                                    <p:set>
                                      <p:cBhvr>
                                        <p:cTn id="52" dur="1" fill="hold">
                                          <p:stCondLst>
                                            <p:cond delay="0"/>
                                          </p:stCondLst>
                                        </p:cTn>
                                        <p:tgtEl>
                                          <p:spTgt spid="176136"/>
                                        </p:tgtEl>
                                        <p:attrNameLst>
                                          <p:attrName>style.visibility</p:attrName>
                                        </p:attrNameLst>
                                      </p:cBhvr>
                                      <p:to>
                                        <p:strVal val="visible"/>
                                      </p:to>
                                    </p:set>
                                    <p:animEffect transition="in" filter="fade">
                                      <p:cBhvr>
                                        <p:cTn id="53" dur="1000"/>
                                        <p:tgtEl>
                                          <p:spTgt spid="17613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76137"/>
                                        </p:tgtEl>
                                        <p:attrNameLst>
                                          <p:attrName>style.visibility</p:attrName>
                                        </p:attrNameLst>
                                      </p:cBhvr>
                                      <p:to>
                                        <p:strVal val="visible"/>
                                      </p:to>
                                    </p:set>
                                    <p:animEffect transition="in" filter="fade">
                                      <p:cBhvr>
                                        <p:cTn id="58" dur="1000"/>
                                        <p:tgtEl>
                                          <p:spTgt spid="176137"/>
                                        </p:tgtEl>
                                      </p:cBhvr>
                                    </p:animEffect>
                                  </p:childTnLst>
                                  <p:subTnLst>
                                    <p:audio>
                                      <p:cMediaNode>
                                        <p:cTn display="0" masterRel="sameClick">
                                          <p:stCondLst>
                                            <p:cond evt="begin" delay="0">
                                              <p:tn val="56"/>
                                            </p:cond>
                                          </p:stCondLst>
                                          <p:endCondLst>
                                            <p:cond evt="onStopAudio" delay="0">
                                              <p:tgtEl>
                                                <p:sldTgt/>
                                              </p:tgtEl>
                                            </p:cond>
                                          </p:endCondLst>
                                        </p:cTn>
                                        <p:tgtEl>
                                          <p:sndTgt r:embed="rId7" name="click.wav"/>
                                        </p:tgtEl>
                                      </p:cMediaNode>
                                    </p:audio>
                                  </p:subTnLst>
                                </p:cTn>
                              </p:par>
                              <p:par>
                                <p:cTn id="59" presetID="10" presetClass="entr" presetSubtype="0" fill="hold" grpId="0" nodeType="withEffect">
                                  <p:stCondLst>
                                    <p:cond delay="0"/>
                                  </p:stCondLst>
                                  <p:childTnLst>
                                    <p:set>
                                      <p:cBhvr>
                                        <p:cTn id="60" dur="1" fill="hold">
                                          <p:stCondLst>
                                            <p:cond delay="0"/>
                                          </p:stCondLst>
                                        </p:cTn>
                                        <p:tgtEl>
                                          <p:spTgt spid="176138"/>
                                        </p:tgtEl>
                                        <p:attrNameLst>
                                          <p:attrName>style.visibility</p:attrName>
                                        </p:attrNameLst>
                                      </p:cBhvr>
                                      <p:to>
                                        <p:strVal val="visible"/>
                                      </p:to>
                                    </p:set>
                                    <p:animEffect transition="in" filter="fade">
                                      <p:cBhvr>
                                        <p:cTn id="61" dur="1000"/>
                                        <p:tgtEl>
                                          <p:spTgt spid="17613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76141"/>
                                        </p:tgtEl>
                                        <p:attrNameLst>
                                          <p:attrName>style.visibility</p:attrName>
                                        </p:attrNameLst>
                                      </p:cBhvr>
                                      <p:to>
                                        <p:strVal val="visible"/>
                                      </p:to>
                                    </p:set>
                                    <p:animEffect transition="in" filter="fade">
                                      <p:cBhvr>
                                        <p:cTn id="66" dur="1000"/>
                                        <p:tgtEl>
                                          <p:spTgt spid="176141"/>
                                        </p:tgtEl>
                                      </p:cBhvr>
                                    </p:animEffect>
                                  </p:childTnLst>
                                  <p:subTnLst>
                                    <p:audio>
                                      <p:cMediaNode>
                                        <p:cTn display="0" masterRel="sameClick">
                                          <p:stCondLst>
                                            <p:cond evt="begin" delay="0">
                                              <p:tn val="64"/>
                                            </p:cond>
                                          </p:stCondLst>
                                          <p:endCondLst>
                                            <p:cond evt="onStopAudio" delay="0">
                                              <p:tgtEl>
                                                <p:sldTgt/>
                                              </p:tgtEl>
                                            </p:cond>
                                          </p:endCondLst>
                                        </p:cTn>
                                        <p:tgtEl>
                                          <p:sndTgt r:embed="rId7" name="click.wav"/>
                                        </p:tgtEl>
                                      </p:cMediaNode>
                                    </p:audio>
                                  </p:subTnLst>
                                </p:cTn>
                              </p:par>
                              <p:par>
                                <p:cTn id="67" presetID="10" presetClass="entr" presetSubtype="0" fill="hold" grpId="0" nodeType="withEffect">
                                  <p:stCondLst>
                                    <p:cond delay="0"/>
                                  </p:stCondLst>
                                  <p:childTnLst>
                                    <p:set>
                                      <p:cBhvr>
                                        <p:cTn id="68" dur="1" fill="hold">
                                          <p:stCondLst>
                                            <p:cond delay="0"/>
                                          </p:stCondLst>
                                        </p:cTn>
                                        <p:tgtEl>
                                          <p:spTgt spid="176142"/>
                                        </p:tgtEl>
                                        <p:attrNameLst>
                                          <p:attrName>style.visibility</p:attrName>
                                        </p:attrNameLst>
                                      </p:cBhvr>
                                      <p:to>
                                        <p:strVal val="visible"/>
                                      </p:to>
                                    </p:set>
                                    <p:animEffect transition="in" filter="fade">
                                      <p:cBhvr>
                                        <p:cTn id="69" dur="1000"/>
                                        <p:tgtEl>
                                          <p:spTgt spid="17614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76143"/>
                                        </p:tgtEl>
                                        <p:attrNameLst>
                                          <p:attrName>style.visibility</p:attrName>
                                        </p:attrNameLst>
                                      </p:cBhvr>
                                      <p:to>
                                        <p:strVal val="visible"/>
                                      </p:to>
                                    </p:set>
                                    <p:animEffect transition="in" filter="fade">
                                      <p:cBhvr>
                                        <p:cTn id="74" dur="500"/>
                                        <p:tgtEl>
                                          <p:spTgt spid="176143"/>
                                        </p:tgtEl>
                                      </p:cBhvr>
                                    </p:animEffect>
                                  </p:childTnLst>
                                  <p:subTnLst>
                                    <p:audio>
                                      <p:cMediaNode>
                                        <p:cTn display="0" masterRel="sameClick">
                                          <p:stCondLst>
                                            <p:cond evt="begin" delay="0">
                                              <p:tn val="72"/>
                                            </p:cond>
                                          </p:stCondLst>
                                          <p:endCondLst>
                                            <p:cond evt="onStopAudio" delay="0">
                                              <p:tgtEl>
                                                <p:sldTgt/>
                                              </p:tgtEl>
                                            </p:cond>
                                          </p:endCondLst>
                                        </p:cTn>
                                        <p:tgtEl>
                                          <p:sndTgt r:embed="rId5" name="cashreg.wav"/>
                                        </p:tgtEl>
                                      </p:cMediaNode>
                                    </p:audio>
                                  </p:sub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6144"/>
                                        </p:tgtEl>
                                        <p:attrNameLst>
                                          <p:attrName>style.visibility</p:attrName>
                                        </p:attrNameLst>
                                      </p:cBhvr>
                                      <p:to>
                                        <p:strVal val="visible"/>
                                      </p:to>
                                    </p:set>
                                    <p:anim calcmode="lin" valueType="num">
                                      <p:cBhvr additive="base">
                                        <p:cTn id="79" dur="500" fill="hold"/>
                                        <p:tgtEl>
                                          <p:spTgt spid="176144"/>
                                        </p:tgtEl>
                                        <p:attrNameLst>
                                          <p:attrName>ppt_x</p:attrName>
                                        </p:attrNameLst>
                                      </p:cBhvr>
                                      <p:tavLst>
                                        <p:tav tm="0">
                                          <p:val>
                                            <p:strVal val="#ppt_x"/>
                                          </p:val>
                                        </p:tav>
                                        <p:tav tm="100000">
                                          <p:val>
                                            <p:strVal val="#ppt_x"/>
                                          </p:val>
                                        </p:tav>
                                      </p:tavLst>
                                    </p:anim>
                                    <p:anim calcmode="lin" valueType="num">
                                      <p:cBhvr additive="base">
                                        <p:cTn id="80" dur="500" fill="hold"/>
                                        <p:tgtEl>
                                          <p:spTgt spid="17614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6" name="suction.wav"/>
                                        </p:tgtEl>
                                      </p:cMediaNode>
                                    </p:audio>
                                  </p:sub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grpId="0" nodeType="clickEffect">
                                  <p:stCondLst>
                                    <p:cond delay="0"/>
                                  </p:stCondLst>
                                  <p:childTnLst>
                                    <p:set>
                                      <p:cBhvr>
                                        <p:cTn id="84" dur="1" fill="hold">
                                          <p:stCondLst>
                                            <p:cond delay="0"/>
                                          </p:stCondLst>
                                        </p:cTn>
                                        <p:tgtEl>
                                          <p:spTgt spid="176145"/>
                                        </p:tgtEl>
                                        <p:attrNameLst>
                                          <p:attrName>style.visibility</p:attrName>
                                        </p:attrNameLst>
                                      </p:cBhvr>
                                      <p:to>
                                        <p:strVal val="visible"/>
                                      </p:to>
                                    </p:set>
                                    <p:animEffect transition="in" filter="wipe(left)">
                                      <p:cBhvr>
                                        <p:cTn id="85" dur="500"/>
                                        <p:tgtEl>
                                          <p:spTgt spid="176145"/>
                                        </p:tgtEl>
                                      </p:cBhvr>
                                    </p:animEffect>
                                  </p:childTnLst>
                                  <p:subTnLst>
                                    <p:audio>
                                      <p:cMediaNode>
                                        <p:cTn display="0" masterRel="sameClick">
                                          <p:stCondLst>
                                            <p:cond evt="begin" delay="0">
                                              <p:tn val="83"/>
                                            </p:cond>
                                          </p:stCondLst>
                                          <p:endCondLst>
                                            <p:cond evt="onStopAudio" delay="0">
                                              <p:tgtEl>
                                                <p:sldTgt/>
                                              </p:tgtEl>
                                            </p:cond>
                                          </p:endCondLst>
                                        </p:cTn>
                                        <p:tgtEl>
                                          <p:sndTgt r:embed="rId3" name="camera.wav"/>
                                        </p:tgtEl>
                                      </p:cMediaNode>
                                    </p:audio>
                                  </p:subTnLst>
                                </p:cTn>
                              </p:par>
                            </p:childTnLst>
                          </p:cTn>
                        </p:par>
                      </p:childTnLst>
                    </p:cTn>
                  </p:par>
                  <p:par>
                    <p:cTn id="86" fill="hold" nodeType="clickPar">
                      <p:stCondLst>
                        <p:cond delay="indefinite"/>
                      </p:stCondLst>
                      <p:childTnLst>
                        <p:par>
                          <p:cTn id="87" fill="hold" nodeType="withGroup">
                            <p:stCondLst>
                              <p:cond delay="0"/>
                            </p:stCondLst>
                            <p:childTnLst>
                              <p:par>
                                <p:cTn id="88" presetID="2" presetClass="entr" presetSubtype="9" fill="hold" grpId="0" nodeType="clickEffect">
                                  <p:stCondLst>
                                    <p:cond delay="0"/>
                                  </p:stCondLst>
                                  <p:childTnLst>
                                    <p:set>
                                      <p:cBhvr>
                                        <p:cTn id="89" dur="1" fill="hold">
                                          <p:stCondLst>
                                            <p:cond delay="0"/>
                                          </p:stCondLst>
                                        </p:cTn>
                                        <p:tgtEl>
                                          <p:spTgt spid="176146"/>
                                        </p:tgtEl>
                                        <p:attrNameLst>
                                          <p:attrName>style.visibility</p:attrName>
                                        </p:attrNameLst>
                                      </p:cBhvr>
                                      <p:to>
                                        <p:strVal val="visible"/>
                                      </p:to>
                                    </p:set>
                                    <p:anim calcmode="lin" valueType="num">
                                      <p:cBhvr additive="base">
                                        <p:cTn id="90" dur="500" fill="hold"/>
                                        <p:tgtEl>
                                          <p:spTgt spid="176146"/>
                                        </p:tgtEl>
                                        <p:attrNameLst>
                                          <p:attrName>ppt_x</p:attrName>
                                        </p:attrNameLst>
                                      </p:cBhvr>
                                      <p:tavLst>
                                        <p:tav tm="0">
                                          <p:val>
                                            <p:strVal val="0-#ppt_w/2"/>
                                          </p:val>
                                        </p:tav>
                                        <p:tav tm="100000">
                                          <p:val>
                                            <p:strVal val="#ppt_x"/>
                                          </p:val>
                                        </p:tav>
                                      </p:tavLst>
                                    </p:anim>
                                    <p:anim calcmode="lin" valueType="num">
                                      <p:cBhvr additive="base">
                                        <p:cTn id="91" dur="500" fill="hold"/>
                                        <p:tgtEl>
                                          <p:spTgt spid="17614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88"/>
                                            </p:cond>
                                          </p:stCondLst>
                                          <p:endCondLst>
                                            <p:cond evt="onStopAudio" delay="0">
                                              <p:tgtEl>
                                                <p:sldTgt/>
                                              </p:tgtEl>
                                            </p:cond>
                                          </p:endCondLst>
                                        </p:cTn>
                                        <p:tgtEl>
                                          <p:sndTgt r:embed="rId6" name="suction.wav"/>
                                        </p:tgtEl>
                                      </p:cMediaNode>
                                    </p:audio>
                                  </p:subTnLst>
                                </p:cTn>
                              </p:par>
                            </p:childTnLst>
                          </p:cTn>
                        </p:par>
                      </p:childTnLst>
                    </p:cTn>
                  </p:par>
                  <p:par>
                    <p:cTn id="92" fill="hold" nodeType="clickPar">
                      <p:stCondLst>
                        <p:cond delay="indefinite"/>
                      </p:stCondLst>
                      <p:childTnLst>
                        <p:par>
                          <p:cTn id="93" fill="hold" nodeType="withGroup">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176147"/>
                                        </p:tgtEl>
                                        <p:attrNameLst>
                                          <p:attrName>style.visibility</p:attrName>
                                        </p:attrNameLst>
                                      </p:cBhvr>
                                      <p:to>
                                        <p:strVal val="visible"/>
                                      </p:to>
                                    </p:set>
                                    <p:animEffect transition="in" filter="wipe(left)">
                                      <p:cBhvr>
                                        <p:cTn id="96" dur="500"/>
                                        <p:tgtEl>
                                          <p:spTgt spid="176147"/>
                                        </p:tgtEl>
                                      </p:cBhvr>
                                    </p:animEffect>
                                  </p:childTnLst>
                                  <p:subTnLst>
                                    <p:audio>
                                      <p:cMediaNode>
                                        <p:cTn display="0" masterRel="sameClick">
                                          <p:stCondLst>
                                            <p:cond evt="begin" delay="0">
                                              <p:tn val="94"/>
                                            </p:cond>
                                          </p:stCondLst>
                                          <p:endCondLst>
                                            <p:cond evt="onStopAudio" delay="0">
                                              <p:tgtEl>
                                                <p:sldTgt/>
                                              </p:tgtEl>
                                            </p:cond>
                                          </p:endCondLst>
                                        </p:cTn>
                                        <p:tgtEl>
                                          <p:sndTgt r:embed="rId3" name="camera.wav"/>
                                        </p:tgtEl>
                                      </p:cMediaNode>
                                    </p:audio>
                                  </p:subTnLst>
                                </p:cTn>
                              </p:par>
                            </p:childTnLst>
                          </p:cTn>
                        </p:par>
                      </p:childTnLst>
                    </p:cTn>
                  </p:par>
                  <p:par>
                    <p:cTn id="97" fill="hold" nodeType="clickPar">
                      <p:stCondLst>
                        <p:cond delay="indefinite"/>
                      </p:stCondLst>
                      <p:childTnLst>
                        <p:par>
                          <p:cTn id="98" fill="hold" nodeType="withGroup">
                            <p:stCondLst>
                              <p:cond delay="0"/>
                            </p:stCondLst>
                            <p:childTnLst>
                              <p:par>
                                <p:cTn id="99" presetID="2" presetClass="entr" presetSubtype="6" fill="hold" grpId="0" nodeType="clickEffect">
                                  <p:stCondLst>
                                    <p:cond delay="0"/>
                                  </p:stCondLst>
                                  <p:childTnLst>
                                    <p:set>
                                      <p:cBhvr>
                                        <p:cTn id="100" dur="1" fill="hold">
                                          <p:stCondLst>
                                            <p:cond delay="0"/>
                                          </p:stCondLst>
                                        </p:cTn>
                                        <p:tgtEl>
                                          <p:spTgt spid="176148"/>
                                        </p:tgtEl>
                                        <p:attrNameLst>
                                          <p:attrName>style.visibility</p:attrName>
                                        </p:attrNameLst>
                                      </p:cBhvr>
                                      <p:to>
                                        <p:strVal val="visible"/>
                                      </p:to>
                                    </p:set>
                                    <p:anim calcmode="lin" valueType="num">
                                      <p:cBhvr additive="base">
                                        <p:cTn id="101" dur="500" fill="hold"/>
                                        <p:tgtEl>
                                          <p:spTgt spid="176148"/>
                                        </p:tgtEl>
                                        <p:attrNameLst>
                                          <p:attrName>ppt_x</p:attrName>
                                        </p:attrNameLst>
                                      </p:cBhvr>
                                      <p:tavLst>
                                        <p:tav tm="0">
                                          <p:val>
                                            <p:strVal val="1+#ppt_w/2"/>
                                          </p:val>
                                        </p:tav>
                                        <p:tav tm="100000">
                                          <p:val>
                                            <p:strVal val="#ppt_x"/>
                                          </p:val>
                                        </p:tav>
                                      </p:tavLst>
                                    </p:anim>
                                    <p:anim calcmode="lin" valueType="num">
                                      <p:cBhvr additive="base">
                                        <p:cTn id="102" dur="500" fill="hold"/>
                                        <p:tgtEl>
                                          <p:spTgt spid="17614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99"/>
                                            </p:cond>
                                          </p:stCondLst>
                                          <p:endCondLst>
                                            <p:cond evt="onStopAudio" delay="0">
                                              <p:tgtEl>
                                                <p:sldTgt/>
                                              </p:tgtEl>
                                            </p:cond>
                                          </p:endCondLst>
                                        </p:cTn>
                                        <p:tgtEl>
                                          <p:sndTgt r:embed="rId6" name="suction.wav"/>
                                        </p:tgtEl>
                                      </p:cMediaNode>
                                    </p:audio>
                                  </p:subTnLst>
                                </p:cTn>
                              </p:par>
                            </p:childTnLst>
                          </p:cTn>
                        </p:par>
                      </p:childTnLst>
                    </p:cTn>
                  </p:par>
                  <p:par>
                    <p:cTn id="103" fill="hold" nodeType="clickPar">
                      <p:stCondLst>
                        <p:cond delay="indefinite"/>
                      </p:stCondLst>
                      <p:childTnLst>
                        <p:par>
                          <p:cTn id="104" fill="hold" nodeType="withGroup">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76149"/>
                                        </p:tgtEl>
                                        <p:attrNameLst>
                                          <p:attrName>style.visibility</p:attrName>
                                        </p:attrNameLst>
                                      </p:cBhvr>
                                      <p:to>
                                        <p:strVal val="visible"/>
                                      </p:to>
                                    </p:set>
                                    <p:animEffect transition="in" filter="fade">
                                      <p:cBhvr>
                                        <p:cTn id="107" dur="500"/>
                                        <p:tgtEl>
                                          <p:spTgt spid="176149"/>
                                        </p:tgtEl>
                                      </p:cBhvr>
                                    </p:animEffect>
                                  </p:childTnLst>
                                  <p:subTnLst>
                                    <p:audio>
                                      <p:cMediaNode>
                                        <p:cTn display="0" masterRel="sameClick">
                                          <p:stCondLst>
                                            <p:cond evt="begin" delay="0">
                                              <p:tn val="105"/>
                                            </p:cond>
                                          </p:stCondLst>
                                          <p:endCondLst>
                                            <p:cond evt="onStopAudio" delay="0">
                                              <p:tgtEl>
                                                <p:sldTgt/>
                                              </p:tgtEl>
                                            </p:cond>
                                          </p:endCondLst>
                                        </p:cTn>
                                        <p:tgtEl>
                                          <p:sndTgt r:embed="rId5" name="cashreg.wav"/>
                                        </p:tgtEl>
                                      </p:cMediaNode>
                                    </p:audio>
                                  </p:sub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8" fill="hold" grpId="0" nodeType="clickEffect">
                                  <p:stCondLst>
                                    <p:cond delay="0"/>
                                  </p:stCondLst>
                                  <p:childTnLst>
                                    <p:set>
                                      <p:cBhvr>
                                        <p:cTn id="111" dur="1" fill="hold">
                                          <p:stCondLst>
                                            <p:cond delay="0"/>
                                          </p:stCondLst>
                                        </p:cTn>
                                        <p:tgtEl>
                                          <p:spTgt spid="176150"/>
                                        </p:tgtEl>
                                        <p:attrNameLst>
                                          <p:attrName>style.visibility</p:attrName>
                                        </p:attrNameLst>
                                      </p:cBhvr>
                                      <p:to>
                                        <p:strVal val="visible"/>
                                      </p:to>
                                    </p:set>
                                    <p:animEffect transition="in" filter="wipe(left)">
                                      <p:cBhvr>
                                        <p:cTn id="112" dur="500"/>
                                        <p:tgtEl>
                                          <p:spTgt spid="176150"/>
                                        </p:tgtEl>
                                      </p:cBhvr>
                                    </p:animEffect>
                                  </p:childTnLst>
                                  <p:subTnLst>
                                    <p:audio>
                                      <p:cMediaNode>
                                        <p:cTn display="0" masterRel="sameClick">
                                          <p:stCondLst>
                                            <p:cond evt="begin" delay="0">
                                              <p:tn val="110"/>
                                            </p:cond>
                                          </p:stCondLst>
                                          <p:endCondLst>
                                            <p:cond evt="onStopAudio" delay="0">
                                              <p:tgtEl>
                                                <p:sldTgt/>
                                              </p:tgtEl>
                                            </p:cond>
                                          </p:endCondLst>
                                        </p:cTn>
                                        <p:tgtEl>
                                          <p:sndTgt r:embed="rId3" name="camera.wav"/>
                                        </p:tgtEl>
                                      </p:cMediaNode>
                                    </p:audio>
                                  </p:subTnLst>
                                </p:cTn>
                              </p:par>
                            </p:childTnLst>
                          </p:cTn>
                        </p:par>
                      </p:childTnLst>
                    </p:cTn>
                  </p:par>
                  <p:par>
                    <p:cTn id="113" fill="hold" nodeType="clickPar">
                      <p:stCondLst>
                        <p:cond delay="indefinite"/>
                      </p:stCondLst>
                      <p:childTnLst>
                        <p:par>
                          <p:cTn id="114" fill="hold" nodeType="withGroup">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176151"/>
                                        </p:tgtEl>
                                        <p:attrNameLst>
                                          <p:attrName>style.visibility</p:attrName>
                                        </p:attrNameLst>
                                      </p:cBhvr>
                                      <p:to>
                                        <p:strVal val="visible"/>
                                      </p:to>
                                    </p:set>
                                    <p:animEffect transition="in" filter="wipe(left)">
                                      <p:cBhvr>
                                        <p:cTn id="117" dur="500"/>
                                        <p:tgtEl>
                                          <p:spTgt spid="176151"/>
                                        </p:tgtEl>
                                      </p:cBhvr>
                                    </p:animEffect>
                                  </p:childTnLst>
                                  <p:subTnLst>
                                    <p:audio>
                                      <p:cMediaNode>
                                        <p:cTn display="0" masterRel="sameClick">
                                          <p:stCondLst>
                                            <p:cond evt="begin" delay="0">
                                              <p:tn val="115"/>
                                            </p:cond>
                                          </p:stCondLst>
                                          <p:endCondLst>
                                            <p:cond evt="onStopAudio" delay="0">
                                              <p:tgtEl>
                                                <p:sldTgt/>
                                              </p:tgtEl>
                                            </p:cond>
                                          </p:endCondLst>
                                        </p:cTn>
                                        <p:tgtEl>
                                          <p:sndTgt r:embed="rId3" name="camera.wav"/>
                                        </p:tgtEl>
                                      </p:cMediaNode>
                                    </p:audio>
                                  </p:subTnLst>
                                </p:cTn>
                              </p:par>
                            </p:childTnLst>
                          </p:cTn>
                        </p:par>
                      </p:childTnLst>
                    </p:cTn>
                  </p:par>
                  <p:par>
                    <p:cTn id="118" fill="hold" nodeType="clickPar">
                      <p:stCondLst>
                        <p:cond delay="indefinite"/>
                      </p:stCondLst>
                      <p:childTnLst>
                        <p:par>
                          <p:cTn id="119" fill="hold" nodeType="withGroup">
                            <p:stCondLst>
                              <p:cond delay="0"/>
                            </p:stCondLst>
                            <p:childTnLst>
                              <p:par>
                                <p:cTn id="120" presetID="2" presetClass="entr" presetSubtype="9" fill="hold" grpId="0" nodeType="clickEffect">
                                  <p:stCondLst>
                                    <p:cond delay="0"/>
                                  </p:stCondLst>
                                  <p:childTnLst>
                                    <p:set>
                                      <p:cBhvr>
                                        <p:cTn id="121" dur="1" fill="hold">
                                          <p:stCondLst>
                                            <p:cond delay="0"/>
                                          </p:stCondLst>
                                        </p:cTn>
                                        <p:tgtEl>
                                          <p:spTgt spid="176152"/>
                                        </p:tgtEl>
                                        <p:attrNameLst>
                                          <p:attrName>style.visibility</p:attrName>
                                        </p:attrNameLst>
                                      </p:cBhvr>
                                      <p:to>
                                        <p:strVal val="visible"/>
                                      </p:to>
                                    </p:set>
                                    <p:anim calcmode="lin" valueType="num">
                                      <p:cBhvr additive="base">
                                        <p:cTn id="122" dur="500" fill="hold"/>
                                        <p:tgtEl>
                                          <p:spTgt spid="176152"/>
                                        </p:tgtEl>
                                        <p:attrNameLst>
                                          <p:attrName>ppt_x</p:attrName>
                                        </p:attrNameLst>
                                      </p:cBhvr>
                                      <p:tavLst>
                                        <p:tav tm="0">
                                          <p:val>
                                            <p:strVal val="0-#ppt_w/2"/>
                                          </p:val>
                                        </p:tav>
                                        <p:tav tm="100000">
                                          <p:val>
                                            <p:strVal val="#ppt_x"/>
                                          </p:val>
                                        </p:tav>
                                      </p:tavLst>
                                    </p:anim>
                                    <p:anim calcmode="lin" valueType="num">
                                      <p:cBhvr additive="base">
                                        <p:cTn id="123" dur="500" fill="hold"/>
                                        <p:tgtEl>
                                          <p:spTgt spid="17615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20"/>
                                            </p:cond>
                                          </p:stCondLst>
                                          <p:endCondLst>
                                            <p:cond evt="onStopAudio" delay="0">
                                              <p:tgtEl>
                                                <p:sldTgt/>
                                              </p:tgtEl>
                                            </p:cond>
                                          </p:endCondLst>
                                        </p:cTn>
                                        <p:tgtEl>
                                          <p:sndTgt r:embed="rId6" name="suction.wav"/>
                                        </p:tgtEl>
                                      </p:cMediaNode>
                                    </p:audio>
                                  </p:subTnLst>
                                </p:cTn>
                              </p:par>
                            </p:childTnLst>
                          </p:cTn>
                        </p:par>
                      </p:childTnLst>
                    </p:cTn>
                  </p:par>
                  <p:par>
                    <p:cTn id="124" fill="hold" nodeType="clickPar">
                      <p:stCondLst>
                        <p:cond delay="indefinite"/>
                      </p:stCondLst>
                      <p:childTnLst>
                        <p:par>
                          <p:cTn id="125" fill="hold" nodeType="withGroup">
                            <p:stCondLst>
                              <p:cond delay="0"/>
                            </p:stCondLst>
                            <p:childTnLst>
                              <p:par>
                                <p:cTn id="126" presetID="2" presetClass="entr" presetSubtype="6" fill="hold" grpId="0" nodeType="clickEffect">
                                  <p:stCondLst>
                                    <p:cond delay="0"/>
                                  </p:stCondLst>
                                  <p:childTnLst>
                                    <p:set>
                                      <p:cBhvr>
                                        <p:cTn id="127" dur="1" fill="hold">
                                          <p:stCondLst>
                                            <p:cond delay="0"/>
                                          </p:stCondLst>
                                        </p:cTn>
                                        <p:tgtEl>
                                          <p:spTgt spid="176153"/>
                                        </p:tgtEl>
                                        <p:attrNameLst>
                                          <p:attrName>style.visibility</p:attrName>
                                        </p:attrNameLst>
                                      </p:cBhvr>
                                      <p:to>
                                        <p:strVal val="visible"/>
                                      </p:to>
                                    </p:set>
                                    <p:anim calcmode="lin" valueType="num">
                                      <p:cBhvr additive="base">
                                        <p:cTn id="128" dur="500" fill="hold"/>
                                        <p:tgtEl>
                                          <p:spTgt spid="176153"/>
                                        </p:tgtEl>
                                        <p:attrNameLst>
                                          <p:attrName>ppt_x</p:attrName>
                                        </p:attrNameLst>
                                      </p:cBhvr>
                                      <p:tavLst>
                                        <p:tav tm="0">
                                          <p:val>
                                            <p:strVal val="1+#ppt_w/2"/>
                                          </p:val>
                                        </p:tav>
                                        <p:tav tm="100000">
                                          <p:val>
                                            <p:strVal val="#ppt_x"/>
                                          </p:val>
                                        </p:tav>
                                      </p:tavLst>
                                    </p:anim>
                                    <p:anim calcmode="lin" valueType="num">
                                      <p:cBhvr additive="base">
                                        <p:cTn id="129" dur="500" fill="hold"/>
                                        <p:tgtEl>
                                          <p:spTgt spid="17615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6"/>
                                            </p:cond>
                                          </p:stCondLst>
                                          <p:endCondLst>
                                            <p:cond evt="onStopAudio" delay="0">
                                              <p:tgtEl>
                                                <p:sldTgt/>
                                              </p:tgtEl>
                                            </p:cond>
                                          </p:endCondLst>
                                        </p:cTn>
                                        <p:tgtEl>
                                          <p:sndTgt r:embed="rId6" name="suc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1" grpId="0" animBg="1"/>
      <p:bldP spid="176132" grpId="0" animBg="1"/>
      <p:bldP spid="176133" grpId="0" animBg="1"/>
      <p:bldP spid="176134" grpId="0" animBg="1"/>
      <p:bldP spid="176135" grpId="0" animBg="1"/>
      <p:bldP spid="176136" grpId="0" animBg="1"/>
      <p:bldP spid="176137" grpId="0" animBg="1"/>
      <p:bldP spid="176138" grpId="0" animBg="1"/>
      <p:bldP spid="176139" grpId="0"/>
      <p:bldP spid="176140" grpId="0"/>
      <p:bldP spid="176141" grpId="0" animBg="1"/>
      <p:bldP spid="176142" grpId="0" animBg="1"/>
      <p:bldP spid="176143" grpId="0" animBg="1"/>
      <p:bldP spid="176144" grpId="0"/>
      <p:bldP spid="176145" grpId="0" animBg="1"/>
      <p:bldP spid="176147" grpId="0" animBg="1"/>
      <p:bldP spid="176148" grpId="0" animBg="1"/>
      <p:bldP spid="176149" grpId="0" animBg="1"/>
      <p:bldP spid="176150" grpId="0" animBg="1"/>
      <p:bldP spid="176151" grpId="0" animBg="1"/>
      <p:bldP spid="176153" grpId="0" animBg="1"/>
      <p:bldP spid="176146" grpId="0" animBg="1"/>
      <p:bldP spid="17615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0" name="Rectangle 4"/>
          <p:cNvSpPr>
            <a:spLocks noChangeArrowheads="1"/>
          </p:cNvSpPr>
          <p:nvPr/>
        </p:nvSpPr>
        <p:spPr bwMode="auto">
          <a:xfrm>
            <a:off x="687388" y="1743075"/>
            <a:ext cx="7772400" cy="4908550"/>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a:sym typeface="Symbol" pitchFamily="18" charset="2"/>
              </a:rPr>
              <a:t>PRACTICE: </a:t>
            </a:r>
            <a:r>
              <a:rPr lang="en-US" altLang="en-US" sz="2400">
                <a:solidFill>
                  <a:srgbClr val="000000"/>
                </a:solidFill>
                <a:cs typeface="Times New Roman" pitchFamily="18" charset="0"/>
              </a:rPr>
              <a:t>Two identical wave sources in a ripple                               tank produce waves having                                                 a wavelength of </a:t>
            </a:r>
            <a:r>
              <a:rPr lang="en-US" altLang="en-US" sz="2400">
                <a:solidFill>
                  <a:srgbClr val="000000"/>
                </a:solidFill>
                <a:cs typeface="Times New Roman" pitchFamily="18" charset="0"/>
                <a:sym typeface="Symbol" pitchFamily="18" charset="2"/>
              </a:rPr>
              <a:t>. </a:t>
            </a:r>
            <a:r>
              <a:rPr lang="en-US" altLang="en-US" sz="2400">
                <a:solidFill>
                  <a:srgbClr val="000000"/>
                </a:solidFill>
                <a:cs typeface="Times New Roman" pitchFamily="18" charset="0"/>
              </a:rPr>
              <a:t>The                                                  interference pattern is                                                  shown. Four reference                                                       lines are labeled                                                                 A through D.</a:t>
            </a:r>
          </a:p>
          <a:p>
            <a:pPr>
              <a:buFontTx/>
              <a:buNone/>
            </a:pPr>
            <a:r>
              <a:rPr lang="en-US" altLang="en-US" sz="2400">
                <a:solidFill>
                  <a:srgbClr val="000000"/>
                </a:solidFill>
                <a:cs typeface="Times New Roman" pitchFamily="18" charset="0"/>
              </a:rPr>
              <a:t>(a) Which reference line or                                              lines represent constructive interference? ________</a:t>
            </a:r>
          </a:p>
          <a:p>
            <a:pPr>
              <a:buFontTx/>
              <a:buNone/>
            </a:pPr>
            <a:r>
              <a:rPr lang="en-US" altLang="en-US" sz="2400">
                <a:solidFill>
                  <a:srgbClr val="000000"/>
                </a:solidFill>
                <a:cs typeface="Times New Roman" pitchFamily="18" charset="0"/>
              </a:rPr>
              <a:t>(b) Which reference line or lines represent destructive interference? ________</a:t>
            </a:r>
          </a:p>
        </p:txBody>
      </p:sp>
      <p:sp>
        <p:nvSpPr>
          <p:cNvPr id="118787" name="Rectangle 3"/>
          <p:cNvSpPr>
            <a:spLocks noChangeArrowheads="1"/>
          </p:cNvSpPr>
          <p:nvPr/>
        </p:nvSpPr>
        <p:spPr bwMode="auto">
          <a:xfrm>
            <a:off x="685800" y="1343025"/>
            <a:ext cx="7772400" cy="4064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i="1">
                <a:solidFill>
                  <a:schemeClr val="accent2"/>
                </a:solidFill>
              </a:rPr>
              <a:t>Double-source interference</a:t>
            </a:r>
          </a:p>
        </p:txBody>
      </p:sp>
      <p:pic>
        <p:nvPicPr>
          <p:cNvPr id="178181" name="Picture 5"/>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716463" y="2341563"/>
            <a:ext cx="4259262" cy="2214562"/>
          </a:xfrm>
          <a:prstGeom prst="rect">
            <a:avLst/>
          </a:prstGeom>
          <a:solidFill>
            <a:schemeClr val="accent1"/>
          </a:solidFill>
          <a:ln w="9525">
            <a:solidFill>
              <a:schemeClr val="tx1"/>
            </a:solidFill>
            <a:miter lim="800000"/>
            <a:headEnd/>
            <a:tailEnd/>
          </a:ln>
        </p:spPr>
      </p:pic>
      <p:sp>
        <p:nvSpPr>
          <p:cNvPr id="178182" name="Text Box 6"/>
          <p:cNvSpPr txBox="1">
            <a:spLocks noChangeArrowheads="1"/>
          </p:cNvSpPr>
          <p:nvPr/>
        </p:nvSpPr>
        <p:spPr bwMode="auto">
          <a:xfrm>
            <a:off x="8682038" y="3533775"/>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D</a:t>
            </a:r>
          </a:p>
        </p:txBody>
      </p:sp>
      <p:sp>
        <p:nvSpPr>
          <p:cNvPr id="178183" name="Text Box 7"/>
          <p:cNvSpPr txBox="1">
            <a:spLocks noChangeArrowheads="1"/>
          </p:cNvSpPr>
          <p:nvPr/>
        </p:nvSpPr>
        <p:spPr bwMode="auto">
          <a:xfrm>
            <a:off x="8224838" y="2630488"/>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C</a:t>
            </a:r>
          </a:p>
        </p:txBody>
      </p:sp>
      <p:sp>
        <p:nvSpPr>
          <p:cNvPr id="178184" name="Text Box 8"/>
          <p:cNvSpPr txBox="1">
            <a:spLocks noChangeArrowheads="1"/>
          </p:cNvSpPr>
          <p:nvPr/>
        </p:nvSpPr>
        <p:spPr bwMode="auto">
          <a:xfrm>
            <a:off x="5592763" y="2319338"/>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B</a:t>
            </a:r>
          </a:p>
        </p:txBody>
      </p:sp>
      <p:sp>
        <p:nvSpPr>
          <p:cNvPr id="178185" name="Text Box 9"/>
          <p:cNvSpPr txBox="1">
            <a:spLocks noChangeArrowheads="1"/>
          </p:cNvSpPr>
          <p:nvPr/>
        </p:nvSpPr>
        <p:spPr bwMode="auto">
          <a:xfrm>
            <a:off x="4822825" y="3032125"/>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A</a:t>
            </a:r>
          </a:p>
        </p:txBody>
      </p:sp>
      <p:sp>
        <p:nvSpPr>
          <p:cNvPr id="178186" name="Text Box 10"/>
          <p:cNvSpPr txBox="1">
            <a:spLocks noChangeArrowheads="1"/>
          </p:cNvSpPr>
          <p:nvPr/>
        </p:nvSpPr>
        <p:spPr bwMode="auto">
          <a:xfrm>
            <a:off x="6467475" y="4694238"/>
            <a:ext cx="1268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accent2"/>
                </a:solidFill>
              </a:rPr>
              <a:t>A and B</a:t>
            </a:r>
          </a:p>
        </p:txBody>
      </p:sp>
      <p:sp>
        <p:nvSpPr>
          <p:cNvPr id="178187" name="Text Box 11"/>
          <p:cNvSpPr txBox="1">
            <a:spLocks noChangeArrowheads="1"/>
          </p:cNvSpPr>
          <p:nvPr/>
        </p:nvSpPr>
        <p:spPr bwMode="auto">
          <a:xfrm>
            <a:off x="2632075" y="5513388"/>
            <a:ext cx="1303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accent2"/>
                </a:solidFill>
              </a:rPr>
              <a:t>C and D</a:t>
            </a:r>
          </a:p>
        </p:txBody>
      </p:sp>
      <p:sp>
        <p:nvSpPr>
          <p:cNvPr id="178188" name="Line 12"/>
          <p:cNvSpPr>
            <a:spLocks noChangeShapeType="1"/>
          </p:cNvSpPr>
          <p:nvPr/>
        </p:nvSpPr>
        <p:spPr bwMode="auto">
          <a:xfrm flipH="1" flipV="1">
            <a:off x="5113338" y="3306763"/>
            <a:ext cx="1720850" cy="1130300"/>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8189" name="Line 13"/>
          <p:cNvSpPr>
            <a:spLocks noChangeShapeType="1"/>
          </p:cNvSpPr>
          <p:nvPr/>
        </p:nvSpPr>
        <p:spPr bwMode="auto">
          <a:xfrm flipH="1" flipV="1">
            <a:off x="5875338" y="2673350"/>
            <a:ext cx="949325" cy="1743075"/>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8190" name="Line 14"/>
          <p:cNvSpPr>
            <a:spLocks noChangeShapeType="1"/>
          </p:cNvSpPr>
          <p:nvPr/>
        </p:nvSpPr>
        <p:spPr bwMode="auto">
          <a:xfrm flipV="1">
            <a:off x="6851650" y="2905125"/>
            <a:ext cx="1397000" cy="1538288"/>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8191" name="Line 15"/>
          <p:cNvSpPr>
            <a:spLocks noChangeShapeType="1"/>
          </p:cNvSpPr>
          <p:nvPr/>
        </p:nvSpPr>
        <p:spPr bwMode="auto">
          <a:xfrm flipV="1">
            <a:off x="6865938" y="3833813"/>
            <a:ext cx="1914525" cy="600075"/>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Rectangle 118"/>
          <p:cNvSpPr txBox="1">
            <a:spLocks noChangeArrowheads="1"/>
          </p:cNvSpPr>
          <p:nvPr/>
        </p:nvSpPr>
        <p:spPr>
          <a:xfrm>
            <a:off x="685800" y="409575"/>
            <a:ext cx="7772400" cy="89693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altLang="en-US" sz="2800" b="1" kern="0" smtClean="0"/>
              <a:t>Topic 9: Wave phenomena - AHL</a:t>
            </a:r>
            <a:br>
              <a:rPr lang="en-US" altLang="en-US" sz="2800" b="1" kern="0" smtClean="0"/>
            </a:br>
            <a:r>
              <a:rPr lang="en-US" altLang="en-US" sz="2800" kern="0" smtClean="0">
                <a:solidFill>
                  <a:schemeClr val="tx1"/>
                </a:solidFill>
              </a:rPr>
              <a:t>9.2 – Single-slit diffraction</a:t>
            </a:r>
            <a:endParaRPr lang="en-US" altLang="en-US" sz="2800" kern="0" dirty="0" smtClean="0">
              <a:solidFill>
                <a:schemeClr val="tx1"/>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anim calcmode="lin" valueType="num">
                                      <p:cBhvr additive="base">
                                        <p:cTn id="7" dur="500" fill="hold"/>
                                        <p:tgtEl>
                                          <p:spTgt spid="1187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87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78180">
                                            <p:txEl>
                                              <p:pRg st="0" end="0"/>
                                            </p:txEl>
                                          </p:spTgt>
                                        </p:tgtEl>
                                        <p:attrNameLst>
                                          <p:attrName>style.visibility</p:attrName>
                                        </p:attrNameLst>
                                      </p:cBhvr>
                                      <p:to>
                                        <p:strVal val="visible"/>
                                      </p:to>
                                    </p:set>
                                    <p:anim calcmode="lin" valueType="num">
                                      <p:cBhvr additive="base">
                                        <p:cTn id="13" dur="500" fill="hold"/>
                                        <p:tgtEl>
                                          <p:spTgt spid="17818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818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par>
                                <p:cTn id="15" presetID="53" presetClass="entr" presetSubtype="0" fill="hold" nodeType="withEffect">
                                  <p:stCondLst>
                                    <p:cond delay="0"/>
                                  </p:stCondLst>
                                  <p:childTnLst>
                                    <p:set>
                                      <p:cBhvr>
                                        <p:cTn id="16" dur="1" fill="hold">
                                          <p:stCondLst>
                                            <p:cond delay="0"/>
                                          </p:stCondLst>
                                        </p:cTn>
                                        <p:tgtEl>
                                          <p:spTgt spid="178181"/>
                                        </p:tgtEl>
                                        <p:attrNameLst>
                                          <p:attrName>style.visibility</p:attrName>
                                        </p:attrNameLst>
                                      </p:cBhvr>
                                      <p:to>
                                        <p:strVal val="visible"/>
                                      </p:to>
                                    </p:set>
                                    <p:anim calcmode="lin" valueType="num">
                                      <p:cBhvr>
                                        <p:cTn id="17" dur="500" fill="hold"/>
                                        <p:tgtEl>
                                          <p:spTgt spid="178181"/>
                                        </p:tgtEl>
                                        <p:attrNameLst>
                                          <p:attrName>ppt_w</p:attrName>
                                        </p:attrNameLst>
                                      </p:cBhvr>
                                      <p:tavLst>
                                        <p:tav tm="0">
                                          <p:val>
                                            <p:fltVal val="0"/>
                                          </p:val>
                                        </p:tav>
                                        <p:tav tm="100000">
                                          <p:val>
                                            <p:strVal val="#ppt_w"/>
                                          </p:val>
                                        </p:tav>
                                      </p:tavLst>
                                    </p:anim>
                                    <p:anim calcmode="lin" valueType="num">
                                      <p:cBhvr>
                                        <p:cTn id="18" dur="500" fill="hold"/>
                                        <p:tgtEl>
                                          <p:spTgt spid="178181"/>
                                        </p:tgtEl>
                                        <p:attrNameLst>
                                          <p:attrName>ppt_h</p:attrName>
                                        </p:attrNameLst>
                                      </p:cBhvr>
                                      <p:tavLst>
                                        <p:tav tm="0">
                                          <p:val>
                                            <p:fltVal val="0"/>
                                          </p:val>
                                        </p:tav>
                                        <p:tav tm="100000">
                                          <p:val>
                                            <p:strVal val="#ppt_h"/>
                                          </p:val>
                                        </p:tav>
                                      </p:tavLst>
                                    </p:anim>
                                    <p:animEffect transition="in" filter="fade">
                                      <p:cBhvr>
                                        <p:cTn id="19" dur="500"/>
                                        <p:tgtEl>
                                          <p:spTgt spid="17818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178182"/>
                                        </p:tgtEl>
                                        <p:attrNameLst>
                                          <p:attrName>style.visibility</p:attrName>
                                        </p:attrNameLst>
                                      </p:cBhvr>
                                      <p:to>
                                        <p:strVal val="visible"/>
                                      </p:to>
                                    </p:set>
                                    <p:anim calcmode="lin" valueType="num">
                                      <p:cBhvr>
                                        <p:cTn id="24" dur="500" fill="hold"/>
                                        <p:tgtEl>
                                          <p:spTgt spid="178182"/>
                                        </p:tgtEl>
                                        <p:attrNameLst>
                                          <p:attrName>ppt_w</p:attrName>
                                        </p:attrNameLst>
                                      </p:cBhvr>
                                      <p:tavLst>
                                        <p:tav tm="0">
                                          <p:val>
                                            <p:fltVal val="0"/>
                                          </p:val>
                                        </p:tav>
                                        <p:tav tm="100000">
                                          <p:val>
                                            <p:strVal val="#ppt_w"/>
                                          </p:val>
                                        </p:tav>
                                      </p:tavLst>
                                    </p:anim>
                                    <p:anim calcmode="lin" valueType="num">
                                      <p:cBhvr>
                                        <p:cTn id="25" dur="500" fill="hold"/>
                                        <p:tgtEl>
                                          <p:spTgt spid="178182"/>
                                        </p:tgtEl>
                                        <p:attrNameLst>
                                          <p:attrName>ppt_h</p:attrName>
                                        </p:attrNameLst>
                                      </p:cBhvr>
                                      <p:tavLst>
                                        <p:tav tm="0">
                                          <p:val>
                                            <p:fltVal val="0"/>
                                          </p:val>
                                        </p:tav>
                                        <p:tav tm="100000">
                                          <p:val>
                                            <p:strVal val="#ppt_h"/>
                                          </p:val>
                                        </p:tav>
                                      </p:tavLst>
                                    </p:anim>
                                    <p:animEffect transition="in" filter="fade">
                                      <p:cBhvr>
                                        <p:cTn id="26" dur="500"/>
                                        <p:tgtEl>
                                          <p:spTgt spid="178182"/>
                                        </p:tgtEl>
                                      </p:cBhvr>
                                    </p:animEffect>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par>
                                <p:cTn id="27" presetID="53" presetClass="entr" presetSubtype="0" fill="hold" grpId="0" nodeType="withEffect">
                                  <p:stCondLst>
                                    <p:cond delay="0"/>
                                  </p:stCondLst>
                                  <p:childTnLst>
                                    <p:set>
                                      <p:cBhvr>
                                        <p:cTn id="28" dur="1" fill="hold">
                                          <p:stCondLst>
                                            <p:cond delay="0"/>
                                          </p:stCondLst>
                                        </p:cTn>
                                        <p:tgtEl>
                                          <p:spTgt spid="178183"/>
                                        </p:tgtEl>
                                        <p:attrNameLst>
                                          <p:attrName>style.visibility</p:attrName>
                                        </p:attrNameLst>
                                      </p:cBhvr>
                                      <p:to>
                                        <p:strVal val="visible"/>
                                      </p:to>
                                    </p:set>
                                    <p:anim calcmode="lin" valueType="num">
                                      <p:cBhvr>
                                        <p:cTn id="29" dur="500" fill="hold"/>
                                        <p:tgtEl>
                                          <p:spTgt spid="178183"/>
                                        </p:tgtEl>
                                        <p:attrNameLst>
                                          <p:attrName>ppt_w</p:attrName>
                                        </p:attrNameLst>
                                      </p:cBhvr>
                                      <p:tavLst>
                                        <p:tav tm="0">
                                          <p:val>
                                            <p:fltVal val="0"/>
                                          </p:val>
                                        </p:tav>
                                        <p:tav tm="100000">
                                          <p:val>
                                            <p:strVal val="#ppt_w"/>
                                          </p:val>
                                        </p:tav>
                                      </p:tavLst>
                                    </p:anim>
                                    <p:anim calcmode="lin" valueType="num">
                                      <p:cBhvr>
                                        <p:cTn id="30" dur="500" fill="hold"/>
                                        <p:tgtEl>
                                          <p:spTgt spid="178183"/>
                                        </p:tgtEl>
                                        <p:attrNameLst>
                                          <p:attrName>ppt_h</p:attrName>
                                        </p:attrNameLst>
                                      </p:cBhvr>
                                      <p:tavLst>
                                        <p:tav tm="0">
                                          <p:val>
                                            <p:fltVal val="0"/>
                                          </p:val>
                                        </p:tav>
                                        <p:tav tm="100000">
                                          <p:val>
                                            <p:strVal val="#ppt_h"/>
                                          </p:val>
                                        </p:tav>
                                      </p:tavLst>
                                    </p:anim>
                                    <p:animEffect transition="in" filter="fade">
                                      <p:cBhvr>
                                        <p:cTn id="31" dur="500"/>
                                        <p:tgtEl>
                                          <p:spTgt spid="178183"/>
                                        </p:tgtEl>
                                      </p:cBhvr>
                                    </p:animEffect>
                                  </p:childTnLst>
                                  <p:subTnLst>
                                    <p:audio>
                                      <p:cMediaNode>
                                        <p:cTn display="0" masterRel="sameClick">
                                          <p:stCondLst>
                                            <p:cond evt="begin" delay="0">
                                              <p:tn val="27"/>
                                            </p:cond>
                                          </p:stCondLst>
                                          <p:endCondLst>
                                            <p:cond evt="onStopAudio" delay="0">
                                              <p:tgtEl>
                                                <p:sldTgt/>
                                              </p:tgtEl>
                                            </p:cond>
                                          </p:endCondLst>
                                        </p:cTn>
                                        <p:tgtEl>
                                          <p:sndTgt r:embed="rId3" name="camera.wav"/>
                                        </p:tgtEl>
                                      </p:cMediaNode>
                                    </p:audio>
                                  </p:subTnLst>
                                </p:cTn>
                              </p:par>
                              <p:par>
                                <p:cTn id="32" presetID="53" presetClass="entr" presetSubtype="0" fill="hold" grpId="0" nodeType="withEffect">
                                  <p:stCondLst>
                                    <p:cond delay="0"/>
                                  </p:stCondLst>
                                  <p:childTnLst>
                                    <p:set>
                                      <p:cBhvr>
                                        <p:cTn id="33" dur="1" fill="hold">
                                          <p:stCondLst>
                                            <p:cond delay="0"/>
                                          </p:stCondLst>
                                        </p:cTn>
                                        <p:tgtEl>
                                          <p:spTgt spid="178184"/>
                                        </p:tgtEl>
                                        <p:attrNameLst>
                                          <p:attrName>style.visibility</p:attrName>
                                        </p:attrNameLst>
                                      </p:cBhvr>
                                      <p:to>
                                        <p:strVal val="visible"/>
                                      </p:to>
                                    </p:set>
                                    <p:anim calcmode="lin" valueType="num">
                                      <p:cBhvr>
                                        <p:cTn id="34" dur="500" fill="hold"/>
                                        <p:tgtEl>
                                          <p:spTgt spid="178184"/>
                                        </p:tgtEl>
                                        <p:attrNameLst>
                                          <p:attrName>ppt_w</p:attrName>
                                        </p:attrNameLst>
                                      </p:cBhvr>
                                      <p:tavLst>
                                        <p:tav tm="0">
                                          <p:val>
                                            <p:fltVal val="0"/>
                                          </p:val>
                                        </p:tav>
                                        <p:tav tm="100000">
                                          <p:val>
                                            <p:strVal val="#ppt_w"/>
                                          </p:val>
                                        </p:tav>
                                      </p:tavLst>
                                    </p:anim>
                                    <p:anim calcmode="lin" valueType="num">
                                      <p:cBhvr>
                                        <p:cTn id="35" dur="500" fill="hold"/>
                                        <p:tgtEl>
                                          <p:spTgt spid="178184"/>
                                        </p:tgtEl>
                                        <p:attrNameLst>
                                          <p:attrName>ppt_h</p:attrName>
                                        </p:attrNameLst>
                                      </p:cBhvr>
                                      <p:tavLst>
                                        <p:tav tm="0">
                                          <p:val>
                                            <p:fltVal val="0"/>
                                          </p:val>
                                        </p:tav>
                                        <p:tav tm="100000">
                                          <p:val>
                                            <p:strVal val="#ppt_h"/>
                                          </p:val>
                                        </p:tav>
                                      </p:tavLst>
                                    </p:anim>
                                    <p:animEffect transition="in" filter="fade">
                                      <p:cBhvr>
                                        <p:cTn id="36" dur="500"/>
                                        <p:tgtEl>
                                          <p:spTgt spid="178184"/>
                                        </p:tgtEl>
                                      </p:cBhvr>
                                    </p:animEffect>
                                  </p:childTnLst>
                                  <p:subTnLst>
                                    <p:audio>
                                      <p:cMediaNode>
                                        <p:cTn display="0" masterRel="sameClick">
                                          <p:stCondLst>
                                            <p:cond evt="begin" delay="0">
                                              <p:tn val="32"/>
                                            </p:cond>
                                          </p:stCondLst>
                                          <p:endCondLst>
                                            <p:cond evt="onStopAudio" delay="0">
                                              <p:tgtEl>
                                                <p:sldTgt/>
                                              </p:tgtEl>
                                            </p:cond>
                                          </p:endCondLst>
                                        </p:cTn>
                                        <p:tgtEl>
                                          <p:sndTgt r:embed="rId3" name="camera.wav"/>
                                        </p:tgtEl>
                                      </p:cMediaNode>
                                    </p:audio>
                                  </p:subTnLst>
                                </p:cTn>
                              </p:par>
                              <p:par>
                                <p:cTn id="37" presetID="53" presetClass="entr" presetSubtype="0" fill="hold" grpId="0" nodeType="withEffect">
                                  <p:stCondLst>
                                    <p:cond delay="0"/>
                                  </p:stCondLst>
                                  <p:childTnLst>
                                    <p:set>
                                      <p:cBhvr>
                                        <p:cTn id="38" dur="1" fill="hold">
                                          <p:stCondLst>
                                            <p:cond delay="0"/>
                                          </p:stCondLst>
                                        </p:cTn>
                                        <p:tgtEl>
                                          <p:spTgt spid="178185"/>
                                        </p:tgtEl>
                                        <p:attrNameLst>
                                          <p:attrName>style.visibility</p:attrName>
                                        </p:attrNameLst>
                                      </p:cBhvr>
                                      <p:to>
                                        <p:strVal val="visible"/>
                                      </p:to>
                                    </p:set>
                                    <p:anim calcmode="lin" valueType="num">
                                      <p:cBhvr>
                                        <p:cTn id="39" dur="500" fill="hold"/>
                                        <p:tgtEl>
                                          <p:spTgt spid="178185"/>
                                        </p:tgtEl>
                                        <p:attrNameLst>
                                          <p:attrName>ppt_w</p:attrName>
                                        </p:attrNameLst>
                                      </p:cBhvr>
                                      <p:tavLst>
                                        <p:tav tm="0">
                                          <p:val>
                                            <p:fltVal val="0"/>
                                          </p:val>
                                        </p:tav>
                                        <p:tav tm="100000">
                                          <p:val>
                                            <p:strVal val="#ppt_w"/>
                                          </p:val>
                                        </p:tav>
                                      </p:tavLst>
                                    </p:anim>
                                    <p:anim calcmode="lin" valueType="num">
                                      <p:cBhvr>
                                        <p:cTn id="40" dur="500" fill="hold"/>
                                        <p:tgtEl>
                                          <p:spTgt spid="178185"/>
                                        </p:tgtEl>
                                        <p:attrNameLst>
                                          <p:attrName>ppt_h</p:attrName>
                                        </p:attrNameLst>
                                      </p:cBhvr>
                                      <p:tavLst>
                                        <p:tav tm="0">
                                          <p:val>
                                            <p:fltVal val="0"/>
                                          </p:val>
                                        </p:tav>
                                        <p:tav tm="100000">
                                          <p:val>
                                            <p:strVal val="#ppt_h"/>
                                          </p:val>
                                        </p:tav>
                                      </p:tavLst>
                                    </p:anim>
                                    <p:animEffect transition="in" filter="fade">
                                      <p:cBhvr>
                                        <p:cTn id="41" dur="500"/>
                                        <p:tgtEl>
                                          <p:spTgt spid="178185"/>
                                        </p:tgtEl>
                                      </p:cBhvr>
                                    </p:animEffect>
                                  </p:childTnLst>
                                  <p:subTnLst>
                                    <p:audio>
                                      <p:cMediaNode>
                                        <p:cTn display="0" masterRel="sameClick">
                                          <p:stCondLst>
                                            <p:cond evt="begin" delay="0">
                                              <p:tn val="37"/>
                                            </p:cond>
                                          </p:stCondLst>
                                          <p:endCondLst>
                                            <p:cond evt="onStopAudio" delay="0">
                                              <p:tgtEl>
                                                <p:sldTgt/>
                                              </p:tgtEl>
                                            </p:cond>
                                          </p:endCondLst>
                                        </p:cTn>
                                        <p:tgtEl>
                                          <p:sndTgt r:embed="rId3" name="camera.wav"/>
                                        </p:tgtEl>
                                      </p:cMediaNode>
                                    </p:audio>
                                  </p:subTnLst>
                                </p:cTn>
                              </p:par>
                              <p:par>
                                <p:cTn id="42" presetID="22" presetClass="entr" presetSubtype="4" fill="hold" grpId="0" nodeType="withEffect">
                                  <p:stCondLst>
                                    <p:cond delay="0"/>
                                  </p:stCondLst>
                                  <p:childTnLst>
                                    <p:set>
                                      <p:cBhvr>
                                        <p:cTn id="43" dur="1" fill="hold">
                                          <p:stCondLst>
                                            <p:cond delay="0"/>
                                          </p:stCondLst>
                                        </p:cTn>
                                        <p:tgtEl>
                                          <p:spTgt spid="178188"/>
                                        </p:tgtEl>
                                        <p:attrNameLst>
                                          <p:attrName>style.visibility</p:attrName>
                                        </p:attrNameLst>
                                      </p:cBhvr>
                                      <p:to>
                                        <p:strVal val="visible"/>
                                      </p:to>
                                    </p:set>
                                    <p:animEffect transition="in" filter="wipe(down)">
                                      <p:cBhvr>
                                        <p:cTn id="44" dur="500"/>
                                        <p:tgtEl>
                                          <p:spTgt spid="178188"/>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178189"/>
                                        </p:tgtEl>
                                        <p:attrNameLst>
                                          <p:attrName>style.visibility</p:attrName>
                                        </p:attrNameLst>
                                      </p:cBhvr>
                                      <p:to>
                                        <p:strVal val="visible"/>
                                      </p:to>
                                    </p:set>
                                    <p:animEffect transition="in" filter="wipe(down)">
                                      <p:cBhvr>
                                        <p:cTn id="47" dur="500"/>
                                        <p:tgtEl>
                                          <p:spTgt spid="178189"/>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178190"/>
                                        </p:tgtEl>
                                        <p:attrNameLst>
                                          <p:attrName>style.visibility</p:attrName>
                                        </p:attrNameLst>
                                      </p:cBhvr>
                                      <p:to>
                                        <p:strVal val="visible"/>
                                      </p:to>
                                    </p:set>
                                    <p:animEffect transition="in" filter="wipe(down)">
                                      <p:cBhvr>
                                        <p:cTn id="50" dur="500"/>
                                        <p:tgtEl>
                                          <p:spTgt spid="178190"/>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178191"/>
                                        </p:tgtEl>
                                        <p:attrNameLst>
                                          <p:attrName>style.visibility</p:attrName>
                                        </p:attrNameLst>
                                      </p:cBhvr>
                                      <p:to>
                                        <p:strVal val="visible"/>
                                      </p:to>
                                    </p:set>
                                    <p:animEffect transition="in" filter="wipe(down)">
                                      <p:cBhvr>
                                        <p:cTn id="53" dur="500"/>
                                        <p:tgtEl>
                                          <p:spTgt spid="17819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 presetClass="entr" presetSubtype="4" fill="hold" nodeType="clickEffect">
                                  <p:stCondLst>
                                    <p:cond delay="0"/>
                                  </p:stCondLst>
                                  <p:childTnLst>
                                    <p:set>
                                      <p:cBhvr>
                                        <p:cTn id="57" dur="1" fill="hold">
                                          <p:stCondLst>
                                            <p:cond delay="0"/>
                                          </p:stCondLst>
                                        </p:cTn>
                                        <p:tgtEl>
                                          <p:spTgt spid="178180">
                                            <p:txEl>
                                              <p:pRg st="1" end="1"/>
                                            </p:txEl>
                                          </p:spTgt>
                                        </p:tgtEl>
                                        <p:attrNameLst>
                                          <p:attrName>style.visibility</p:attrName>
                                        </p:attrNameLst>
                                      </p:cBhvr>
                                      <p:to>
                                        <p:strVal val="visible"/>
                                      </p:to>
                                    </p:set>
                                    <p:anim calcmode="lin" valueType="num">
                                      <p:cBhvr additive="base">
                                        <p:cTn id="58" dur="500" fill="hold"/>
                                        <p:tgtEl>
                                          <p:spTgt spid="178180">
                                            <p:txEl>
                                              <p:pRg st="1" end="1"/>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17818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6"/>
                                            </p:cond>
                                          </p:stCondLst>
                                          <p:endCondLst>
                                            <p:cond evt="onStopAudio" delay="0">
                                              <p:tgtEl>
                                                <p:sldTgt/>
                                              </p:tgtEl>
                                            </p:cond>
                                          </p:endCondLst>
                                        </p:cTn>
                                        <p:tgtEl>
                                          <p:sndTgt r:embed="rId4" name="arrow.wav"/>
                                        </p:tgtEl>
                                      </p:cMediaNode>
                                    </p:audio>
                                  </p:subTnLst>
                                </p:cTn>
                              </p:par>
                            </p:childTnLst>
                          </p:cTn>
                        </p:par>
                      </p:childTnLst>
                    </p:cTn>
                  </p:par>
                  <p:par>
                    <p:cTn id="60" fill="hold" nodeType="clickPar">
                      <p:stCondLst>
                        <p:cond delay="indefinite"/>
                      </p:stCondLst>
                      <p:childTnLst>
                        <p:par>
                          <p:cTn id="61" fill="hold" nodeType="withGroup">
                            <p:stCondLst>
                              <p:cond delay="0"/>
                            </p:stCondLst>
                            <p:childTnLst>
                              <p:par>
                                <p:cTn id="62" presetID="53" presetClass="entr" presetSubtype="0" fill="hold" grpId="0" nodeType="clickEffect">
                                  <p:stCondLst>
                                    <p:cond delay="0"/>
                                  </p:stCondLst>
                                  <p:childTnLst>
                                    <p:set>
                                      <p:cBhvr>
                                        <p:cTn id="63" dur="1" fill="hold">
                                          <p:stCondLst>
                                            <p:cond delay="0"/>
                                          </p:stCondLst>
                                        </p:cTn>
                                        <p:tgtEl>
                                          <p:spTgt spid="178186"/>
                                        </p:tgtEl>
                                        <p:attrNameLst>
                                          <p:attrName>style.visibility</p:attrName>
                                        </p:attrNameLst>
                                      </p:cBhvr>
                                      <p:to>
                                        <p:strVal val="visible"/>
                                      </p:to>
                                    </p:set>
                                    <p:anim calcmode="lin" valueType="num">
                                      <p:cBhvr>
                                        <p:cTn id="64" dur="500" fill="hold"/>
                                        <p:tgtEl>
                                          <p:spTgt spid="178186"/>
                                        </p:tgtEl>
                                        <p:attrNameLst>
                                          <p:attrName>ppt_w</p:attrName>
                                        </p:attrNameLst>
                                      </p:cBhvr>
                                      <p:tavLst>
                                        <p:tav tm="0">
                                          <p:val>
                                            <p:fltVal val="0"/>
                                          </p:val>
                                        </p:tav>
                                        <p:tav tm="100000">
                                          <p:val>
                                            <p:strVal val="#ppt_w"/>
                                          </p:val>
                                        </p:tav>
                                      </p:tavLst>
                                    </p:anim>
                                    <p:anim calcmode="lin" valueType="num">
                                      <p:cBhvr>
                                        <p:cTn id="65" dur="500" fill="hold"/>
                                        <p:tgtEl>
                                          <p:spTgt spid="178186"/>
                                        </p:tgtEl>
                                        <p:attrNameLst>
                                          <p:attrName>ppt_h</p:attrName>
                                        </p:attrNameLst>
                                      </p:cBhvr>
                                      <p:tavLst>
                                        <p:tav tm="0">
                                          <p:val>
                                            <p:fltVal val="0"/>
                                          </p:val>
                                        </p:tav>
                                        <p:tav tm="100000">
                                          <p:val>
                                            <p:strVal val="#ppt_h"/>
                                          </p:val>
                                        </p:tav>
                                      </p:tavLst>
                                    </p:anim>
                                    <p:animEffect transition="in" filter="fade">
                                      <p:cBhvr>
                                        <p:cTn id="66" dur="500"/>
                                        <p:tgtEl>
                                          <p:spTgt spid="178186"/>
                                        </p:tgtEl>
                                      </p:cBhvr>
                                    </p:animEffect>
                                  </p:childTnLst>
                                  <p:subTnLst>
                                    <p:audio>
                                      <p:cMediaNode>
                                        <p:cTn display="0" masterRel="sameClick">
                                          <p:stCondLst>
                                            <p:cond evt="begin" delay="0">
                                              <p:tn val="62"/>
                                            </p:cond>
                                          </p:stCondLst>
                                          <p:endCondLst>
                                            <p:cond evt="onStopAudio" delay="0">
                                              <p:tgtEl>
                                                <p:sldTgt/>
                                              </p:tgtEl>
                                            </p:cond>
                                          </p:endCondLst>
                                        </p:cTn>
                                        <p:tgtEl>
                                          <p:sndTgt r:embed="rId5" name="cashreg.wav"/>
                                        </p:tgtEl>
                                      </p:cMediaNode>
                                    </p:audio>
                                  </p:sub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4" fill="hold" nodeType="clickEffect">
                                  <p:stCondLst>
                                    <p:cond delay="0"/>
                                  </p:stCondLst>
                                  <p:childTnLst>
                                    <p:set>
                                      <p:cBhvr>
                                        <p:cTn id="70" dur="1" fill="hold">
                                          <p:stCondLst>
                                            <p:cond delay="0"/>
                                          </p:stCondLst>
                                        </p:cTn>
                                        <p:tgtEl>
                                          <p:spTgt spid="178180">
                                            <p:txEl>
                                              <p:pRg st="2" end="2"/>
                                            </p:txEl>
                                          </p:spTgt>
                                        </p:tgtEl>
                                        <p:attrNameLst>
                                          <p:attrName>style.visibility</p:attrName>
                                        </p:attrNameLst>
                                      </p:cBhvr>
                                      <p:to>
                                        <p:strVal val="visible"/>
                                      </p:to>
                                    </p:set>
                                    <p:anim calcmode="lin" valueType="num">
                                      <p:cBhvr additive="base">
                                        <p:cTn id="71" dur="500" fill="hold"/>
                                        <p:tgtEl>
                                          <p:spTgt spid="178180">
                                            <p:txEl>
                                              <p:pRg st="2" end="2"/>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7818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9"/>
                                            </p:cond>
                                          </p:stCondLst>
                                          <p:endCondLst>
                                            <p:cond evt="onStopAudio" delay="0">
                                              <p:tgtEl>
                                                <p:sldTgt/>
                                              </p:tgtEl>
                                            </p:cond>
                                          </p:endCondLst>
                                        </p:cTn>
                                        <p:tgtEl>
                                          <p:sndTgt r:embed="rId4" name="arrow.wav"/>
                                        </p:tgtEl>
                                      </p:cMediaNode>
                                    </p:audio>
                                  </p:subTnLst>
                                </p:cTn>
                              </p:par>
                            </p:childTnLst>
                          </p:cTn>
                        </p:par>
                      </p:childTnLst>
                    </p:cTn>
                  </p:par>
                  <p:par>
                    <p:cTn id="73" fill="hold" nodeType="clickPar">
                      <p:stCondLst>
                        <p:cond delay="indefinite"/>
                      </p:stCondLst>
                      <p:childTnLst>
                        <p:par>
                          <p:cTn id="74" fill="hold" nodeType="withGroup">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178187"/>
                                        </p:tgtEl>
                                        <p:attrNameLst>
                                          <p:attrName>style.visibility</p:attrName>
                                        </p:attrNameLst>
                                      </p:cBhvr>
                                      <p:to>
                                        <p:strVal val="visible"/>
                                      </p:to>
                                    </p:set>
                                    <p:anim calcmode="lin" valueType="num">
                                      <p:cBhvr>
                                        <p:cTn id="77" dur="500" fill="hold"/>
                                        <p:tgtEl>
                                          <p:spTgt spid="178187"/>
                                        </p:tgtEl>
                                        <p:attrNameLst>
                                          <p:attrName>ppt_w</p:attrName>
                                        </p:attrNameLst>
                                      </p:cBhvr>
                                      <p:tavLst>
                                        <p:tav tm="0">
                                          <p:val>
                                            <p:fltVal val="0"/>
                                          </p:val>
                                        </p:tav>
                                        <p:tav tm="100000">
                                          <p:val>
                                            <p:strVal val="#ppt_w"/>
                                          </p:val>
                                        </p:tav>
                                      </p:tavLst>
                                    </p:anim>
                                    <p:anim calcmode="lin" valueType="num">
                                      <p:cBhvr>
                                        <p:cTn id="78" dur="500" fill="hold"/>
                                        <p:tgtEl>
                                          <p:spTgt spid="178187"/>
                                        </p:tgtEl>
                                        <p:attrNameLst>
                                          <p:attrName>ppt_h</p:attrName>
                                        </p:attrNameLst>
                                      </p:cBhvr>
                                      <p:tavLst>
                                        <p:tav tm="0">
                                          <p:val>
                                            <p:fltVal val="0"/>
                                          </p:val>
                                        </p:tav>
                                        <p:tav tm="100000">
                                          <p:val>
                                            <p:strVal val="#ppt_h"/>
                                          </p:val>
                                        </p:tav>
                                      </p:tavLst>
                                    </p:anim>
                                    <p:animEffect transition="in" filter="fade">
                                      <p:cBhvr>
                                        <p:cTn id="79" dur="500"/>
                                        <p:tgtEl>
                                          <p:spTgt spid="178187"/>
                                        </p:tgtEl>
                                      </p:cBhvr>
                                    </p:animEffect>
                                  </p:childTnLst>
                                  <p:subTnLst>
                                    <p:audio>
                                      <p:cMediaNode>
                                        <p:cTn display="0" masterRel="sameClick">
                                          <p:stCondLst>
                                            <p:cond evt="begin" delay="0">
                                              <p:tn val="75"/>
                                            </p:cond>
                                          </p:stCondLst>
                                          <p:endCondLst>
                                            <p:cond evt="onStopAudio" delay="0">
                                              <p:tgtEl>
                                                <p:sldTgt/>
                                              </p:tgtEl>
                                            </p:cond>
                                          </p:endCondLst>
                                        </p:cTn>
                                        <p:tgtEl>
                                          <p:sndTgt r:embed="rId5"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82" grpId="0"/>
      <p:bldP spid="178183" grpId="0"/>
      <p:bldP spid="178184" grpId="0"/>
      <p:bldP spid="178185" grpId="0"/>
      <p:bldP spid="178186" grpId="0"/>
      <p:bldP spid="178187" grpId="0"/>
      <p:bldP spid="178188" grpId="0" animBg="1"/>
      <p:bldP spid="178189" grpId="0" animBg="1"/>
      <p:bldP spid="178190" grpId="0" animBg="1"/>
      <p:bldP spid="17819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8" name="Rectangle 4"/>
          <p:cNvSpPr>
            <a:spLocks noChangeArrowheads="1"/>
          </p:cNvSpPr>
          <p:nvPr/>
        </p:nvSpPr>
        <p:spPr bwMode="auto">
          <a:xfrm>
            <a:off x="687388" y="1735138"/>
            <a:ext cx="7772400" cy="491648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a:sym typeface="Symbol" pitchFamily="18" charset="2"/>
              </a:rPr>
              <a:t>PRACTICE: </a:t>
            </a:r>
            <a:r>
              <a:rPr lang="en-US" altLang="en-US" sz="2400">
                <a:solidFill>
                  <a:srgbClr val="000000"/>
                </a:solidFill>
              </a:rPr>
              <a:t>Two identical wave sources in a ripple                               tank produce waves having                                                 a wavelength of </a:t>
            </a:r>
            <a:r>
              <a:rPr lang="en-US" altLang="en-US" sz="2400">
                <a:solidFill>
                  <a:srgbClr val="000000"/>
                </a:solidFill>
                <a:sym typeface="Symbol" pitchFamily="18" charset="2"/>
              </a:rPr>
              <a:t>. </a:t>
            </a:r>
            <a:r>
              <a:rPr lang="en-US" altLang="en-US" sz="2400">
                <a:solidFill>
                  <a:srgbClr val="000000"/>
                </a:solidFill>
              </a:rPr>
              <a:t>The                                                  interference pattern is                                                  shown. Four reference                                                       lines are labeled                                                                 A through D.</a:t>
            </a:r>
          </a:p>
          <a:p>
            <a:pPr>
              <a:buFontTx/>
              <a:buNone/>
            </a:pPr>
            <a:r>
              <a:rPr lang="en-US" altLang="en-US" sz="2400">
                <a:solidFill>
                  <a:srgbClr val="000000"/>
                </a:solidFill>
                <a:cs typeface="Times New Roman" pitchFamily="18" charset="0"/>
              </a:rPr>
              <a:t>(c) Which reference line or                                              lines represent a path difference of 2.5</a:t>
            </a: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 ________</a:t>
            </a:r>
          </a:p>
          <a:p>
            <a:pPr>
              <a:buFontTx/>
              <a:buNone/>
            </a:pPr>
            <a:r>
              <a:rPr lang="en-US" altLang="en-US" sz="2400">
                <a:solidFill>
                  <a:srgbClr val="000000"/>
                </a:solidFill>
                <a:cs typeface="Times New Roman" pitchFamily="18" charset="0"/>
                <a:sym typeface="Symbol" pitchFamily="18" charset="2"/>
              </a:rPr>
              <a:t>2.5 is a condition for destructive interference.</a:t>
            </a:r>
          </a:p>
          <a:p>
            <a:pPr>
              <a:buFontTx/>
              <a:buNone/>
            </a:pPr>
            <a:r>
              <a:rPr lang="en-US" altLang="en-US" sz="2400">
                <a:solidFill>
                  <a:srgbClr val="000000"/>
                </a:solidFill>
                <a:cs typeface="Times New Roman" pitchFamily="18" charset="0"/>
                <a:sym typeface="Symbol" pitchFamily="18" charset="2"/>
              </a:rPr>
              <a:t>These two represent the smallest difference </a:t>
            </a:r>
            <a:r>
              <a:rPr lang="en-US" altLang="en-US" sz="2400">
                <a:solidFill>
                  <a:srgbClr val="000000"/>
                </a:solidFill>
                <a:cs typeface="Courier New" pitchFamily="49" charset="0"/>
                <a:sym typeface="Symbol" pitchFamily="18" charset="2"/>
              </a:rPr>
              <a:t>0.5.</a:t>
            </a:r>
          </a:p>
          <a:p>
            <a:pPr>
              <a:buFontTx/>
              <a:buNone/>
            </a:pPr>
            <a:r>
              <a:rPr lang="en-US" altLang="en-US" sz="2400">
                <a:solidFill>
                  <a:srgbClr val="000000"/>
                </a:solidFill>
                <a:cs typeface="Times New Roman" pitchFamily="18" charset="0"/>
                <a:sym typeface="Symbol" pitchFamily="18" charset="2"/>
              </a:rPr>
              <a:t>C represents 1.5</a:t>
            </a:r>
            <a:r>
              <a:rPr lang="en-US" altLang="en-US" sz="2400">
                <a:solidFill>
                  <a:srgbClr val="000000"/>
                </a:solidFill>
                <a:cs typeface="Courier New" pitchFamily="49" charset="0"/>
                <a:sym typeface="Symbol" pitchFamily="18" charset="2"/>
              </a:rPr>
              <a:t> difference, and D is thus 2.5.</a:t>
            </a:r>
          </a:p>
        </p:txBody>
      </p:sp>
      <p:pic>
        <p:nvPicPr>
          <p:cNvPr id="13315" name="Picture 5"/>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716463" y="2341563"/>
            <a:ext cx="4259262" cy="2214562"/>
          </a:xfrm>
          <a:prstGeom prst="rect">
            <a:avLst/>
          </a:prstGeom>
          <a:solidFill>
            <a:schemeClr val="accent1"/>
          </a:solidFill>
          <a:ln w="9525">
            <a:solidFill>
              <a:schemeClr val="tx1"/>
            </a:solidFill>
            <a:miter lim="800000"/>
            <a:headEnd/>
            <a:tailEnd/>
          </a:ln>
        </p:spPr>
      </p:pic>
      <p:sp>
        <p:nvSpPr>
          <p:cNvPr id="13316" name="Text Box 6"/>
          <p:cNvSpPr txBox="1">
            <a:spLocks noChangeArrowheads="1"/>
          </p:cNvSpPr>
          <p:nvPr/>
        </p:nvSpPr>
        <p:spPr bwMode="auto">
          <a:xfrm>
            <a:off x="8682038" y="3533775"/>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D</a:t>
            </a:r>
          </a:p>
        </p:txBody>
      </p:sp>
      <p:sp>
        <p:nvSpPr>
          <p:cNvPr id="13317" name="Text Box 7"/>
          <p:cNvSpPr txBox="1">
            <a:spLocks noChangeArrowheads="1"/>
          </p:cNvSpPr>
          <p:nvPr/>
        </p:nvSpPr>
        <p:spPr bwMode="auto">
          <a:xfrm>
            <a:off x="8224838" y="2630488"/>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C</a:t>
            </a:r>
          </a:p>
        </p:txBody>
      </p:sp>
      <p:sp>
        <p:nvSpPr>
          <p:cNvPr id="13318" name="Text Box 8"/>
          <p:cNvSpPr txBox="1">
            <a:spLocks noChangeArrowheads="1"/>
          </p:cNvSpPr>
          <p:nvPr/>
        </p:nvSpPr>
        <p:spPr bwMode="auto">
          <a:xfrm>
            <a:off x="5592763" y="2319338"/>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B</a:t>
            </a:r>
          </a:p>
        </p:txBody>
      </p:sp>
      <p:sp>
        <p:nvSpPr>
          <p:cNvPr id="13319" name="Text Box 9"/>
          <p:cNvSpPr txBox="1">
            <a:spLocks noChangeArrowheads="1"/>
          </p:cNvSpPr>
          <p:nvPr/>
        </p:nvSpPr>
        <p:spPr bwMode="auto">
          <a:xfrm>
            <a:off x="4822825" y="3032125"/>
            <a:ext cx="33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b="1">
                <a:latin typeface="Courier New" pitchFamily="49" charset="0"/>
              </a:rPr>
              <a:t>A</a:t>
            </a:r>
          </a:p>
        </p:txBody>
      </p:sp>
      <p:sp>
        <p:nvSpPr>
          <p:cNvPr id="180234" name="Text Box 10"/>
          <p:cNvSpPr txBox="1">
            <a:spLocks noChangeArrowheads="1"/>
          </p:cNvSpPr>
          <p:nvPr/>
        </p:nvSpPr>
        <p:spPr bwMode="auto">
          <a:xfrm>
            <a:off x="6816725" y="4722813"/>
            <a:ext cx="404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accent2"/>
                </a:solidFill>
              </a:rPr>
              <a:t>D</a:t>
            </a:r>
          </a:p>
        </p:txBody>
      </p:sp>
      <p:sp>
        <p:nvSpPr>
          <p:cNvPr id="180235" name="Line 11"/>
          <p:cNvSpPr>
            <a:spLocks noChangeShapeType="1"/>
          </p:cNvSpPr>
          <p:nvPr/>
        </p:nvSpPr>
        <p:spPr bwMode="auto">
          <a:xfrm flipH="1" flipV="1">
            <a:off x="6232525" y="2500313"/>
            <a:ext cx="541338" cy="1949450"/>
          </a:xfrm>
          <a:prstGeom prst="line">
            <a:avLst/>
          </a:prstGeom>
          <a:noFill/>
          <a:ln w="9525">
            <a:solidFill>
              <a:srgbClr val="008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0236" name="Line 12"/>
          <p:cNvSpPr>
            <a:spLocks noChangeShapeType="1"/>
          </p:cNvSpPr>
          <p:nvPr/>
        </p:nvSpPr>
        <p:spPr bwMode="auto">
          <a:xfrm flipH="1" flipV="1">
            <a:off x="6243638" y="2489200"/>
            <a:ext cx="722312" cy="1960563"/>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0237" name="Line 13"/>
          <p:cNvSpPr>
            <a:spLocks noChangeShapeType="1"/>
          </p:cNvSpPr>
          <p:nvPr/>
        </p:nvSpPr>
        <p:spPr bwMode="auto">
          <a:xfrm flipV="1">
            <a:off x="6954838" y="2500313"/>
            <a:ext cx="504825" cy="193675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0238" name="Line 14"/>
          <p:cNvSpPr>
            <a:spLocks noChangeShapeType="1"/>
          </p:cNvSpPr>
          <p:nvPr/>
        </p:nvSpPr>
        <p:spPr bwMode="auto">
          <a:xfrm flipV="1">
            <a:off x="6761163" y="2500313"/>
            <a:ext cx="698500" cy="1962150"/>
          </a:xfrm>
          <a:prstGeom prst="line">
            <a:avLst/>
          </a:prstGeom>
          <a:noFill/>
          <a:ln w="9525">
            <a:solidFill>
              <a:srgbClr val="008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5" name="Line 15"/>
          <p:cNvSpPr>
            <a:spLocks noChangeShapeType="1"/>
          </p:cNvSpPr>
          <p:nvPr/>
        </p:nvSpPr>
        <p:spPr bwMode="auto">
          <a:xfrm flipH="1" flipV="1">
            <a:off x="5113338" y="3306763"/>
            <a:ext cx="1720850" cy="1130300"/>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6" name="Line 16"/>
          <p:cNvSpPr>
            <a:spLocks noChangeShapeType="1"/>
          </p:cNvSpPr>
          <p:nvPr/>
        </p:nvSpPr>
        <p:spPr bwMode="auto">
          <a:xfrm flipH="1" flipV="1">
            <a:off x="5875338" y="2673350"/>
            <a:ext cx="949325" cy="1743075"/>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7" name="Line 17"/>
          <p:cNvSpPr>
            <a:spLocks noChangeShapeType="1"/>
          </p:cNvSpPr>
          <p:nvPr/>
        </p:nvSpPr>
        <p:spPr bwMode="auto">
          <a:xfrm flipV="1">
            <a:off x="6851650" y="2905125"/>
            <a:ext cx="1397000" cy="1538288"/>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8" name="Line 18"/>
          <p:cNvSpPr>
            <a:spLocks noChangeShapeType="1"/>
          </p:cNvSpPr>
          <p:nvPr/>
        </p:nvSpPr>
        <p:spPr bwMode="auto">
          <a:xfrm flipV="1">
            <a:off x="6865938" y="3833813"/>
            <a:ext cx="1914525" cy="600075"/>
          </a:xfrm>
          <a:prstGeom prst="line">
            <a:avLst/>
          </a:prstGeom>
          <a:noFill/>
          <a:ln w="76200">
            <a:solidFill>
              <a:srgbClr val="FF9933">
                <a:alpha val="34117"/>
              </a:srgbClr>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9" name="Rectangle 3"/>
          <p:cNvSpPr>
            <a:spLocks noChangeArrowheads="1"/>
          </p:cNvSpPr>
          <p:nvPr/>
        </p:nvSpPr>
        <p:spPr bwMode="auto">
          <a:xfrm>
            <a:off x="685800" y="1343025"/>
            <a:ext cx="7772400" cy="4064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i="1">
                <a:solidFill>
                  <a:schemeClr val="accent2"/>
                </a:solidFill>
              </a:rPr>
              <a:t>Double-source interference</a:t>
            </a:r>
          </a:p>
        </p:txBody>
      </p:sp>
      <p:sp>
        <p:nvSpPr>
          <p:cNvPr id="19" name="Rectangle 118"/>
          <p:cNvSpPr txBox="1">
            <a:spLocks noChangeArrowheads="1"/>
          </p:cNvSpPr>
          <p:nvPr/>
        </p:nvSpPr>
        <p:spPr>
          <a:xfrm>
            <a:off x="685800" y="409575"/>
            <a:ext cx="7772400" cy="89693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altLang="en-US" sz="2800" b="1" kern="0" smtClean="0"/>
              <a:t>Topic 9: Wave phenomena - AHL</a:t>
            </a:r>
            <a:br>
              <a:rPr lang="en-US" altLang="en-US" sz="2800" b="1" kern="0" smtClean="0"/>
            </a:br>
            <a:r>
              <a:rPr lang="en-US" altLang="en-US" sz="2800" kern="0" smtClean="0">
                <a:solidFill>
                  <a:schemeClr val="tx1"/>
                </a:solidFill>
              </a:rPr>
              <a:t>9.2 – Single-slit diffraction</a:t>
            </a:r>
            <a:endParaRPr lang="en-US" altLang="en-US" sz="2800" kern="0" dirty="0" smtClean="0">
              <a:solidFill>
                <a:schemeClr val="tx1"/>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0228">
                                            <p:txEl>
                                              <p:pRg st="1" end="1"/>
                                            </p:txEl>
                                          </p:spTgt>
                                        </p:tgtEl>
                                        <p:attrNameLst>
                                          <p:attrName>style.visibility</p:attrName>
                                        </p:attrNameLst>
                                      </p:cBhvr>
                                      <p:to>
                                        <p:strVal val="visible"/>
                                      </p:to>
                                    </p:set>
                                    <p:anim calcmode="lin" valueType="num">
                                      <p:cBhvr additive="base">
                                        <p:cTn id="7" dur="500" fill="hold"/>
                                        <p:tgtEl>
                                          <p:spTgt spid="18022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022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0228">
                                            <p:txEl>
                                              <p:pRg st="2" end="2"/>
                                            </p:txEl>
                                          </p:spTgt>
                                        </p:tgtEl>
                                        <p:attrNameLst>
                                          <p:attrName>style.visibility</p:attrName>
                                        </p:attrNameLst>
                                      </p:cBhvr>
                                      <p:to>
                                        <p:strVal val="visible"/>
                                      </p:to>
                                    </p:set>
                                    <p:anim calcmode="lin" valueType="num">
                                      <p:cBhvr additive="base">
                                        <p:cTn id="13" dur="500" fill="hold"/>
                                        <p:tgtEl>
                                          <p:spTgt spid="18022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2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80228">
                                            <p:txEl>
                                              <p:pRg st="3" end="3"/>
                                            </p:txEl>
                                          </p:spTgt>
                                        </p:tgtEl>
                                        <p:attrNameLst>
                                          <p:attrName>style.visibility</p:attrName>
                                        </p:attrNameLst>
                                      </p:cBhvr>
                                      <p:to>
                                        <p:strVal val="visible"/>
                                      </p:to>
                                    </p:set>
                                    <p:anim calcmode="lin" valueType="num">
                                      <p:cBhvr additive="base">
                                        <p:cTn id="19" dur="500" fill="hold"/>
                                        <p:tgtEl>
                                          <p:spTgt spid="18022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28">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80235"/>
                                        </p:tgtEl>
                                        <p:attrNameLst>
                                          <p:attrName>style.visibility</p:attrName>
                                        </p:attrNameLst>
                                      </p:cBhvr>
                                      <p:to>
                                        <p:strVal val="visible"/>
                                      </p:to>
                                    </p:set>
                                    <p:animEffect transition="in" filter="wipe(down)">
                                      <p:cBhvr>
                                        <p:cTn id="25" dur="500"/>
                                        <p:tgtEl>
                                          <p:spTgt spid="180235"/>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par>
                                <p:cTn id="26" presetID="22" presetClass="entr" presetSubtype="4" fill="hold" grpId="0" nodeType="withEffect">
                                  <p:stCondLst>
                                    <p:cond delay="0"/>
                                  </p:stCondLst>
                                  <p:childTnLst>
                                    <p:set>
                                      <p:cBhvr>
                                        <p:cTn id="27" dur="1" fill="hold">
                                          <p:stCondLst>
                                            <p:cond delay="0"/>
                                          </p:stCondLst>
                                        </p:cTn>
                                        <p:tgtEl>
                                          <p:spTgt spid="180236"/>
                                        </p:tgtEl>
                                        <p:attrNameLst>
                                          <p:attrName>style.visibility</p:attrName>
                                        </p:attrNameLst>
                                      </p:cBhvr>
                                      <p:to>
                                        <p:strVal val="visible"/>
                                      </p:to>
                                    </p:set>
                                    <p:animEffect transition="in" filter="wipe(down)">
                                      <p:cBhvr>
                                        <p:cTn id="28" dur="500"/>
                                        <p:tgtEl>
                                          <p:spTgt spid="180236"/>
                                        </p:tgtEl>
                                      </p:cBhvr>
                                    </p:animEffect>
                                  </p:childTnLst>
                                  <p:subTnLst>
                                    <p:audio>
                                      <p:cMediaNode>
                                        <p:cTn display="0" masterRel="sameClick">
                                          <p:stCondLst>
                                            <p:cond evt="begin" delay="0">
                                              <p:tn val="26"/>
                                            </p:cond>
                                          </p:stCondLst>
                                          <p:endCondLst>
                                            <p:cond evt="onStopAudio" delay="0">
                                              <p:tgtEl>
                                                <p:sldTgt/>
                                              </p:tgtEl>
                                            </p:cond>
                                          </p:endCondLst>
                                        </p:cTn>
                                        <p:tgtEl>
                                          <p:sndTgt r:embed="rId3" name="camera.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80238"/>
                                        </p:tgtEl>
                                        <p:attrNameLst>
                                          <p:attrName>style.visibility</p:attrName>
                                        </p:attrNameLst>
                                      </p:cBhvr>
                                      <p:to>
                                        <p:strVal val="visible"/>
                                      </p:to>
                                    </p:set>
                                    <p:animEffect transition="in" filter="wipe(down)">
                                      <p:cBhvr>
                                        <p:cTn id="33" dur="500"/>
                                        <p:tgtEl>
                                          <p:spTgt spid="180238"/>
                                        </p:tgtEl>
                                      </p:cBhvr>
                                    </p:animEffect>
                                  </p:childTnLst>
                                  <p:subTnLst>
                                    <p:audio>
                                      <p:cMediaNode>
                                        <p:cTn display="0" masterRel="sameClick">
                                          <p:stCondLst>
                                            <p:cond evt="begin" delay="0">
                                              <p:tn val="31"/>
                                            </p:cond>
                                          </p:stCondLst>
                                          <p:endCondLst>
                                            <p:cond evt="onStopAudio" delay="0">
                                              <p:tgtEl>
                                                <p:sldTgt/>
                                              </p:tgtEl>
                                            </p:cond>
                                          </p:endCondLst>
                                        </p:cTn>
                                        <p:tgtEl>
                                          <p:sndTgt r:embed="rId3" name="camera.wav"/>
                                        </p:tgtEl>
                                      </p:cMediaNode>
                                    </p:audio>
                                  </p:subTnLst>
                                </p:cTn>
                              </p:par>
                              <p:par>
                                <p:cTn id="34" presetID="22" presetClass="entr" presetSubtype="4" fill="hold" grpId="0" nodeType="withEffect">
                                  <p:stCondLst>
                                    <p:cond delay="0"/>
                                  </p:stCondLst>
                                  <p:childTnLst>
                                    <p:set>
                                      <p:cBhvr>
                                        <p:cTn id="35" dur="1" fill="hold">
                                          <p:stCondLst>
                                            <p:cond delay="0"/>
                                          </p:stCondLst>
                                        </p:cTn>
                                        <p:tgtEl>
                                          <p:spTgt spid="180237"/>
                                        </p:tgtEl>
                                        <p:attrNameLst>
                                          <p:attrName>style.visibility</p:attrName>
                                        </p:attrNameLst>
                                      </p:cBhvr>
                                      <p:to>
                                        <p:strVal val="visible"/>
                                      </p:to>
                                    </p:set>
                                    <p:animEffect transition="in" filter="wipe(down)">
                                      <p:cBhvr>
                                        <p:cTn id="36" dur="500"/>
                                        <p:tgtEl>
                                          <p:spTgt spid="180237"/>
                                        </p:tgtEl>
                                      </p:cBhvr>
                                    </p:animEffect>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180228">
                                            <p:txEl>
                                              <p:pRg st="4" end="4"/>
                                            </p:txEl>
                                          </p:spTgt>
                                        </p:tgtEl>
                                        <p:attrNameLst>
                                          <p:attrName>style.visibility</p:attrName>
                                        </p:attrNameLst>
                                      </p:cBhvr>
                                      <p:to>
                                        <p:strVal val="visible"/>
                                      </p:to>
                                    </p:set>
                                    <p:anim calcmode="lin" valueType="num">
                                      <p:cBhvr additive="base">
                                        <p:cTn id="41" dur="500" fill="hold"/>
                                        <p:tgtEl>
                                          <p:spTgt spid="180228">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80228">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4" name="arrow.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180234"/>
                                        </p:tgtEl>
                                        <p:attrNameLst>
                                          <p:attrName>style.visibility</p:attrName>
                                        </p:attrNameLst>
                                      </p:cBhvr>
                                      <p:to>
                                        <p:strVal val="visible"/>
                                      </p:to>
                                    </p:set>
                                    <p:anim calcmode="lin" valueType="num">
                                      <p:cBhvr>
                                        <p:cTn id="47" dur="500" fill="hold"/>
                                        <p:tgtEl>
                                          <p:spTgt spid="180234"/>
                                        </p:tgtEl>
                                        <p:attrNameLst>
                                          <p:attrName>ppt_w</p:attrName>
                                        </p:attrNameLst>
                                      </p:cBhvr>
                                      <p:tavLst>
                                        <p:tav tm="0">
                                          <p:val>
                                            <p:fltVal val="0"/>
                                          </p:val>
                                        </p:tav>
                                        <p:tav tm="100000">
                                          <p:val>
                                            <p:strVal val="#ppt_w"/>
                                          </p:val>
                                        </p:tav>
                                      </p:tavLst>
                                    </p:anim>
                                    <p:anim calcmode="lin" valueType="num">
                                      <p:cBhvr>
                                        <p:cTn id="48" dur="500" fill="hold"/>
                                        <p:tgtEl>
                                          <p:spTgt spid="180234"/>
                                        </p:tgtEl>
                                        <p:attrNameLst>
                                          <p:attrName>ppt_h</p:attrName>
                                        </p:attrNameLst>
                                      </p:cBhvr>
                                      <p:tavLst>
                                        <p:tav tm="0">
                                          <p:val>
                                            <p:fltVal val="0"/>
                                          </p:val>
                                        </p:tav>
                                        <p:tav tm="100000">
                                          <p:val>
                                            <p:strVal val="#ppt_h"/>
                                          </p:val>
                                        </p:tav>
                                      </p:tavLst>
                                    </p:anim>
                                    <p:animEffect transition="in" filter="fade">
                                      <p:cBhvr>
                                        <p:cTn id="49" dur="500"/>
                                        <p:tgtEl>
                                          <p:spTgt spid="180234"/>
                                        </p:tgtEl>
                                      </p:cBhvr>
                                    </p:animEffect>
                                  </p:childTnLst>
                                  <p:subTnLst>
                                    <p:audio>
                                      <p:cMediaNode>
                                        <p:cTn display="0" masterRel="sameClick">
                                          <p:stCondLst>
                                            <p:cond evt="begin" delay="0">
                                              <p:tn val="45"/>
                                            </p:cond>
                                          </p:stCondLst>
                                          <p:endCondLst>
                                            <p:cond evt="onStopAudio" delay="0">
                                              <p:tgtEl>
                                                <p:sldTgt/>
                                              </p:tgtEl>
                                            </p:cond>
                                          </p:endCondLst>
                                        </p:cTn>
                                        <p:tgtEl>
                                          <p:sndTgt r:embed="rId5"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4" grpId="0"/>
      <p:bldP spid="180235" grpId="0" animBg="1"/>
      <p:bldP spid="180236" grpId="0" animBg="1"/>
      <p:bldP spid="180237" grpId="0" animBg="1"/>
      <p:bldP spid="18023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685800" y="1343025"/>
            <a:ext cx="7772400" cy="53086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Diffraction through a single-slit </a:t>
            </a:r>
          </a:p>
          <a:p>
            <a:pPr>
              <a:buFontTx/>
              <a:buNone/>
            </a:pPr>
            <a:r>
              <a:rPr lang="en-US" altLang="en-US" sz="2400">
                <a:solidFill>
                  <a:srgbClr val="000000"/>
                </a:solidFill>
                <a:ea typeface="Calibri" pitchFamily="34" charset="0"/>
                <a:cs typeface="Times New Roman" pitchFamily="18" charset="0"/>
                <a:sym typeface="Symbol" pitchFamily="18" charset="2"/>
              </a:rPr>
              <a:t>Huygen’s wavelets                                                          not only allow the                                                             wave to turn                                                                 corners, they                                                                      also interfere                                                                    with each other.</a:t>
            </a:r>
          </a:p>
        </p:txBody>
      </p:sp>
      <p:sp>
        <p:nvSpPr>
          <p:cNvPr id="190468" name="Oval 4"/>
          <p:cNvSpPr>
            <a:spLocks noChangeArrowheads="1"/>
          </p:cNvSpPr>
          <p:nvPr/>
        </p:nvSpPr>
        <p:spPr bwMode="auto">
          <a:xfrm>
            <a:off x="4645025" y="3241675"/>
            <a:ext cx="744538" cy="744538"/>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69" name="Oval 5"/>
          <p:cNvSpPr>
            <a:spLocks noChangeArrowheads="1"/>
          </p:cNvSpPr>
          <p:nvPr/>
        </p:nvSpPr>
        <p:spPr bwMode="auto">
          <a:xfrm>
            <a:off x="4984750" y="3571875"/>
            <a:ext cx="88900" cy="88900"/>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0" name="Oval 6"/>
          <p:cNvSpPr>
            <a:spLocks noChangeArrowheads="1"/>
          </p:cNvSpPr>
          <p:nvPr/>
        </p:nvSpPr>
        <p:spPr bwMode="auto">
          <a:xfrm>
            <a:off x="4252913" y="2841625"/>
            <a:ext cx="1530350" cy="1530350"/>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1" name="Oval 7"/>
          <p:cNvSpPr>
            <a:spLocks noChangeArrowheads="1"/>
          </p:cNvSpPr>
          <p:nvPr/>
        </p:nvSpPr>
        <p:spPr bwMode="auto">
          <a:xfrm>
            <a:off x="3844925" y="2433638"/>
            <a:ext cx="2355850" cy="2355850"/>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2" name="Oval 8"/>
          <p:cNvSpPr>
            <a:spLocks noChangeArrowheads="1"/>
          </p:cNvSpPr>
          <p:nvPr/>
        </p:nvSpPr>
        <p:spPr bwMode="auto">
          <a:xfrm>
            <a:off x="4652963" y="4618038"/>
            <a:ext cx="744537" cy="744537"/>
          </a:xfrm>
          <a:prstGeom prst="ellipse">
            <a:avLst/>
          </a:pr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3" name="Oval 9"/>
          <p:cNvSpPr>
            <a:spLocks noChangeArrowheads="1"/>
          </p:cNvSpPr>
          <p:nvPr/>
        </p:nvSpPr>
        <p:spPr bwMode="auto">
          <a:xfrm>
            <a:off x="4992688" y="4948238"/>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4" name="Oval 10"/>
          <p:cNvSpPr>
            <a:spLocks noChangeArrowheads="1"/>
          </p:cNvSpPr>
          <p:nvPr/>
        </p:nvSpPr>
        <p:spPr bwMode="auto">
          <a:xfrm>
            <a:off x="4260850" y="4217988"/>
            <a:ext cx="1530350" cy="1530350"/>
          </a:xfrm>
          <a:prstGeom prst="ellipse">
            <a:avLst/>
          </a:pr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5" name="Oval 11"/>
          <p:cNvSpPr>
            <a:spLocks noChangeArrowheads="1"/>
          </p:cNvSpPr>
          <p:nvPr/>
        </p:nvSpPr>
        <p:spPr bwMode="auto">
          <a:xfrm>
            <a:off x="3852863" y="3810000"/>
            <a:ext cx="2355850" cy="2355850"/>
          </a:xfrm>
          <a:prstGeom prst="ellipse">
            <a:avLst/>
          </a:pr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6" name="Rectangle 12"/>
          <p:cNvSpPr>
            <a:spLocks noChangeArrowheads="1"/>
          </p:cNvSpPr>
          <p:nvPr/>
        </p:nvSpPr>
        <p:spPr bwMode="auto">
          <a:xfrm>
            <a:off x="4922838" y="2376488"/>
            <a:ext cx="220662" cy="1235075"/>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7" name="Rectangle 13"/>
          <p:cNvSpPr>
            <a:spLocks noChangeArrowheads="1"/>
          </p:cNvSpPr>
          <p:nvPr/>
        </p:nvSpPr>
        <p:spPr bwMode="auto">
          <a:xfrm>
            <a:off x="4932363" y="4984750"/>
            <a:ext cx="220662" cy="1235075"/>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8" name="Oval 14"/>
          <p:cNvSpPr>
            <a:spLocks noChangeArrowheads="1"/>
          </p:cNvSpPr>
          <p:nvPr/>
        </p:nvSpPr>
        <p:spPr bwMode="auto">
          <a:xfrm>
            <a:off x="3454400" y="2036763"/>
            <a:ext cx="3138488" cy="313848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79" name="Oval 15"/>
          <p:cNvSpPr>
            <a:spLocks noChangeArrowheads="1"/>
          </p:cNvSpPr>
          <p:nvPr/>
        </p:nvSpPr>
        <p:spPr bwMode="auto">
          <a:xfrm>
            <a:off x="3441700" y="3389313"/>
            <a:ext cx="3138488" cy="3138487"/>
          </a:xfrm>
          <a:prstGeom prst="ellipse">
            <a:avLst/>
          </a:pr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80" name="Oval 16"/>
          <p:cNvSpPr>
            <a:spLocks noChangeArrowheads="1"/>
          </p:cNvSpPr>
          <p:nvPr/>
        </p:nvSpPr>
        <p:spPr bwMode="auto">
          <a:xfrm>
            <a:off x="5308600" y="4249738"/>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81" name="Oval 17"/>
          <p:cNvSpPr>
            <a:spLocks noChangeArrowheads="1"/>
          </p:cNvSpPr>
          <p:nvPr/>
        </p:nvSpPr>
        <p:spPr bwMode="auto">
          <a:xfrm>
            <a:off x="5494338" y="4379913"/>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82" name="Oval 18"/>
          <p:cNvSpPr>
            <a:spLocks noChangeArrowheads="1"/>
          </p:cNvSpPr>
          <p:nvPr/>
        </p:nvSpPr>
        <p:spPr bwMode="auto">
          <a:xfrm>
            <a:off x="5502275" y="4113213"/>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83" name="Oval 19"/>
          <p:cNvSpPr>
            <a:spLocks noChangeArrowheads="1"/>
          </p:cNvSpPr>
          <p:nvPr/>
        </p:nvSpPr>
        <p:spPr bwMode="auto">
          <a:xfrm>
            <a:off x="5649913" y="4248150"/>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84" name="Oval 20"/>
          <p:cNvSpPr>
            <a:spLocks noChangeArrowheads="1"/>
          </p:cNvSpPr>
          <p:nvPr/>
        </p:nvSpPr>
        <p:spPr bwMode="auto">
          <a:xfrm>
            <a:off x="5935663" y="4244975"/>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85" name="Oval 21"/>
          <p:cNvSpPr>
            <a:spLocks noChangeArrowheads="1"/>
          </p:cNvSpPr>
          <p:nvPr/>
        </p:nvSpPr>
        <p:spPr bwMode="auto">
          <a:xfrm>
            <a:off x="5799138" y="4411663"/>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86" name="Oval 22"/>
          <p:cNvSpPr>
            <a:spLocks noChangeArrowheads="1"/>
          </p:cNvSpPr>
          <p:nvPr/>
        </p:nvSpPr>
        <p:spPr bwMode="auto">
          <a:xfrm>
            <a:off x="5797550" y="4087813"/>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87" name="Oval 23"/>
          <p:cNvSpPr>
            <a:spLocks noChangeArrowheads="1"/>
          </p:cNvSpPr>
          <p:nvPr/>
        </p:nvSpPr>
        <p:spPr bwMode="auto">
          <a:xfrm>
            <a:off x="5303838" y="4013200"/>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88" name="Oval 24"/>
          <p:cNvSpPr>
            <a:spLocks noChangeArrowheads="1"/>
          </p:cNvSpPr>
          <p:nvPr/>
        </p:nvSpPr>
        <p:spPr bwMode="auto">
          <a:xfrm>
            <a:off x="5319713" y="4486275"/>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89" name="Oval 25"/>
          <p:cNvSpPr>
            <a:spLocks noChangeArrowheads="1"/>
          </p:cNvSpPr>
          <p:nvPr/>
        </p:nvSpPr>
        <p:spPr bwMode="auto">
          <a:xfrm>
            <a:off x="5629275" y="3949700"/>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90" name="Oval 26"/>
          <p:cNvSpPr>
            <a:spLocks noChangeArrowheads="1"/>
          </p:cNvSpPr>
          <p:nvPr/>
        </p:nvSpPr>
        <p:spPr bwMode="auto">
          <a:xfrm>
            <a:off x="5634038" y="4540250"/>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91" name="Oval 27"/>
          <p:cNvSpPr>
            <a:spLocks noChangeArrowheads="1"/>
          </p:cNvSpPr>
          <p:nvPr/>
        </p:nvSpPr>
        <p:spPr bwMode="auto">
          <a:xfrm>
            <a:off x="5891213" y="3883025"/>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92" name="Oval 28"/>
          <p:cNvSpPr>
            <a:spLocks noChangeArrowheads="1"/>
          </p:cNvSpPr>
          <p:nvPr/>
        </p:nvSpPr>
        <p:spPr bwMode="auto">
          <a:xfrm>
            <a:off x="5905500" y="4583113"/>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93" name="Oval 29"/>
          <p:cNvSpPr>
            <a:spLocks noChangeArrowheads="1"/>
          </p:cNvSpPr>
          <p:nvPr/>
        </p:nvSpPr>
        <p:spPr bwMode="auto">
          <a:xfrm>
            <a:off x="6161088" y="4243388"/>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94" name="Oval 30"/>
          <p:cNvSpPr>
            <a:spLocks noChangeArrowheads="1"/>
          </p:cNvSpPr>
          <p:nvPr/>
        </p:nvSpPr>
        <p:spPr bwMode="auto">
          <a:xfrm>
            <a:off x="6116638" y="3833813"/>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95" name="Oval 31"/>
          <p:cNvSpPr>
            <a:spLocks noChangeArrowheads="1"/>
          </p:cNvSpPr>
          <p:nvPr/>
        </p:nvSpPr>
        <p:spPr bwMode="auto">
          <a:xfrm>
            <a:off x="6130925" y="4616450"/>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90496" name="Oval 32"/>
          <p:cNvSpPr>
            <a:spLocks noChangeArrowheads="1"/>
          </p:cNvSpPr>
          <p:nvPr/>
        </p:nvSpPr>
        <p:spPr bwMode="auto">
          <a:xfrm>
            <a:off x="6394450" y="4248150"/>
            <a:ext cx="88900" cy="88900"/>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97" name="Oval 33"/>
          <p:cNvSpPr>
            <a:spLocks noChangeArrowheads="1"/>
          </p:cNvSpPr>
          <p:nvPr/>
        </p:nvSpPr>
        <p:spPr bwMode="auto">
          <a:xfrm>
            <a:off x="6051550" y="4435475"/>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98" name="Oval 34"/>
          <p:cNvSpPr>
            <a:spLocks noChangeArrowheads="1"/>
          </p:cNvSpPr>
          <p:nvPr/>
        </p:nvSpPr>
        <p:spPr bwMode="auto">
          <a:xfrm>
            <a:off x="6049963" y="4057650"/>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499" name="Oval 35"/>
          <p:cNvSpPr>
            <a:spLocks noChangeArrowheads="1"/>
          </p:cNvSpPr>
          <p:nvPr/>
        </p:nvSpPr>
        <p:spPr bwMode="auto">
          <a:xfrm>
            <a:off x="6278563" y="4452938"/>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500" name="Oval 36"/>
          <p:cNvSpPr>
            <a:spLocks noChangeArrowheads="1"/>
          </p:cNvSpPr>
          <p:nvPr/>
        </p:nvSpPr>
        <p:spPr bwMode="auto">
          <a:xfrm>
            <a:off x="6278563" y="4038600"/>
            <a:ext cx="88900" cy="88900"/>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0501" name="Line 37"/>
          <p:cNvSpPr>
            <a:spLocks noChangeShapeType="1"/>
          </p:cNvSpPr>
          <p:nvPr/>
        </p:nvSpPr>
        <p:spPr bwMode="auto">
          <a:xfrm>
            <a:off x="5019675" y="4278313"/>
            <a:ext cx="27273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02" name="Line 38"/>
          <p:cNvSpPr>
            <a:spLocks noChangeShapeType="1"/>
          </p:cNvSpPr>
          <p:nvPr/>
        </p:nvSpPr>
        <p:spPr bwMode="auto">
          <a:xfrm flipV="1">
            <a:off x="5029200" y="3481388"/>
            <a:ext cx="2728913" cy="660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03" name="Line 39"/>
          <p:cNvSpPr>
            <a:spLocks noChangeShapeType="1"/>
          </p:cNvSpPr>
          <p:nvPr/>
        </p:nvSpPr>
        <p:spPr bwMode="auto">
          <a:xfrm>
            <a:off x="5038725" y="4445000"/>
            <a:ext cx="2724150" cy="5572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04" name="Line 40"/>
          <p:cNvSpPr>
            <a:spLocks noChangeShapeType="1"/>
          </p:cNvSpPr>
          <p:nvPr/>
        </p:nvSpPr>
        <p:spPr bwMode="auto">
          <a:xfrm flipV="1">
            <a:off x="5048250" y="2566988"/>
            <a:ext cx="2724150" cy="139223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05" name="Line 41"/>
          <p:cNvSpPr>
            <a:spLocks noChangeShapeType="1"/>
          </p:cNvSpPr>
          <p:nvPr/>
        </p:nvSpPr>
        <p:spPr bwMode="auto">
          <a:xfrm>
            <a:off x="5057775" y="4643438"/>
            <a:ext cx="2714625" cy="11826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07" name="Line 43"/>
          <p:cNvSpPr>
            <a:spLocks noChangeShapeType="1"/>
          </p:cNvSpPr>
          <p:nvPr/>
        </p:nvSpPr>
        <p:spPr bwMode="auto">
          <a:xfrm>
            <a:off x="7762875" y="2276475"/>
            <a:ext cx="0" cy="4014788"/>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90508" name="Line 44"/>
          <p:cNvSpPr>
            <a:spLocks noChangeShapeType="1"/>
          </p:cNvSpPr>
          <p:nvPr/>
        </p:nvSpPr>
        <p:spPr bwMode="auto">
          <a:xfrm>
            <a:off x="7754938" y="4270375"/>
            <a:ext cx="1401762"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90509" name="Line 45"/>
          <p:cNvSpPr>
            <a:spLocks noChangeShapeType="1"/>
          </p:cNvSpPr>
          <p:nvPr/>
        </p:nvSpPr>
        <p:spPr bwMode="auto">
          <a:xfrm>
            <a:off x="5022850" y="3632200"/>
            <a:ext cx="0" cy="13335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46"/>
          <p:cNvGrpSpPr>
            <a:grpSpLocks/>
          </p:cNvGrpSpPr>
          <p:nvPr/>
        </p:nvGrpSpPr>
        <p:grpSpPr bwMode="auto">
          <a:xfrm>
            <a:off x="814388" y="4197350"/>
            <a:ext cx="2281237" cy="822325"/>
            <a:chOff x="530" y="2845"/>
            <a:chExt cx="1437" cy="518"/>
          </a:xfrm>
        </p:grpSpPr>
        <p:sp>
          <p:nvSpPr>
            <p:cNvPr id="14395" name="Oval 47"/>
            <p:cNvSpPr>
              <a:spLocks noChangeArrowheads="1"/>
            </p:cNvSpPr>
            <p:nvPr/>
          </p:nvSpPr>
          <p:spPr bwMode="auto">
            <a:xfrm>
              <a:off x="1834" y="3032"/>
              <a:ext cx="56" cy="56"/>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2400"/>
            </a:p>
          </p:txBody>
        </p:sp>
        <p:sp>
          <p:nvSpPr>
            <p:cNvPr id="14396" name="Text Box 48"/>
            <p:cNvSpPr txBox="1">
              <a:spLocks noChangeArrowheads="1"/>
            </p:cNvSpPr>
            <p:nvPr/>
          </p:nvSpPr>
          <p:spPr bwMode="auto">
            <a:xfrm>
              <a:off x="530" y="2845"/>
              <a:ext cx="143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Constructive interference</a:t>
              </a:r>
            </a:p>
          </p:txBody>
        </p:sp>
      </p:grpSp>
      <p:sp>
        <p:nvSpPr>
          <p:cNvPr id="190513" name="Text Box 49"/>
          <p:cNvSpPr txBox="1">
            <a:spLocks noChangeArrowheads="1"/>
          </p:cNvSpPr>
          <p:nvPr/>
        </p:nvSpPr>
        <p:spPr bwMode="auto">
          <a:xfrm rot="5400000">
            <a:off x="6923882" y="4115194"/>
            <a:ext cx="3668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hlink"/>
                </a:solidFill>
              </a:rPr>
              <a:t>RELATIVE     INTENSITY</a:t>
            </a:r>
          </a:p>
        </p:txBody>
      </p:sp>
      <p:grpSp>
        <p:nvGrpSpPr>
          <p:cNvPr id="3" name="Group 50"/>
          <p:cNvGrpSpPr>
            <a:grpSpLocks/>
          </p:cNvGrpSpPr>
          <p:nvPr/>
        </p:nvGrpSpPr>
        <p:grpSpPr bwMode="auto">
          <a:xfrm>
            <a:off x="812800" y="5222875"/>
            <a:ext cx="2281238" cy="822325"/>
            <a:chOff x="530" y="2845"/>
            <a:chExt cx="1437" cy="518"/>
          </a:xfrm>
        </p:grpSpPr>
        <p:sp>
          <p:nvSpPr>
            <p:cNvPr id="14393" name="Oval 51"/>
            <p:cNvSpPr>
              <a:spLocks noChangeArrowheads="1"/>
            </p:cNvSpPr>
            <p:nvPr/>
          </p:nvSpPr>
          <p:spPr bwMode="auto">
            <a:xfrm>
              <a:off x="1834" y="3032"/>
              <a:ext cx="56" cy="56"/>
            </a:xfrm>
            <a:prstGeom prst="ellipse">
              <a:avLst/>
            </a:prstGeom>
            <a:solidFill>
              <a:srgbClr val="FF00FF"/>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2400"/>
            </a:p>
          </p:txBody>
        </p:sp>
        <p:sp>
          <p:nvSpPr>
            <p:cNvPr id="14394" name="Text Box 52"/>
            <p:cNvSpPr txBox="1">
              <a:spLocks noChangeArrowheads="1"/>
            </p:cNvSpPr>
            <p:nvPr/>
          </p:nvSpPr>
          <p:spPr bwMode="auto">
            <a:xfrm>
              <a:off x="530" y="2845"/>
              <a:ext cx="143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CC0099"/>
                  </a:solidFill>
                </a:rPr>
                <a:t>Destructive interference</a:t>
              </a:r>
            </a:p>
          </p:txBody>
        </p:sp>
      </p:grpSp>
      <p:sp>
        <p:nvSpPr>
          <p:cNvPr id="190517" name="Line 53"/>
          <p:cNvSpPr>
            <a:spLocks noChangeShapeType="1"/>
          </p:cNvSpPr>
          <p:nvPr/>
        </p:nvSpPr>
        <p:spPr bwMode="auto">
          <a:xfrm flipV="1">
            <a:off x="5013325" y="3868738"/>
            <a:ext cx="2760663" cy="346075"/>
          </a:xfrm>
          <a:prstGeom prst="line">
            <a:avLst/>
          </a:prstGeom>
          <a:noFill/>
          <a:ln w="9525">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18" name="Line 54"/>
          <p:cNvSpPr>
            <a:spLocks noChangeShapeType="1"/>
          </p:cNvSpPr>
          <p:nvPr/>
        </p:nvSpPr>
        <p:spPr bwMode="auto">
          <a:xfrm flipV="1">
            <a:off x="5019675" y="2994025"/>
            <a:ext cx="2738438" cy="1055688"/>
          </a:xfrm>
          <a:prstGeom prst="line">
            <a:avLst/>
          </a:prstGeom>
          <a:noFill/>
          <a:ln w="9525">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19" name="Line 55"/>
          <p:cNvSpPr>
            <a:spLocks noChangeShapeType="1"/>
          </p:cNvSpPr>
          <p:nvPr/>
        </p:nvSpPr>
        <p:spPr bwMode="auto">
          <a:xfrm>
            <a:off x="5024438" y="4346575"/>
            <a:ext cx="2733675" cy="298450"/>
          </a:xfrm>
          <a:prstGeom prst="line">
            <a:avLst/>
          </a:prstGeom>
          <a:noFill/>
          <a:ln w="9525">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0520" name="Line 56"/>
          <p:cNvSpPr>
            <a:spLocks noChangeShapeType="1"/>
          </p:cNvSpPr>
          <p:nvPr/>
        </p:nvSpPr>
        <p:spPr bwMode="auto">
          <a:xfrm>
            <a:off x="5030788" y="4546600"/>
            <a:ext cx="2727325" cy="850900"/>
          </a:xfrm>
          <a:prstGeom prst="line">
            <a:avLst/>
          </a:prstGeom>
          <a:noFill/>
          <a:ln w="9525">
            <a:solidFill>
              <a:srgbClr val="FF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50" name="Line 58"/>
          <p:cNvSpPr>
            <a:spLocks noChangeShapeType="1"/>
          </p:cNvSpPr>
          <p:nvPr/>
        </p:nvSpPr>
        <p:spPr bwMode="auto">
          <a:xfrm>
            <a:off x="3435350" y="2392363"/>
            <a:ext cx="0" cy="3821112"/>
          </a:xfrm>
          <a:prstGeom prst="line">
            <a:avLst/>
          </a:prstGeom>
          <a:noFill/>
          <a:ln w="9525">
            <a:solidFill>
              <a:schemeClr val="tx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3851" name="Line 59"/>
          <p:cNvSpPr>
            <a:spLocks noChangeShapeType="1"/>
          </p:cNvSpPr>
          <p:nvPr/>
        </p:nvSpPr>
        <p:spPr bwMode="auto">
          <a:xfrm>
            <a:off x="3836988" y="2392363"/>
            <a:ext cx="0" cy="3821112"/>
          </a:xfrm>
          <a:prstGeom prst="line">
            <a:avLst/>
          </a:prstGeom>
          <a:noFill/>
          <a:ln w="9525">
            <a:solidFill>
              <a:schemeClr val="tx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3852" name="Line 60"/>
          <p:cNvSpPr>
            <a:spLocks noChangeShapeType="1"/>
          </p:cNvSpPr>
          <p:nvPr/>
        </p:nvSpPr>
        <p:spPr bwMode="auto">
          <a:xfrm>
            <a:off x="4246563" y="2392363"/>
            <a:ext cx="0" cy="3821112"/>
          </a:xfrm>
          <a:prstGeom prst="line">
            <a:avLst/>
          </a:prstGeom>
          <a:noFill/>
          <a:ln w="9525">
            <a:solidFill>
              <a:schemeClr val="tx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3853" name="Line 61"/>
          <p:cNvSpPr>
            <a:spLocks noChangeShapeType="1"/>
          </p:cNvSpPr>
          <p:nvPr/>
        </p:nvSpPr>
        <p:spPr bwMode="auto">
          <a:xfrm>
            <a:off x="4646613" y="2392363"/>
            <a:ext cx="0" cy="3821112"/>
          </a:xfrm>
          <a:prstGeom prst="line">
            <a:avLst/>
          </a:prstGeom>
          <a:noFill/>
          <a:ln w="9525">
            <a:solidFill>
              <a:schemeClr val="tx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4391"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
        <p:nvSpPr>
          <p:cNvPr id="61" name="Freeform 60"/>
          <p:cNvSpPr/>
          <p:nvPr/>
        </p:nvSpPr>
        <p:spPr>
          <a:xfrm rot="5400000">
            <a:off x="5901532" y="3629818"/>
            <a:ext cx="4940300" cy="1249363"/>
          </a:xfrm>
          <a:custGeom>
            <a:avLst/>
            <a:gdLst>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42852 w 6327058"/>
              <a:gd name="connsiteY14" fmla="*/ 2759027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72349 w 6327058"/>
              <a:gd name="connsiteY14" fmla="*/ 3009750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7844 h 3958735"/>
              <a:gd name="connsiteX1" fmla="*/ 368710 w 6327058"/>
              <a:gd name="connsiteY1" fmla="*/ 3893599 h 3958735"/>
              <a:gd name="connsiteX2" fmla="*/ 811161 w 6327058"/>
              <a:gd name="connsiteY2" fmla="*/ 3937844 h 3958735"/>
              <a:gd name="connsiteX3" fmla="*/ 1209368 w 6327058"/>
              <a:gd name="connsiteY3" fmla="*/ 3878851 h 3958735"/>
              <a:gd name="connsiteX4" fmla="*/ 1607574 w 6327058"/>
              <a:gd name="connsiteY4" fmla="*/ 3952593 h 3958735"/>
              <a:gd name="connsiteX5" fmla="*/ 2005781 w 6327058"/>
              <a:gd name="connsiteY5" fmla="*/ 3805109 h 3958735"/>
              <a:gd name="connsiteX6" fmla="*/ 2389239 w 6327058"/>
              <a:gd name="connsiteY6" fmla="*/ 3937844 h 3958735"/>
              <a:gd name="connsiteX7" fmla="*/ 2403987 w 6327058"/>
              <a:gd name="connsiteY7" fmla="*/ 3952593 h 3958735"/>
              <a:gd name="connsiteX8" fmla="*/ 2521974 w 6327058"/>
              <a:gd name="connsiteY8" fmla="*/ 3878851 h 3958735"/>
              <a:gd name="connsiteX9" fmla="*/ 2595716 w 6327058"/>
              <a:gd name="connsiteY9" fmla="*/ 3598631 h 3958735"/>
              <a:gd name="connsiteX10" fmla="*/ 2684206 w 6327058"/>
              <a:gd name="connsiteY10" fmla="*/ 3038193 h 3958735"/>
              <a:gd name="connsiteX11" fmla="*/ 2875936 w 6327058"/>
              <a:gd name="connsiteY11" fmla="*/ 1268386 h 3958735"/>
              <a:gd name="connsiteX12" fmla="*/ 3170903 w 6327058"/>
              <a:gd name="connsiteY12" fmla="*/ 25 h 3958735"/>
              <a:gd name="connsiteX13" fmla="*/ 3495368 w 6327058"/>
              <a:gd name="connsiteY13" fmla="*/ 1238890 h 3958735"/>
              <a:gd name="connsiteX14" fmla="*/ 3672349 w 6327058"/>
              <a:gd name="connsiteY14" fmla="*/ 3008696 h 3958735"/>
              <a:gd name="connsiteX15" fmla="*/ 3760839 w 6327058"/>
              <a:gd name="connsiteY15" fmla="*/ 3598631 h 3958735"/>
              <a:gd name="connsiteX16" fmla="*/ 3952568 w 6327058"/>
              <a:gd name="connsiteY16" fmla="*/ 3937844 h 3958735"/>
              <a:gd name="connsiteX17" fmla="*/ 4321277 w 6327058"/>
              <a:gd name="connsiteY17" fmla="*/ 3805109 h 3958735"/>
              <a:gd name="connsiteX18" fmla="*/ 4763729 w 6327058"/>
              <a:gd name="connsiteY18" fmla="*/ 3952593 h 3958735"/>
              <a:gd name="connsiteX19" fmla="*/ 5147187 w 6327058"/>
              <a:gd name="connsiteY19" fmla="*/ 3878851 h 3958735"/>
              <a:gd name="connsiteX20" fmla="*/ 5560142 w 6327058"/>
              <a:gd name="connsiteY20" fmla="*/ 3937844 h 3958735"/>
              <a:gd name="connsiteX21" fmla="*/ 6002594 w 6327058"/>
              <a:gd name="connsiteY21" fmla="*/ 3908348 h 3958735"/>
              <a:gd name="connsiteX22" fmla="*/ 6327058 w 6327058"/>
              <a:gd name="connsiteY22" fmla="*/ 3952593 h 3958735"/>
              <a:gd name="connsiteX0" fmla="*/ 0 w 6327058"/>
              <a:gd name="connsiteY0" fmla="*/ 3937844 h 4004375"/>
              <a:gd name="connsiteX1" fmla="*/ 368710 w 6327058"/>
              <a:gd name="connsiteY1" fmla="*/ 3893599 h 4004375"/>
              <a:gd name="connsiteX2" fmla="*/ 811161 w 6327058"/>
              <a:gd name="connsiteY2" fmla="*/ 3937844 h 4004375"/>
              <a:gd name="connsiteX3" fmla="*/ 1209368 w 6327058"/>
              <a:gd name="connsiteY3" fmla="*/ 3878851 h 4004375"/>
              <a:gd name="connsiteX4" fmla="*/ 1607574 w 6327058"/>
              <a:gd name="connsiteY4" fmla="*/ 3952593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321277 w 6327058"/>
              <a:gd name="connsiteY17" fmla="*/ 3805109 h 4004375"/>
              <a:gd name="connsiteX18" fmla="*/ 4763729 w 6327058"/>
              <a:gd name="connsiteY18" fmla="*/ 3952593 h 4004375"/>
              <a:gd name="connsiteX19" fmla="*/ 5147187 w 6327058"/>
              <a:gd name="connsiteY19" fmla="*/ 3878851 h 4004375"/>
              <a:gd name="connsiteX20" fmla="*/ 5560142 w 6327058"/>
              <a:gd name="connsiteY20" fmla="*/ 3937844 h 4004375"/>
              <a:gd name="connsiteX21" fmla="*/ 6002594 w 6327058"/>
              <a:gd name="connsiteY21" fmla="*/ 3908348 h 4004375"/>
              <a:gd name="connsiteX22" fmla="*/ 6327058 w 6327058"/>
              <a:gd name="connsiteY22" fmla="*/ 3952593 h 4004375"/>
              <a:gd name="connsiteX0" fmla="*/ 0 w 6327058"/>
              <a:gd name="connsiteY0" fmla="*/ 3937844 h 4004375"/>
              <a:gd name="connsiteX1" fmla="*/ 368710 w 6327058"/>
              <a:gd name="connsiteY1" fmla="*/ 3893599 h 4004375"/>
              <a:gd name="connsiteX2" fmla="*/ 811161 w 6327058"/>
              <a:gd name="connsiteY2" fmla="*/ 3937844 h 4004375"/>
              <a:gd name="connsiteX3" fmla="*/ 1209368 w 6327058"/>
              <a:gd name="connsiteY3" fmla="*/ 3878851 h 4004375"/>
              <a:gd name="connsiteX4" fmla="*/ 1607574 w 6327058"/>
              <a:gd name="connsiteY4" fmla="*/ 3952593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147187 w 6327058"/>
              <a:gd name="connsiteY19" fmla="*/ 3878851 h 4004375"/>
              <a:gd name="connsiteX20" fmla="*/ 5560142 w 6327058"/>
              <a:gd name="connsiteY20" fmla="*/ 3937844 h 4004375"/>
              <a:gd name="connsiteX21" fmla="*/ 6002594 w 6327058"/>
              <a:gd name="connsiteY21" fmla="*/ 3908348 h 4004375"/>
              <a:gd name="connsiteX22" fmla="*/ 6327058 w 6327058"/>
              <a:gd name="connsiteY22" fmla="*/ 3952593 h 4004375"/>
              <a:gd name="connsiteX0" fmla="*/ 0 w 6327058"/>
              <a:gd name="connsiteY0" fmla="*/ 3937844 h 4004375"/>
              <a:gd name="connsiteX1" fmla="*/ 368710 w 6327058"/>
              <a:gd name="connsiteY1" fmla="*/ 3893599 h 4004375"/>
              <a:gd name="connsiteX2" fmla="*/ 811161 w 6327058"/>
              <a:gd name="connsiteY2" fmla="*/ 3937844 h 4004375"/>
              <a:gd name="connsiteX3" fmla="*/ 1209368 w 6327058"/>
              <a:gd name="connsiteY3" fmla="*/ 3878851 h 4004375"/>
              <a:gd name="connsiteX4" fmla="*/ 1607574 w 6327058"/>
              <a:gd name="connsiteY4" fmla="*/ 3952593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147187 w 6327058"/>
              <a:gd name="connsiteY19" fmla="*/ 3878851 h 4004375"/>
              <a:gd name="connsiteX20" fmla="*/ 5560142 w 6327058"/>
              <a:gd name="connsiteY20" fmla="*/ 3937844 h 4004375"/>
              <a:gd name="connsiteX21" fmla="*/ 6121522 w 6327058"/>
              <a:gd name="connsiteY21" fmla="*/ 3908349 h 4004375"/>
              <a:gd name="connsiteX22" fmla="*/ 6327058 w 6327058"/>
              <a:gd name="connsiteY22" fmla="*/ 3952593 h 4004375"/>
              <a:gd name="connsiteX0" fmla="*/ 0 w 6327058"/>
              <a:gd name="connsiteY0" fmla="*/ 3937844 h 4004375"/>
              <a:gd name="connsiteX1" fmla="*/ 225994 w 6327058"/>
              <a:gd name="connsiteY1" fmla="*/ 3940867 h 4004375"/>
              <a:gd name="connsiteX2" fmla="*/ 811161 w 6327058"/>
              <a:gd name="connsiteY2" fmla="*/ 3937844 h 4004375"/>
              <a:gd name="connsiteX3" fmla="*/ 1209368 w 6327058"/>
              <a:gd name="connsiteY3" fmla="*/ 3878851 h 4004375"/>
              <a:gd name="connsiteX4" fmla="*/ 1607574 w 6327058"/>
              <a:gd name="connsiteY4" fmla="*/ 3952593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147187 w 6327058"/>
              <a:gd name="connsiteY19" fmla="*/ 3878851 h 4004375"/>
              <a:gd name="connsiteX20" fmla="*/ 5560142 w 6327058"/>
              <a:gd name="connsiteY20" fmla="*/ 3937844 h 4004375"/>
              <a:gd name="connsiteX21" fmla="*/ 6121522 w 6327058"/>
              <a:gd name="connsiteY21" fmla="*/ 3908349 h 4004375"/>
              <a:gd name="connsiteX22" fmla="*/ 6327058 w 6327058"/>
              <a:gd name="connsiteY22" fmla="*/ 3952593 h 4004375"/>
              <a:gd name="connsiteX0" fmla="*/ 0 w 6327058"/>
              <a:gd name="connsiteY0" fmla="*/ 3937844 h 4004375"/>
              <a:gd name="connsiteX1" fmla="*/ 225994 w 6327058"/>
              <a:gd name="connsiteY1" fmla="*/ 3940867 h 4004375"/>
              <a:gd name="connsiteX2" fmla="*/ 811161 w 6327058"/>
              <a:gd name="connsiteY2" fmla="*/ 3937844 h 4004375"/>
              <a:gd name="connsiteX3" fmla="*/ 1019079 w 6327058"/>
              <a:gd name="connsiteY3" fmla="*/ 3878850 h 4004375"/>
              <a:gd name="connsiteX4" fmla="*/ 1607574 w 6327058"/>
              <a:gd name="connsiteY4" fmla="*/ 3952593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147187 w 6327058"/>
              <a:gd name="connsiteY19" fmla="*/ 3878851 h 4004375"/>
              <a:gd name="connsiteX20" fmla="*/ 5560142 w 6327058"/>
              <a:gd name="connsiteY20" fmla="*/ 3937844 h 4004375"/>
              <a:gd name="connsiteX21" fmla="*/ 6121522 w 6327058"/>
              <a:gd name="connsiteY21" fmla="*/ 3908349 h 4004375"/>
              <a:gd name="connsiteX22" fmla="*/ 6327058 w 6327058"/>
              <a:gd name="connsiteY22" fmla="*/ 3952593 h 4004375"/>
              <a:gd name="connsiteX0" fmla="*/ 0 w 6327058"/>
              <a:gd name="connsiteY0" fmla="*/ 3937844 h 4004375"/>
              <a:gd name="connsiteX1" fmla="*/ 225994 w 6327058"/>
              <a:gd name="connsiteY1" fmla="*/ 3940867 h 4004375"/>
              <a:gd name="connsiteX2" fmla="*/ 811161 w 6327058"/>
              <a:gd name="connsiteY2" fmla="*/ 3937844 h 4004375"/>
              <a:gd name="connsiteX3" fmla="*/ 1019079 w 6327058"/>
              <a:gd name="connsiteY3" fmla="*/ 3878850 h 4004375"/>
              <a:gd name="connsiteX4" fmla="*/ 1250787 w 6327058"/>
              <a:gd name="connsiteY4" fmla="*/ 3905327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147187 w 6327058"/>
              <a:gd name="connsiteY19" fmla="*/ 3878851 h 4004375"/>
              <a:gd name="connsiteX20" fmla="*/ 5560142 w 6327058"/>
              <a:gd name="connsiteY20" fmla="*/ 3937844 h 4004375"/>
              <a:gd name="connsiteX21" fmla="*/ 6121522 w 6327058"/>
              <a:gd name="connsiteY21" fmla="*/ 3908349 h 4004375"/>
              <a:gd name="connsiteX22" fmla="*/ 6327058 w 6327058"/>
              <a:gd name="connsiteY22" fmla="*/ 3952593 h 4004375"/>
              <a:gd name="connsiteX0" fmla="*/ 0 w 6327058"/>
              <a:gd name="connsiteY0" fmla="*/ 3937844 h 4004375"/>
              <a:gd name="connsiteX1" fmla="*/ 225994 w 6327058"/>
              <a:gd name="connsiteY1" fmla="*/ 3940867 h 4004375"/>
              <a:gd name="connsiteX2" fmla="*/ 811161 w 6327058"/>
              <a:gd name="connsiteY2" fmla="*/ 3937844 h 4004375"/>
              <a:gd name="connsiteX3" fmla="*/ 1019079 w 6327058"/>
              <a:gd name="connsiteY3" fmla="*/ 3878850 h 4004375"/>
              <a:gd name="connsiteX4" fmla="*/ 1250787 w 6327058"/>
              <a:gd name="connsiteY4" fmla="*/ 3905327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361259 w 6327058"/>
              <a:gd name="connsiteY19" fmla="*/ 3878850 h 4004375"/>
              <a:gd name="connsiteX20" fmla="*/ 5560142 w 6327058"/>
              <a:gd name="connsiteY20" fmla="*/ 3937844 h 4004375"/>
              <a:gd name="connsiteX21" fmla="*/ 6121522 w 6327058"/>
              <a:gd name="connsiteY21" fmla="*/ 3908349 h 4004375"/>
              <a:gd name="connsiteX22" fmla="*/ 6327058 w 6327058"/>
              <a:gd name="connsiteY22" fmla="*/ 3952593 h 4004375"/>
              <a:gd name="connsiteX0" fmla="*/ 0 w 6327058"/>
              <a:gd name="connsiteY0" fmla="*/ 3937844 h 4004375"/>
              <a:gd name="connsiteX1" fmla="*/ 225994 w 6327058"/>
              <a:gd name="connsiteY1" fmla="*/ 3940867 h 4004375"/>
              <a:gd name="connsiteX2" fmla="*/ 811161 w 6327058"/>
              <a:gd name="connsiteY2" fmla="*/ 3937844 h 4004375"/>
              <a:gd name="connsiteX3" fmla="*/ 1019079 w 6327058"/>
              <a:gd name="connsiteY3" fmla="*/ 3878850 h 4004375"/>
              <a:gd name="connsiteX4" fmla="*/ 1250787 w 6327058"/>
              <a:gd name="connsiteY4" fmla="*/ 3905327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361259 w 6327058"/>
              <a:gd name="connsiteY19" fmla="*/ 3878850 h 4004375"/>
              <a:gd name="connsiteX20" fmla="*/ 5893144 w 6327058"/>
              <a:gd name="connsiteY20" fmla="*/ 3937845 h 4004375"/>
              <a:gd name="connsiteX21" fmla="*/ 6121522 w 6327058"/>
              <a:gd name="connsiteY21" fmla="*/ 3908349 h 4004375"/>
              <a:gd name="connsiteX22" fmla="*/ 6327058 w 6327058"/>
              <a:gd name="connsiteY22" fmla="*/ 3952593 h 4004375"/>
              <a:gd name="connsiteX0" fmla="*/ 0 w 6327058"/>
              <a:gd name="connsiteY0" fmla="*/ 3937844 h 4004375"/>
              <a:gd name="connsiteX1" fmla="*/ 225994 w 6327058"/>
              <a:gd name="connsiteY1" fmla="*/ 3940867 h 4004375"/>
              <a:gd name="connsiteX2" fmla="*/ 811161 w 6327058"/>
              <a:gd name="connsiteY2" fmla="*/ 3937844 h 4004375"/>
              <a:gd name="connsiteX3" fmla="*/ 1019079 w 6327058"/>
              <a:gd name="connsiteY3" fmla="*/ 3878850 h 4004375"/>
              <a:gd name="connsiteX4" fmla="*/ 1250787 w 6327058"/>
              <a:gd name="connsiteY4" fmla="*/ 3905327 h 4004375"/>
              <a:gd name="connsiteX5" fmla="*/ 1934424 w 6327058"/>
              <a:gd name="connsiteY5" fmla="*/ 3143343 h 4004375"/>
              <a:gd name="connsiteX6" fmla="*/ 2389239 w 6327058"/>
              <a:gd name="connsiteY6" fmla="*/ 3937844 h 4004375"/>
              <a:gd name="connsiteX7" fmla="*/ 2403987 w 6327058"/>
              <a:gd name="connsiteY7" fmla="*/ 3952593 h 4004375"/>
              <a:gd name="connsiteX8" fmla="*/ 2521974 w 6327058"/>
              <a:gd name="connsiteY8" fmla="*/ 3878851 h 4004375"/>
              <a:gd name="connsiteX9" fmla="*/ 2595716 w 6327058"/>
              <a:gd name="connsiteY9" fmla="*/ 3598631 h 4004375"/>
              <a:gd name="connsiteX10" fmla="*/ 2684206 w 6327058"/>
              <a:gd name="connsiteY10" fmla="*/ 3038193 h 4004375"/>
              <a:gd name="connsiteX11" fmla="*/ 2875936 w 6327058"/>
              <a:gd name="connsiteY11" fmla="*/ 1268386 h 4004375"/>
              <a:gd name="connsiteX12" fmla="*/ 3170903 w 6327058"/>
              <a:gd name="connsiteY12" fmla="*/ 25 h 4004375"/>
              <a:gd name="connsiteX13" fmla="*/ 3495368 w 6327058"/>
              <a:gd name="connsiteY13" fmla="*/ 1238890 h 4004375"/>
              <a:gd name="connsiteX14" fmla="*/ 3672349 w 6327058"/>
              <a:gd name="connsiteY14" fmla="*/ 3008696 h 4004375"/>
              <a:gd name="connsiteX15" fmla="*/ 3760839 w 6327058"/>
              <a:gd name="connsiteY15" fmla="*/ 3598631 h 4004375"/>
              <a:gd name="connsiteX16" fmla="*/ 3952568 w 6327058"/>
              <a:gd name="connsiteY16" fmla="*/ 3937844 h 4004375"/>
              <a:gd name="connsiteX17" fmla="*/ 4463993 w 6327058"/>
              <a:gd name="connsiteY17" fmla="*/ 3096075 h 4004375"/>
              <a:gd name="connsiteX18" fmla="*/ 4763729 w 6327058"/>
              <a:gd name="connsiteY18" fmla="*/ 3952593 h 4004375"/>
              <a:gd name="connsiteX19" fmla="*/ 5622903 w 6327058"/>
              <a:gd name="connsiteY19" fmla="*/ 3878850 h 4004375"/>
              <a:gd name="connsiteX20" fmla="*/ 5893144 w 6327058"/>
              <a:gd name="connsiteY20" fmla="*/ 3937845 h 4004375"/>
              <a:gd name="connsiteX21" fmla="*/ 6121522 w 6327058"/>
              <a:gd name="connsiteY21" fmla="*/ 3908349 h 4004375"/>
              <a:gd name="connsiteX22" fmla="*/ 6327058 w 6327058"/>
              <a:gd name="connsiteY22" fmla="*/ 3952593 h 4004375"/>
              <a:gd name="connsiteX0" fmla="*/ 0 w 6327058"/>
              <a:gd name="connsiteY0" fmla="*/ 3937844 h 4038473"/>
              <a:gd name="connsiteX1" fmla="*/ 225994 w 6327058"/>
              <a:gd name="connsiteY1" fmla="*/ 3940867 h 4038473"/>
              <a:gd name="connsiteX2" fmla="*/ 811161 w 6327058"/>
              <a:gd name="connsiteY2" fmla="*/ 3937844 h 4038473"/>
              <a:gd name="connsiteX3" fmla="*/ 1019079 w 6327058"/>
              <a:gd name="connsiteY3" fmla="*/ 3878850 h 4038473"/>
              <a:gd name="connsiteX4" fmla="*/ 1250787 w 6327058"/>
              <a:gd name="connsiteY4" fmla="*/ 3905327 h 4038473"/>
              <a:gd name="connsiteX5" fmla="*/ 1934424 w 6327058"/>
              <a:gd name="connsiteY5" fmla="*/ 3143343 h 4038473"/>
              <a:gd name="connsiteX6" fmla="*/ 2389239 w 6327058"/>
              <a:gd name="connsiteY6" fmla="*/ 3937844 h 4038473"/>
              <a:gd name="connsiteX7" fmla="*/ 2403987 w 6327058"/>
              <a:gd name="connsiteY7" fmla="*/ 3952593 h 4038473"/>
              <a:gd name="connsiteX8" fmla="*/ 2521974 w 6327058"/>
              <a:gd name="connsiteY8" fmla="*/ 3878851 h 4038473"/>
              <a:gd name="connsiteX9" fmla="*/ 2595716 w 6327058"/>
              <a:gd name="connsiteY9" fmla="*/ 3598631 h 4038473"/>
              <a:gd name="connsiteX10" fmla="*/ 2684206 w 6327058"/>
              <a:gd name="connsiteY10" fmla="*/ 3038193 h 4038473"/>
              <a:gd name="connsiteX11" fmla="*/ 2875936 w 6327058"/>
              <a:gd name="connsiteY11" fmla="*/ 1268386 h 4038473"/>
              <a:gd name="connsiteX12" fmla="*/ 3170903 w 6327058"/>
              <a:gd name="connsiteY12" fmla="*/ 25 h 4038473"/>
              <a:gd name="connsiteX13" fmla="*/ 3495368 w 6327058"/>
              <a:gd name="connsiteY13" fmla="*/ 1238890 h 4038473"/>
              <a:gd name="connsiteX14" fmla="*/ 3672349 w 6327058"/>
              <a:gd name="connsiteY14" fmla="*/ 3008696 h 4038473"/>
              <a:gd name="connsiteX15" fmla="*/ 3760839 w 6327058"/>
              <a:gd name="connsiteY15" fmla="*/ 3598631 h 4038473"/>
              <a:gd name="connsiteX16" fmla="*/ 3952568 w 6327058"/>
              <a:gd name="connsiteY16" fmla="*/ 3937844 h 4038473"/>
              <a:gd name="connsiteX17" fmla="*/ 4463993 w 6327058"/>
              <a:gd name="connsiteY17" fmla="*/ 3096075 h 4038473"/>
              <a:gd name="connsiteX18" fmla="*/ 5096731 w 6327058"/>
              <a:gd name="connsiteY18" fmla="*/ 3999862 h 4038473"/>
              <a:gd name="connsiteX19" fmla="*/ 5622903 w 6327058"/>
              <a:gd name="connsiteY19" fmla="*/ 3878850 h 4038473"/>
              <a:gd name="connsiteX20" fmla="*/ 5893144 w 6327058"/>
              <a:gd name="connsiteY20" fmla="*/ 3937845 h 4038473"/>
              <a:gd name="connsiteX21" fmla="*/ 6121522 w 6327058"/>
              <a:gd name="connsiteY21" fmla="*/ 3908349 h 4038473"/>
              <a:gd name="connsiteX22" fmla="*/ 6327058 w 6327058"/>
              <a:gd name="connsiteY22" fmla="*/ 3952593 h 4038473"/>
              <a:gd name="connsiteX0" fmla="*/ 0 w 6327058"/>
              <a:gd name="connsiteY0" fmla="*/ 3937844 h 4081603"/>
              <a:gd name="connsiteX1" fmla="*/ 225994 w 6327058"/>
              <a:gd name="connsiteY1" fmla="*/ 3940867 h 4081603"/>
              <a:gd name="connsiteX2" fmla="*/ 811161 w 6327058"/>
              <a:gd name="connsiteY2" fmla="*/ 3937844 h 4081603"/>
              <a:gd name="connsiteX3" fmla="*/ 1019079 w 6327058"/>
              <a:gd name="connsiteY3" fmla="*/ 3878850 h 4081603"/>
              <a:gd name="connsiteX4" fmla="*/ 1250787 w 6327058"/>
              <a:gd name="connsiteY4" fmla="*/ 3905327 h 4081603"/>
              <a:gd name="connsiteX5" fmla="*/ 1934424 w 6327058"/>
              <a:gd name="connsiteY5" fmla="*/ 3143343 h 4081603"/>
              <a:gd name="connsiteX6" fmla="*/ 2389239 w 6327058"/>
              <a:gd name="connsiteY6" fmla="*/ 3937844 h 4081603"/>
              <a:gd name="connsiteX7" fmla="*/ 2403987 w 6327058"/>
              <a:gd name="connsiteY7" fmla="*/ 3952593 h 4081603"/>
              <a:gd name="connsiteX8" fmla="*/ 2521974 w 6327058"/>
              <a:gd name="connsiteY8" fmla="*/ 3878851 h 4081603"/>
              <a:gd name="connsiteX9" fmla="*/ 2595716 w 6327058"/>
              <a:gd name="connsiteY9" fmla="*/ 3598631 h 4081603"/>
              <a:gd name="connsiteX10" fmla="*/ 2684206 w 6327058"/>
              <a:gd name="connsiteY10" fmla="*/ 3038193 h 4081603"/>
              <a:gd name="connsiteX11" fmla="*/ 2875936 w 6327058"/>
              <a:gd name="connsiteY11" fmla="*/ 1268386 h 4081603"/>
              <a:gd name="connsiteX12" fmla="*/ 3170903 w 6327058"/>
              <a:gd name="connsiteY12" fmla="*/ 25 h 4081603"/>
              <a:gd name="connsiteX13" fmla="*/ 3495368 w 6327058"/>
              <a:gd name="connsiteY13" fmla="*/ 1238890 h 4081603"/>
              <a:gd name="connsiteX14" fmla="*/ 3672349 w 6327058"/>
              <a:gd name="connsiteY14" fmla="*/ 3008696 h 4081603"/>
              <a:gd name="connsiteX15" fmla="*/ 3760839 w 6327058"/>
              <a:gd name="connsiteY15" fmla="*/ 3598631 h 4081603"/>
              <a:gd name="connsiteX16" fmla="*/ 3952568 w 6327058"/>
              <a:gd name="connsiteY16" fmla="*/ 3937844 h 4081603"/>
              <a:gd name="connsiteX17" fmla="*/ 4463993 w 6327058"/>
              <a:gd name="connsiteY17" fmla="*/ 3096075 h 4081603"/>
              <a:gd name="connsiteX18" fmla="*/ 5025377 w 6327058"/>
              <a:gd name="connsiteY18" fmla="*/ 4047128 h 4081603"/>
              <a:gd name="connsiteX19" fmla="*/ 5622903 w 6327058"/>
              <a:gd name="connsiteY19" fmla="*/ 3878850 h 4081603"/>
              <a:gd name="connsiteX20" fmla="*/ 5893144 w 6327058"/>
              <a:gd name="connsiteY20" fmla="*/ 3937845 h 4081603"/>
              <a:gd name="connsiteX21" fmla="*/ 6121522 w 6327058"/>
              <a:gd name="connsiteY21" fmla="*/ 3908349 h 4081603"/>
              <a:gd name="connsiteX22" fmla="*/ 6327058 w 6327058"/>
              <a:gd name="connsiteY22" fmla="*/ 3952593 h 4081603"/>
              <a:gd name="connsiteX0" fmla="*/ 0 w 6327058"/>
              <a:gd name="connsiteY0" fmla="*/ 3937844 h 4081603"/>
              <a:gd name="connsiteX1" fmla="*/ 225994 w 6327058"/>
              <a:gd name="connsiteY1" fmla="*/ 3940867 h 4081603"/>
              <a:gd name="connsiteX2" fmla="*/ 406801 w 6327058"/>
              <a:gd name="connsiteY2" fmla="*/ 3937844 h 4081603"/>
              <a:gd name="connsiteX3" fmla="*/ 1019079 w 6327058"/>
              <a:gd name="connsiteY3" fmla="*/ 3878850 h 4081603"/>
              <a:gd name="connsiteX4" fmla="*/ 1250787 w 6327058"/>
              <a:gd name="connsiteY4" fmla="*/ 3905327 h 4081603"/>
              <a:gd name="connsiteX5" fmla="*/ 1934424 w 6327058"/>
              <a:gd name="connsiteY5" fmla="*/ 3143343 h 4081603"/>
              <a:gd name="connsiteX6" fmla="*/ 2389239 w 6327058"/>
              <a:gd name="connsiteY6" fmla="*/ 3937844 h 4081603"/>
              <a:gd name="connsiteX7" fmla="*/ 2403987 w 6327058"/>
              <a:gd name="connsiteY7" fmla="*/ 3952593 h 4081603"/>
              <a:gd name="connsiteX8" fmla="*/ 2521974 w 6327058"/>
              <a:gd name="connsiteY8" fmla="*/ 3878851 h 4081603"/>
              <a:gd name="connsiteX9" fmla="*/ 2595716 w 6327058"/>
              <a:gd name="connsiteY9" fmla="*/ 3598631 h 4081603"/>
              <a:gd name="connsiteX10" fmla="*/ 2684206 w 6327058"/>
              <a:gd name="connsiteY10" fmla="*/ 3038193 h 4081603"/>
              <a:gd name="connsiteX11" fmla="*/ 2875936 w 6327058"/>
              <a:gd name="connsiteY11" fmla="*/ 1268386 h 4081603"/>
              <a:gd name="connsiteX12" fmla="*/ 3170903 w 6327058"/>
              <a:gd name="connsiteY12" fmla="*/ 25 h 4081603"/>
              <a:gd name="connsiteX13" fmla="*/ 3495368 w 6327058"/>
              <a:gd name="connsiteY13" fmla="*/ 1238890 h 4081603"/>
              <a:gd name="connsiteX14" fmla="*/ 3672349 w 6327058"/>
              <a:gd name="connsiteY14" fmla="*/ 3008696 h 4081603"/>
              <a:gd name="connsiteX15" fmla="*/ 3760839 w 6327058"/>
              <a:gd name="connsiteY15" fmla="*/ 3598631 h 4081603"/>
              <a:gd name="connsiteX16" fmla="*/ 3952568 w 6327058"/>
              <a:gd name="connsiteY16" fmla="*/ 3937844 h 4081603"/>
              <a:gd name="connsiteX17" fmla="*/ 4463993 w 6327058"/>
              <a:gd name="connsiteY17" fmla="*/ 3096075 h 4081603"/>
              <a:gd name="connsiteX18" fmla="*/ 5025377 w 6327058"/>
              <a:gd name="connsiteY18" fmla="*/ 4047128 h 4081603"/>
              <a:gd name="connsiteX19" fmla="*/ 5622903 w 6327058"/>
              <a:gd name="connsiteY19" fmla="*/ 3878850 h 4081603"/>
              <a:gd name="connsiteX20" fmla="*/ 5893144 w 6327058"/>
              <a:gd name="connsiteY20" fmla="*/ 3937845 h 4081603"/>
              <a:gd name="connsiteX21" fmla="*/ 6121522 w 6327058"/>
              <a:gd name="connsiteY21" fmla="*/ 3908349 h 4081603"/>
              <a:gd name="connsiteX22" fmla="*/ 6327058 w 6327058"/>
              <a:gd name="connsiteY22" fmla="*/ 3952593 h 4081603"/>
              <a:gd name="connsiteX0" fmla="*/ 0 w 6327058"/>
              <a:gd name="connsiteY0" fmla="*/ 3937844 h 4081603"/>
              <a:gd name="connsiteX1" fmla="*/ 225994 w 6327058"/>
              <a:gd name="connsiteY1" fmla="*/ 3940867 h 4081603"/>
              <a:gd name="connsiteX2" fmla="*/ 406801 w 6327058"/>
              <a:gd name="connsiteY2" fmla="*/ 3937844 h 4081603"/>
              <a:gd name="connsiteX3" fmla="*/ 472003 w 6327058"/>
              <a:gd name="connsiteY3" fmla="*/ 3595233 h 4081603"/>
              <a:gd name="connsiteX4" fmla="*/ 1250787 w 6327058"/>
              <a:gd name="connsiteY4" fmla="*/ 3905327 h 4081603"/>
              <a:gd name="connsiteX5" fmla="*/ 1934424 w 6327058"/>
              <a:gd name="connsiteY5" fmla="*/ 3143343 h 4081603"/>
              <a:gd name="connsiteX6" fmla="*/ 2389239 w 6327058"/>
              <a:gd name="connsiteY6" fmla="*/ 3937844 h 4081603"/>
              <a:gd name="connsiteX7" fmla="*/ 2403987 w 6327058"/>
              <a:gd name="connsiteY7" fmla="*/ 3952593 h 4081603"/>
              <a:gd name="connsiteX8" fmla="*/ 2521974 w 6327058"/>
              <a:gd name="connsiteY8" fmla="*/ 3878851 h 4081603"/>
              <a:gd name="connsiteX9" fmla="*/ 2595716 w 6327058"/>
              <a:gd name="connsiteY9" fmla="*/ 3598631 h 4081603"/>
              <a:gd name="connsiteX10" fmla="*/ 2684206 w 6327058"/>
              <a:gd name="connsiteY10" fmla="*/ 3038193 h 4081603"/>
              <a:gd name="connsiteX11" fmla="*/ 2875936 w 6327058"/>
              <a:gd name="connsiteY11" fmla="*/ 1268386 h 4081603"/>
              <a:gd name="connsiteX12" fmla="*/ 3170903 w 6327058"/>
              <a:gd name="connsiteY12" fmla="*/ 25 h 4081603"/>
              <a:gd name="connsiteX13" fmla="*/ 3495368 w 6327058"/>
              <a:gd name="connsiteY13" fmla="*/ 1238890 h 4081603"/>
              <a:gd name="connsiteX14" fmla="*/ 3672349 w 6327058"/>
              <a:gd name="connsiteY14" fmla="*/ 3008696 h 4081603"/>
              <a:gd name="connsiteX15" fmla="*/ 3760839 w 6327058"/>
              <a:gd name="connsiteY15" fmla="*/ 3598631 h 4081603"/>
              <a:gd name="connsiteX16" fmla="*/ 3952568 w 6327058"/>
              <a:gd name="connsiteY16" fmla="*/ 3937844 h 4081603"/>
              <a:gd name="connsiteX17" fmla="*/ 4463993 w 6327058"/>
              <a:gd name="connsiteY17" fmla="*/ 3096075 h 4081603"/>
              <a:gd name="connsiteX18" fmla="*/ 5025377 w 6327058"/>
              <a:gd name="connsiteY18" fmla="*/ 4047128 h 4081603"/>
              <a:gd name="connsiteX19" fmla="*/ 5622903 w 6327058"/>
              <a:gd name="connsiteY19" fmla="*/ 3878850 h 4081603"/>
              <a:gd name="connsiteX20" fmla="*/ 5893144 w 6327058"/>
              <a:gd name="connsiteY20" fmla="*/ 3937845 h 4081603"/>
              <a:gd name="connsiteX21" fmla="*/ 6121522 w 6327058"/>
              <a:gd name="connsiteY21" fmla="*/ 3908349 h 4081603"/>
              <a:gd name="connsiteX22" fmla="*/ 6327058 w 6327058"/>
              <a:gd name="connsiteY22" fmla="*/ 3952593 h 4081603"/>
              <a:gd name="connsiteX0" fmla="*/ 0 w 6327058"/>
              <a:gd name="connsiteY0" fmla="*/ 3937844 h 4081603"/>
              <a:gd name="connsiteX1" fmla="*/ 107066 w 6327058"/>
              <a:gd name="connsiteY1" fmla="*/ 3940867 h 4081603"/>
              <a:gd name="connsiteX2" fmla="*/ 406801 w 6327058"/>
              <a:gd name="connsiteY2" fmla="*/ 3937844 h 4081603"/>
              <a:gd name="connsiteX3" fmla="*/ 472003 w 6327058"/>
              <a:gd name="connsiteY3" fmla="*/ 3595233 h 4081603"/>
              <a:gd name="connsiteX4" fmla="*/ 1250787 w 6327058"/>
              <a:gd name="connsiteY4" fmla="*/ 3905327 h 4081603"/>
              <a:gd name="connsiteX5" fmla="*/ 1934424 w 6327058"/>
              <a:gd name="connsiteY5" fmla="*/ 3143343 h 4081603"/>
              <a:gd name="connsiteX6" fmla="*/ 2389239 w 6327058"/>
              <a:gd name="connsiteY6" fmla="*/ 3937844 h 4081603"/>
              <a:gd name="connsiteX7" fmla="*/ 2403987 w 6327058"/>
              <a:gd name="connsiteY7" fmla="*/ 3952593 h 4081603"/>
              <a:gd name="connsiteX8" fmla="*/ 2521974 w 6327058"/>
              <a:gd name="connsiteY8" fmla="*/ 3878851 h 4081603"/>
              <a:gd name="connsiteX9" fmla="*/ 2595716 w 6327058"/>
              <a:gd name="connsiteY9" fmla="*/ 3598631 h 4081603"/>
              <a:gd name="connsiteX10" fmla="*/ 2684206 w 6327058"/>
              <a:gd name="connsiteY10" fmla="*/ 3038193 h 4081603"/>
              <a:gd name="connsiteX11" fmla="*/ 2875936 w 6327058"/>
              <a:gd name="connsiteY11" fmla="*/ 1268386 h 4081603"/>
              <a:gd name="connsiteX12" fmla="*/ 3170903 w 6327058"/>
              <a:gd name="connsiteY12" fmla="*/ 25 h 4081603"/>
              <a:gd name="connsiteX13" fmla="*/ 3495368 w 6327058"/>
              <a:gd name="connsiteY13" fmla="*/ 1238890 h 4081603"/>
              <a:gd name="connsiteX14" fmla="*/ 3672349 w 6327058"/>
              <a:gd name="connsiteY14" fmla="*/ 3008696 h 4081603"/>
              <a:gd name="connsiteX15" fmla="*/ 3760839 w 6327058"/>
              <a:gd name="connsiteY15" fmla="*/ 3598631 h 4081603"/>
              <a:gd name="connsiteX16" fmla="*/ 3952568 w 6327058"/>
              <a:gd name="connsiteY16" fmla="*/ 3937844 h 4081603"/>
              <a:gd name="connsiteX17" fmla="*/ 4463993 w 6327058"/>
              <a:gd name="connsiteY17" fmla="*/ 3096075 h 4081603"/>
              <a:gd name="connsiteX18" fmla="*/ 5025377 w 6327058"/>
              <a:gd name="connsiteY18" fmla="*/ 4047128 h 4081603"/>
              <a:gd name="connsiteX19" fmla="*/ 5622903 w 6327058"/>
              <a:gd name="connsiteY19" fmla="*/ 3878850 h 4081603"/>
              <a:gd name="connsiteX20" fmla="*/ 5893144 w 6327058"/>
              <a:gd name="connsiteY20" fmla="*/ 3937845 h 4081603"/>
              <a:gd name="connsiteX21" fmla="*/ 6121522 w 6327058"/>
              <a:gd name="connsiteY21" fmla="*/ 3908349 h 4081603"/>
              <a:gd name="connsiteX22" fmla="*/ 6327058 w 6327058"/>
              <a:gd name="connsiteY22" fmla="*/ 3952593 h 4081603"/>
              <a:gd name="connsiteX0" fmla="*/ 0 w 6327058"/>
              <a:gd name="connsiteY0" fmla="*/ 3937844 h 4081603"/>
              <a:gd name="connsiteX1" fmla="*/ 107066 w 6327058"/>
              <a:gd name="connsiteY1" fmla="*/ 3940867 h 4081603"/>
              <a:gd name="connsiteX2" fmla="*/ 264086 w 6327058"/>
              <a:gd name="connsiteY2" fmla="*/ 3937844 h 4081603"/>
              <a:gd name="connsiteX3" fmla="*/ 472003 w 6327058"/>
              <a:gd name="connsiteY3" fmla="*/ 3595233 h 4081603"/>
              <a:gd name="connsiteX4" fmla="*/ 1250787 w 6327058"/>
              <a:gd name="connsiteY4" fmla="*/ 3905327 h 4081603"/>
              <a:gd name="connsiteX5" fmla="*/ 1934424 w 6327058"/>
              <a:gd name="connsiteY5" fmla="*/ 3143343 h 4081603"/>
              <a:gd name="connsiteX6" fmla="*/ 2389239 w 6327058"/>
              <a:gd name="connsiteY6" fmla="*/ 3937844 h 4081603"/>
              <a:gd name="connsiteX7" fmla="*/ 2403987 w 6327058"/>
              <a:gd name="connsiteY7" fmla="*/ 3952593 h 4081603"/>
              <a:gd name="connsiteX8" fmla="*/ 2521974 w 6327058"/>
              <a:gd name="connsiteY8" fmla="*/ 3878851 h 4081603"/>
              <a:gd name="connsiteX9" fmla="*/ 2595716 w 6327058"/>
              <a:gd name="connsiteY9" fmla="*/ 3598631 h 4081603"/>
              <a:gd name="connsiteX10" fmla="*/ 2684206 w 6327058"/>
              <a:gd name="connsiteY10" fmla="*/ 3038193 h 4081603"/>
              <a:gd name="connsiteX11" fmla="*/ 2875936 w 6327058"/>
              <a:gd name="connsiteY11" fmla="*/ 1268386 h 4081603"/>
              <a:gd name="connsiteX12" fmla="*/ 3170903 w 6327058"/>
              <a:gd name="connsiteY12" fmla="*/ 25 h 4081603"/>
              <a:gd name="connsiteX13" fmla="*/ 3495368 w 6327058"/>
              <a:gd name="connsiteY13" fmla="*/ 1238890 h 4081603"/>
              <a:gd name="connsiteX14" fmla="*/ 3672349 w 6327058"/>
              <a:gd name="connsiteY14" fmla="*/ 3008696 h 4081603"/>
              <a:gd name="connsiteX15" fmla="*/ 3760839 w 6327058"/>
              <a:gd name="connsiteY15" fmla="*/ 3598631 h 4081603"/>
              <a:gd name="connsiteX16" fmla="*/ 3952568 w 6327058"/>
              <a:gd name="connsiteY16" fmla="*/ 3937844 h 4081603"/>
              <a:gd name="connsiteX17" fmla="*/ 4463993 w 6327058"/>
              <a:gd name="connsiteY17" fmla="*/ 3096075 h 4081603"/>
              <a:gd name="connsiteX18" fmla="*/ 5025377 w 6327058"/>
              <a:gd name="connsiteY18" fmla="*/ 4047128 h 4081603"/>
              <a:gd name="connsiteX19" fmla="*/ 5622903 w 6327058"/>
              <a:gd name="connsiteY19" fmla="*/ 3878850 h 4081603"/>
              <a:gd name="connsiteX20" fmla="*/ 5893144 w 6327058"/>
              <a:gd name="connsiteY20" fmla="*/ 3937845 h 4081603"/>
              <a:gd name="connsiteX21" fmla="*/ 6121522 w 6327058"/>
              <a:gd name="connsiteY21" fmla="*/ 3908349 h 4081603"/>
              <a:gd name="connsiteX22" fmla="*/ 6327058 w 6327058"/>
              <a:gd name="connsiteY22" fmla="*/ 3952593 h 4081603"/>
              <a:gd name="connsiteX0" fmla="*/ 0 w 6445988"/>
              <a:gd name="connsiteY0" fmla="*/ 3937844 h 4081603"/>
              <a:gd name="connsiteX1" fmla="*/ 107066 w 6445988"/>
              <a:gd name="connsiteY1" fmla="*/ 3940867 h 4081603"/>
              <a:gd name="connsiteX2" fmla="*/ 264086 w 6445988"/>
              <a:gd name="connsiteY2" fmla="*/ 3937844 h 4081603"/>
              <a:gd name="connsiteX3" fmla="*/ 472003 w 6445988"/>
              <a:gd name="connsiteY3" fmla="*/ 3595233 h 4081603"/>
              <a:gd name="connsiteX4" fmla="*/ 1250787 w 6445988"/>
              <a:gd name="connsiteY4" fmla="*/ 3905327 h 4081603"/>
              <a:gd name="connsiteX5" fmla="*/ 1934424 w 6445988"/>
              <a:gd name="connsiteY5" fmla="*/ 3143343 h 4081603"/>
              <a:gd name="connsiteX6" fmla="*/ 2389239 w 6445988"/>
              <a:gd name="connsiteY6" fmla="*/ 3937844 h 4081603"/>
              <a:gd name="connsiteX7" fmla="*/ 2403987 w 6445988"/>
              <a:gd name="connsiteY7" fmla="*/ 3952593 h 4081603"/>
              <a:gd name="connsiteX8" fmla="*/ 2521974 w 6445988"/>
              <a:gd name="connsiteY8" fmla="*/ 3878851 h 4081603"/>
              <a:gd name="connsiteX9" fmla="*/ 2595716 w 6445988"/>
              <a:gd name="connsiteY9" fmla="*/ 3598631 h 4081603"/>
              <a:gd name="connsiteX10" fmla="*/ 2684206 w 6445988"/>
              <a:gd name="connsiteY10" fmla="*/ 3038193 h 4081603"/>
              <a:gd name="connsiteX11" fmla="*/ 2875936 w 6445988"/>
              <a:gd name="connsiteY11" fmla="*/ 1268386 h 4081603"/>
              <a:gd name="connsiteX12" fmla="*/ 3170903 w 6445988"/>
              <a:gd name="connsiteY12" fmla="*/ 25 h 4081603"/>
              <a:gd name="connsiteX13" fmla="*/ 3495368 w 6445988"/>
              <a:gd name="connsiteY13" fmla="*/ 1238890 h 4081603"/>
              <a:gd name="connsiteX14" fmla="*/ 3672349 w 6445988"/>
              <a:gd name="connsiteY14" fmla="*/ 3008696 h 4081603"/>
              <a:gd name="connsiteX15" fmla="*/ 3760839 w 6445988"/>
              <a:gd name="connsiteY15" fmla="*/ 3598631 h 4081603"/>
              <a:gd name="connsiteX16" fmla="*/ 3952568 w 6445988"/>
              <a:gd name="connsiteY16" fmla="*/ 3937844 h 4081603"/>
              <a:gd name="connsiteX17" fmla="*/ 4463993 w 6445988"/>
              <a:gd name="connsiteY17" fmla="*/ 3096075 h 4081603"/>
              <a:gd name="connsiteX18" fmla="*/ 5025377 w 6445988"/>
              <a:gd name="connsiteY18" fmla="*/ 4047128 h 4081603"/>
              <a:gd name="connsiteX19" fmla="*/ 5622903 w 6445988"/>
              <a:gd name="connsiteY19" fmla="*/ 3878850 h 4081603"/>
              <a:gd name="connsiteX20" fmla="*/ 5893144 w 6445988"/>
              <a:gd name="connsiteY20" fmla="*/ 3937845 h 4081603"/>
              <a:gd name="connsiteX21" fmla="*/ 6121522 w 6445988"/>
              <a:gd name="connsiteY21" fmla="*/ 3908349 h 4081603"/>
              <a:gd name="connsiteX22" fmla="*/ 6445988 w 6445988"/>
              <a:gd name="connsiteY22" fmla="*/ 3858055 h 4081603"/>
              <a:gd name="connsiteX0" fmla="*/ 0 w 6445988"/>
              <a:gd name="connsiteY0" fmla="*/ 3937844 h 4081603"/>
              <a:gd name="connsiteX1" fmla="*/ 107066 w 6445988"/>
              <a:gd name="connsiteY1" fmla="*/ 3940867 h 4081603"/>
              <a:gd name="connsiteX2" fmla="*/ 264086 w 6445988"/>
              <a:gd name="connsiteY2" fmla="*/ 3937844 h 4081603"/>
              <a:gd name="connsiteX3" fmla="*/ 472003 w 6445988"/>
              <a:gd name="connsiteY3" fmla="*/ 3595233 h 4081603"/>
              <a:gd name="connsiteX4" fmla="*/ 1250787 w 6445988"/>
              <a:gd name="connsiteY4" fmla="*/ 3905327 h 4081603"/>
              <a:gd name="connsiteX5" fmla="*/ 1934424 w 6445988"/>
              <a:gd name="connsiteY5" fmla="*/ 3143343 h 4081603"/>
              <a:gd name="connsiteX6" fmla="*/ 2389239 w 6445988"/>
              <a:gd name="connsiteY6" fmla="*/ 3937844 h 4081603"/>
              <a:gd name="connsiteX7" fmla="*/ 2403987 w 6445988"/>
              <a:gd name="connsiteY7" fmla="*/ 3952593 h 4081603"/>
              <a:gd name="connsiteX8" fmla="*/ 2521974 w 6445988"/>
              <a:gd name="connsiteY8" fmla="*/ 3878851 h 4081603"/>
              <a:gd name="connsiteX9" fmla="*/ 2595716 w 6445988"/>
              <a:gd name="connsiteY9" fmla="*/ 3598631 h 4081603"/>
              <a:gd name="connsiteX10" fmla="*/ 2684206 w 6445988"/>
              <a:gd name="connsiteY10" fmla="*/ 3038193 h 4081603"/>
              <a:gd name="connsiteX11" fmla="*/ 2875936 w 6445988"/>
              <a:gd name="connsiteY11" fmla="*/ 1268386 h 4081603"/>
              <a:gd name="connsiteX12" fmla="*/ 3170903 w 6445988"/>
              <a:gd name="connsiteY12" fmla="*/ 25 h 4081603"/>
              <a:gd name="connsiteX13" fmla="*/ 3495368 w 6445988"/>
              <a:gd name="connsiteY13" fmla="*/ 1238890 h 4081603"/>
              <a:gd name="connsiteX14" fmla="*/ 3672349 w 6445988"/>
              <a:gd name="connsiteY14" fmla="*/ 3008696 h 4081603"/>
              <a:gd name="connsiteX15" fmla="*/ 3760839 w 6445988"/>
              <a:gd name="connsiteY15" fmla="*/ 3598631 h 4081603"/>
              <a:gd name="connsiteX16" fmla="*/ 3952568 w 6445988"/>
              <a:gd name="connsiteY16" fmla="*/ 3937844 h 4081603"/>
              <a:gd name="connsiteX17" fmla="*/ 4463993 w 6445988"/>
              <a:gd name="connsiteY17" fmla="*/ 3096075 h 4081603"/>
              <a:gd name="connsiteX18" fmla="*/ 5025377 w 6445988"/>
              <a:gd name="connsiteY18" fmla="*/ 4047128 h 4081603"/>
              <a:gd name="connsiteX19" fmla="*/ 5622903 w 6445988"/>
              <a:gd name="connsiteY19" fmla="*/ 3878850 h 4081603"/>
              <a:gd name="connsiteX20" fmla="*/ 5893144 w 6445988"/>
              <a:gd name="connsiteY20" fmla="*/ 3937845 h 4081603"/>
              <a:gd name="connsiteX21" fmla="*/ 6240452 w 6445988"/>
              <a:gd name="connsiteY21" fmla="*/ 3861078 h 4081603"/>
              <a:gd name="connsiteX22" fmla="*/ 6445988 w 6445988"/>
              <a:gd name="connsiteY22" fmla="*/ 3858055 h 4081603"/>
              <a:gd name="connsiteX0" fmla="*/ 0 w 6445988"/>
              <a:gd name="connsiteY0" fmla="*/ 3937844 h 4081603"/>
              <a:gd name="connsiteX1" fmla="*/ 107066 w 6445988"/>
              <a:gd name="connsiteY1" fmla="*/ 3940867 h 4081603"/>
              <a:gd name="connsiteX2" fmla="*/ 264086 w 6445988"/>
              <a:gd name="connsiteY2" fmla="*/ 3937844 h 4081603"/>
              <a:gd name="connsiteX3" fmla="*/ 472003 w 6445988"/>
              <a:gd name="connsiteY3" fmla="*/ 3595233 h 4081603"/>
              <a:gd name="connsiteX4" fmla="*/ 1250787 w 6445988"/>
              <a:gd name="connsiteY4" fmla="*/ 3905327 h 4081603"/>
              <a:gd name="connsiteX5" fmla="*/ 1934424 w 6445988"/>
              <a:gd name="connsiteY5" fmla="*/ 3143343 h 4081603"/>
              <a:gd name="connsiteX6" fmla="*/ 2389239 w 6445988"/>
              <a:gd name="connsiteY6" fmla="*/ 3937844 h 4081603"/>
              <a:gd name="connsiteX7" fmla="*/ 2403987 w 6445988"/>
              <a:gd name="connsiteY7" fmla="*/ 3952593 h 4081603"/>
              <a:gd name="connsiteX8" fmla="*/ 2521974 w 6445988"/>
              <a:gd name="connsiteY8" fmla="*/ 3878851 h 4081603"/>
              <a:gd name="connsiteX9" fmla="*/ 2595716 w 6445988"/>
              <a:gd name="connsiteY9" fmla="*/ 3598631 h 4081603"/>
              <a:gd name="connsiteX10" fmla="*/ 2684206 w 6445988"/>
              <a:gd name="connsiteY10" fmla="*/ 3038193 h 4081603"/>
              <a:gd name="connsiteX11" fmla="*/ 2875936 w 6445988"/>
              <a:gd name="connsiteY11" fmla="*/ 1268386 h 4081603"/>
              <a:gd name="connsiteX12" fmla="*/ 3170903 w 6445988"/>
              <a:gd name="connsiteY12" fmla="*/ 25 h 4081603"/>
              <a:gd name="connsiteX13" fmla="*/ 3495368 w 6445988"/>
              <a:gd name="connsiteY13" fmla="*/ 1238890 h 4081603"/>
              <a:gd name="connsiteX14" fmla="*/ 3672349 w 6445988"/>
              <a:gd name="connsiteY14" fmla="*/ 3008696 h 4081603"/>
              <a:gd name="connsiteX15" fmla="*/ 3760839 w 6445988"/>
              <a:gd name="connsiteY15" fmla="*/ 3598631 h 4081603"/>
              <a:gd name="connsiteX16" fmla="*/ 3952568 w 6445988"/>
              <a:gd name="connsiteY16" fmla="*/ 3937844 h 4081603"/>
              <a:gd name="connsiteX17" fmla="*/ 4463993 w 6445988"/>
              <a:gd name="connsiteY17" fmla="*/ 3096075 h 4081603"/>
              <a:gd name="connsiteX18" fmla="*/ 5025377 w 6445988"/>
              <a:gd name="connsiteY18" fmla="*/ 4047128 h 4081603"/>
              <a:gd name="connsiteX19" fmla="*/ 5622903 w 6445988"/>
              <a:gd name="connsiteY19" fmla="*/ 3878850 h 4081603"/>
              <a:gd name="connsiteX20" fmla="*/ 6035861 w 6445988"/>
              <a:gd name="connsiteY20" fmla="*/ 3937844 h 4081603"/>
              <a:gd name="connsiteX21" fmla="*/ 6240452 w 6445988"/>
              <a:gd name="connsiteY21" fmla="*/ 3861078 h 4081603"/>
              <a:gd name="connsiteX22" fmla="*/ 6445988 w 6445988"/>
              <a:gd name="connsiteY22" fmla="*/ 3858055 h 4081603"/>
              <a:gd name="connsiteX0" fmla="*/ 0 w 6445988"/>
              <a:gd name="connsiteY0" fmla="*/ 3937844 h 4061661"/>
              <a:gd name="connsiteX1" fmla="*/ 107066 w 6445988"/>
              <a:gd name="connsiteY1" fmla="*/ 3940867 h 4061661"/>
              <a:gd name="connsiteX2" fmla="*/ 264086 w 6445988"/>
              <a:gd name="connsiteY2" fmla="*/ 3937844 h 4061661"/>
              <a:gd name="connsiteX3" fmla="*/ 472003 w 6445988"/>
              <a:gd name="connsiteY3" fmla="*/ 3595233 h 4061661"/>
              <a:gd name="connsiteX4" fmla="*/ 1250787 w 6445988"/>
              <a:gd name="connsiteY4" fmla="*/ 3905327 h 4061661"/>
              <a:gd name="connsiteX5" fmla="*/ 1934424 w 6445988"/>
              <a:gd name="connsiteY5" fmla="*/ 3143343 h 4061661"/>
              <a:gd name="connsiteX6" fmla="*/ 2389239 w 6445988"/>
              <a:gd name="connsiteY6" fmla="*/ 3937844 h 4061661"/>
              <a:gd name="connsiteX7" fmla="*/ 2403987 w 6445988"/>
              <a:gd name="connsiteY7" fmla="*/ 3952593 h 4061661"/>
              <a:gd name="connsiteX8" fmla="*/ 2521974 w 6445988"/>
              <a:gd name="connsiteY8" fmla="*/ 3878851 h 4061661"/>
              <a:gd name="connsiteX9" fmla="*/ 2595716 w 6445988"/>
              <a:gd name="connsiteY9" fmla="*/ 3598631 h 4061661"/>
              <a:gd name="connsiteX10" fmla="*/ 2684206 w 6445988"/>
              <a:gd name="connsiteY10" fmla="*/ 3038193 h 4061661"/>
              <a:gd name="connsiteX11" fmla="*/ 2875936 w 6445988"/>
              <a:gd name="connsiteY11" fmla="*/ 1268386 h 4061661"/>
              <a:gd name="connsiteX12" fmla="*/ 3170903 w 6445988"/>
              <a:gd name="connsiteY12" fmla="*/ 25 h 4061661"/>
              <a:gd name="connsiteX13" fmla="*/ 3495368 w 6445988"/>
              <a:gd name="connsiteY13" fmla="*/ 1238890 h 4061661"/>
              <a:gd name="connsiteX14" fmla="*/ 3672349 w 6445988"/>
              <a:gd name="connsiteY14" fmla="*/ 3008696 h 4061661"/>
              <a:gd name="connsiteX15" fmla="*/ 3760839 w 6445988"/>
              <a:gd name="connsiteY15" fmla="*/ 3598631 h 4061661"/>
              <a:gd name="connsiteX16" fmla="*/ 3952568 w 6445988"/>
              <a:gd name="connsiteY16" fmla="*/ 3937844 h 4061661"/>
              <a:gd name="connsiteX17" fmla="*/ 4463993 w 6445988"/>
              <a:gd name="connsiteY17" fmla="*/ 3096075 h 4061661"/>
              <a:gd name="connsiteX18" fmla="*/ 5025377 w 6445988"/>
              <a:gd name="connsiteY18" fmla="*/ 4047128 h 4061661"/>
              <a:gd name="connsiteX19" fmla="*/ 5765619 w 6445988"/>
              <a:gd name="connsiteY19" fmla="*/ 3689772 h 4061661"/>
              <a:gd name="connsiteX20" fmla="*/ 6035861 w 6445988"/>
              <a:gd name="connsiteY20" fmla="*/ 3937844 h 4061661"/>
              <a:gd name="connsiteX21" fmla="*/ 6240452 w 6445988"/>
              <a:gd name="connsiteY21" fmla="*/ 3861078 h 4061661"/>
              <a:gd name="connsiteX22" fmla="*/ 6445988 w 6445988"/>
              <a:gd name="connsiteY22" fmla="*/ 3858055 h 4061661"/>
              <a:gd name="connsiteX0" fmla="*/ 0 w 6564916"/>
              <a:gd name="connsiteY0" fmla="*/ 3937844 h 4061661"/>
              <a:gd name="connsiteX1" fmla="*/ 107066 w 6564916"/>
              <a:gd name="connsiteY1" fmla="*/ 3940867 h 4061661"/>
              <a:gd name="connsiteX2" fmla="*/ 264086 w 6564916"/>
              <a:gd name="connsiteY2" fmla="*/ 3937844 h 4061661"/>
              <a:gd name="connsiteX3" fmla="*/ 472003 w 6564916"/>
              <a:gd name="connsiteY3" fmla="*/ 3595233 h 4061661"/>
              <a:gd name="connsiteX4" fmla="*/ 1250787 w 6564916"/>
              <a:gd name="connsiteY4" fmla="*/ 3905327 h 4061661"/>
              <a:gd name="connsiteX5" fmla="*/ 1934424 w 6564916"/>
              <a:gd name="connsiteY5" fmla="*/ 3143343 h 4061661"/>
              <a:gd name="connsiteX6" fmla="*/ 2389239 w 6564916"/>
              <a:gd name="connsiteY6" fmla="*/ 3937844 h 4061661"/>
              <a:gd name="connsiteX7" fmla="*/ 2403987 w 6564916"/>
              <a:gd name="connsiteY7" fmla="*/ 3952593 h 4061661"/>
              <a:gd name="connsiteX8" fmla="*/ 2521974 w 6564916"/>
              <a:gd name="connsiteY8" fmla="*/ 3878851 h 4061661"/>
              <a:gd name="connsiteX9" fmla="*/ 2595716 w 6564916"/>
              <a:gd name="connsiteY9" fmla="*/ 3598631 h 4061661"/>
              <a:gd name="connsiteX10" fmla="*/ 2684206 w 6564916"/>
              <a:gd name="connsiteY10" fmla="*/ 3038193 h 4061661"/>
              <a:gd name="connsiteX11" fmla="*/ 2875936 w 6564916"/>
              <a:gd name="connsiteY11" fmla="*/ 1268386 h 4061661"/>
              <a:gd name="connsiteX12" fmla="*/ 3170903 w 6564916"/>
              <a:gd name="connsiteY12" fmla="*/ 25 h 4061661"/>
              <a:gd name="connsiteX13" fmla="*/ 3495368 w 6564916"/>
              <a:gd name="connsiteY13" fmla="*/ 1238890 h 4061661"/>
              <a:gd name="connsiteX14" fmla="*/ 3672349 w 6564916"/>
              <a:gd name="connsiteY14" fmla="*/ 3008696 h 4061661"/>
              <a:gd name="connsiteX15" fmla="*/ 3760839 w 6564916"/>
              <a:gd name="connsiteY15" fmla="*/ 3598631 h 4061661"/>
              <a:gd name="connsiteX16" fmla="*/ 3952568 w 6564916"/>
              <a:gd name="connsiteY16" fmla="*/ 3937844 h 4061661"/>
              <a:gd name="connsiteX17" fmla="*/ 4463993 w 6564916"/>
              <a:gd name="connsiteY17" fmla="*/ 3096075 h 4061661"/>
              <a:gd name="connsiteX18" fmla="*/ 5025377 w 6564916"/>
              <a:gd name="connsiteY18" fmla="*/ 4047128 h 4061661"/>
              <a:gd name="connsiteX19" fmla="*/ 5765619 w 6564916"/>
              <a:gd name="connsiteY19" fmla="*/ 3689772 h 4061661"/>
              <a:gd name="connsiteX20" fmla="*/ 6035861 w 6564916"/>
              <a:gd name="connsiteY20" fmla="*/ 3937844 h 4061661"/>
              <a:gd name="connsiteX21" fmla="*/ 6240452 w 6564916"/>
              <a:gd name="connsiteY21" fmla="*/ 3861078 h 4061661"/>
              <a:gd name="connsiteX22" fmla="*/ 6564916 w 6564916"/>
              <a:gd name="connsiteY22" fmla="*/ 3905323 h 4061661"/>
              <a:gd name="connsiteX0" fmla="*/ 0 w 6564916"/>
              <a:gd name="connsiteY0" fmla="*/ 3937844 h 4061661"/>
              <a:gd name="connsiteX1" fmla="*/ 107066 w 6564916"/>
              <a:gd name="connsiteY1" fmla="*/ 3940867 h 4061661"/>
              <a:gd name="connsiteX2" fmla="*/ 264086 w 6564916"/>
              <a:gd name="connsiteY2" fmla="*/ 3937844 h 4061661"/>
              <a:gd name="connsiteX3" fmla="*/ 472003 w 6564916"/>
              <a:gd name="connsiteY3" fmla="*/ 3595233 h 4061661"/>
              <a:gd name="connsiteX4" fmla="*/ 1250787 w 6564916"/>
              <a:gd name="connsiteY4" fmla="*/ 3905327 h 4061661"/>
              <a:gd name="connsiteX5" fmla="*/ 1934424 w 6564916"/>
              <a:gd name="connsiteY5" fmla="*/ 3143343 h 4061661"/>
              <a:gd name="connsiteX6" fmla="*/ 2389239 w 6564916"/>
              <a:gd name="connsiteY6" fmla="*/ 3937844 h 4061661"/>
              <a:gd name="connsiteX7" fmla="*/ 2403987 w 6564916"/>
              <a:gd name="connsiteY7" fmla="*/ 3952593 h 4061661"/>
              <a:gd name="connsiteX8" fmla="*/ 2521974 w 6564916"/>
              <a:gd name="connsiteY8" fmla="*/ 3878851 h 4061661"/>
              <a:gd name="connsiteX9" fmla="*/ 2595716 w 6564916"/>
              <a:gd name="connsiteY9" fmla="*/ 3598631 h 4061661"/>
              <a:gd name="connsiteX10" fmla="*/ 2684206 w 6564916"/>
              <a:gd name="connsiteY10" fmla="*/ 3038193 h 4061661"/>
              <a:gd name="connsiteX11" fmla="*/ 2875936 w 6564916"/>
              <a:gd name="connsiteY11" fmla="*/ 1268386 h 4061661"/>
              <a:gd name="connsiteX12" fmla="*/ 3170903 w 6564916"/>
              <a:gd name="connsiteY12" fmla="*/ 25 h 4061661"/>
              <a:gd name="connsiteX13" fmla="*/ 3495368 w 6564916"/>
              <a:gd name="connsiteY13" fmla="*/ 1238890 h 4061661"/>
              <a:gd name="connsiteX14" fmla="*/ 3672349 w 6564916"/>
              <a:gd name="connsiteY14" fmla="*/ 3008696 h 4061661"/>
              <a:gd name="connsiteX15" fmla="*/ 3760839 w 6564916"/>
              <a:gd name="connsiteY15" fmla="*/ 3598631 h 4061661"/>
              <a:gd name="connsiteX16" fmla="*/ 3952568 w 6564916"/>
              <a:gd name="connsiteY16" fmla="*/ 3937844 h 4061661"/>
              <a:gd name="connsiteX17" fmla="*/ 4463993 w 6564916"/>
              <a:gd name="connsiteY17" fmla="*/ 3096075 h 4061661"/>
              <a:gd name="connsiteX18" fmla="*/ 5025377 w 6564916"/>
              <a:gd name="connsiteY18" fmla="*/ 4047128 h 4061661"/>
              <a:gd name="connsiteX19" fmla="*/ 5765619 w 6564916"/>
              <a:gd name="connsiteY19" fmla="*/ 3689772 h 4061661"/>
              <a:gd name="connsiteX20" fmla="*/ 6035861 w 6564916"/>
              <a:gd name="connsiteY20" fmla="*/ 3937844 h 4061661"/>
              <a:gd name="connsiteX21" fmla="*/ 6311813 w 6564916"/>
              <a:gd name="connsiteY21" fmla="*/ 3766537 h 4061661"/>
              <a:gd name="connsiteX22" fmla="*/ 6564916 w 6564916"/>
              <a:gd name="connsiteY22" fmla="*/ 3905323 h 4061661"/>
              <a:gd name="connsiteX0" fmla="*/ 0 w 6660064"/>
              <a:gd name="connsiteY0" fmla="*/ 3937844 h 4061661"/>
              <a:gd name="connsiteX1" fmla="*/ 107066 w 6660064"/>
              <a:gd name="connsiteY1" fmla="*/ 3940867 h 4061661"/>
              <a:gd name="connsiteX2" fmla="*/ 264086 w 6660064"/>
              <a:gd name="connsiteY2" fmla="*/ 3937844 h 4061661"/>
              <a:gd name="connsiteX3" fmla="*/ 472003 w 6660064"/>
              <a:gd name="connsiteY3" fmla="*/ 3595233 h 4061661"/>
              <a:gd name="connsiteX4" fmla="*/ 1250787 w 6660064"/>
              <a:gd name="connsiteY4" fmla="*/ 3905327 h 4061661"/>
              <a:gd name="connsiteX5" fmla="*/ 1934424 w 6660064"/>
              <a:gd name="connsiteY5" fmla="*/ 3143343 h 4061661"/>
              <a:gd name="connsiteX6" fmla="*/ 2389239 w 6660064"/>
              <a:gd name="connsiteY6" fmla="*/ 3937844 h 4061661"/>
              <a:gd name="connsiteX7" fmla="*/ 2403987 w 6660064"/>
              <a:gd name="connsiteY7" fmla="*/ 3952593 h 4061661"/>
              <a:gd name="connsiteX8" fmla="*/ 2521974 w 6660064"/>
              <a:gd name="connsiteY8" fmla="*/ 3878851 h 4061661"/>
              <a:gd name="connsiteX9" fmla="*/ 2595716 w 6660064"/>
              <a:gd name="connsiteY9" fmla="*/ 3598631 h 4061661"/>
              <a:gd name="connsiteX10" fmla="*/ 2684206 w 6660064"/>
              <a:gd name="connsiteY10" fmla="*/ 3038193 h 4061661"/>
              <a:gd name="connsiteX11" fmla="*/ 2875936 w 6660064"/>
              <a:gd name="connsiteY11" fmla="*/ 1268386 h 4061661"/>
              <a:gd name="connsiteX12" fmla="*/ 3170903 w 6660064"/>
              <a:gd name="connsiteY12" fmla="*/ 25 h 4061661"/>
              <a:gd name="connsiteX13" fmla="*/ 3495368 w 6660064"/>
              <a:gd name="connsiteY13" fmla="*/ 1238890 h 4061661"/>
              <a:gd name="connsiteX14" fmla="*/ 3672349 w 6660064"/>
              <a:gd name="connsiteY14" fmla="*/ 3008696 h 4061661"/>
              <a:gd name="connsiteX15" fmla="*/ 3760839 w 6660064"/>
              <a:gd name="connsiteY15" fmla="*/ 3598631 h 4061661"/>
              <a:gd name="connsiteX16" fmla="*/ 3952568 w 6660064"/>
              <a:gd name="connsiteY16" fmla="*/ 3937844 h 4061661"/>
              <a:gd name="connsiteX17" fmla="*/ 4463993 w 6660064"/>
              <a:gd name="connsiteY17" fmla="*/ 3096075 h 4061661"/>
              <a:gd name="connsiteX18" fmla="*/ 5025377 w 6660064"/>
              <a:gd name="connsiteY18" fmla="*/ 4047128 h 4061661"/>
              <a:gd name="connsiteX19" fmla="*/ 5765619 w 6660064"/>
              <a:gd name="connsiteY19" fmla="*/ 3689772 h 4061661"/>
              <a:gd name="connsiteX20" fmla="*/ 6035861 w 6660064"/>
              <a:gd name="connsiteY20" fmla="*/ 3937844 h 4061661"/>
              <a:gd name="connsiteX21" fmla="*/ 6311813 w 6660064"/>
              <a:gd name="connsiteY21" fmla="*/ 3766537 h 4061661"/>
              <a:gd name="connsiteX22" fmla="*/ 6660063 w 6660064"/>
              <a:gd name="connsiteY22" fmla="*/ 3905321 h 4061661"/>
              <a:gd name="connsiteX0" fmla="*/ 0 w 6897917"/>
              <a:gd name="connsiteY0" fmla="*/ 3985110 h 4061661"/>
              <a:gd name="connsiteX1" fmla="*/ 344921 w 6897917"/>
              <a:gd name="connsiteY1" fmla="*/ 3940867 h 4061661"/>
              <a:gd name="connsiteX2" fmla="*/ 501941 w 6897917"/>
              <a:gd name="connsiteY2" fmla="*/ 3937844 h 4061661"/>
              <a:gd name="connsiteX3" fmla="*/ 709858 w 6897917"/>
              <a:gd name="connsiteY3" fmla="*/ 3595233 h 4061661"/>
              <a:gd name="connsiteX4" fmla="*/ 1488642 w 6897917"/>
              <a:gd name="connsiteY4" fmla="*/ 3905327 h 4061661"/>
              <a:gd name="connsiteX5" fmla="*/ 2172279 w 6897917"/>
              <a:gd name="connsiteY5" fmla="*/ 3143343 h 4061661"/>
              <a:gd name="connsiteX6" fmla="*/ 2627094 w 6897917"/>
              <a:gd name="connsiteY6" fmla="*/ 3937844 h 4061661"/>
              <a:gd name="connsiteX7" fmla="*/ 2641842 w 6897917"/>
              <a:gd name="connsiteY7" fmla="*/ 3952593 h 4061661"/>
              <a:gd name="connsiteX8" fmla="*/ 2759829 w 6897917"/>
              <a:gd name="connsiteY8" fmla="*/ 3878851 h 4061661"/>
              <a:gd name="connsiteX9" fmla="*/ 2833571 w 6897917"/>
              <a:gd name="connsiteY9" fmla="*/ 3598631 h 4061661"/>
              <a:gd name="connsiteX10" fmla="*/ 2922061 w 6897917"/>
              <a:gd name="connsiteY10" fmla="*/ 3038193 h 4061661"/>
              <a:gd name="connsiteX11" fmla="*/ 3113791 w 6897917"/>
              <a:gd name="connsiteY11" fmla="*/ 1268386 h 4061661"/>
              <a:gd name="connsiteX12" fmla="*/ 3408758 w 6897917"/>
              <a:gd name="connsiteY12" fmla="*/ 25 h 4061661"/>
              <a:gd name="connsiteX13" fmla="*/ 3733223 w 6897917"/>
              <a:gd name="connsiteY13" fmla="*/ 1238890 h 4061661"/>
              <a:gd name="connsiteX14" fmla="*/ 3910204 w 6897917"/>
              <a:gd name="connsiteY14" fmla="*/ 3008696 h 4061661"/>
              <a:gd name="connsiteX15" fmla="*/ 3998694 w 6897917"/>
              <a:gd name="connsiteY15" fmla="*/ 3598631 h 4061661"/>
              <a:gd name="connsiteX16" fmla="*/ 4190423 w 6897917"/>
              <a:gd name="connsiteY16" fmla="*/ 3937844 h 4061661"/>
              <a:gd name="connsiteX17" fmla="*/ 4701848 w 6897917"/>
              <a:gd name="connsiteY17" fmla="*/ 3096075 h 4061661"/>
              <a:gd name="connsiteX18" fmla="*/ 5263232 w 6897917"/>
              <a:gd name="connsiteY18" fmla="*/ 4047128 h 4061661"/>
              <a:gd name="connsiteX19" fmla="*/ 6003474 w 6897917"/>
              <a:gd name="connsiteY19" fmla="*/ 3689772 h 4061661"/>
              <a:gd name="connsiteX20" fmla="*/ 6273716 w 6897917"/>
              <a:gd name="connsiteY20" fmla="*/ 3937844 h 4061661"/>
              <a:gd name="connsiteX21" fmla="*/ 6549668 w 6897917"/>
              <a:gd name="connsiteY21" fmla="*/ 3766537 h 4061661"/>
              <a:gd name="connsiteX22" fmla="*/ 6897918 w 6897917"/>
              <a:gd name="connsiteY22" fmla="*/ 3905321 h 4061661"/>
              <a:gd name="connsiteX0" fmla="*/ 0 w 6897919"/>
              <a:gd name="connsiteY0" fmla="*/ 3985110 h 4061661"/>
              <a:gd name="connsiteX1" fmla="*/ 249780 w 6897919"/>
              <a:gd name="connsiteY1" fmla="*/ 3751787 h 4061661"/>
              <a:gd name="connsiteX2" fmla="*/ 501941 w 6897919"/>
              <a:gd name="connsiteY2" fmla="*/ 3937844 h 4061661"/>
              <a:gd name="connsiteX3" fmla="*/ 709858 w 6897919"/>
              <a:gd name="connsiteY3" fmla="*/ 3595233 h 4061661"/>
              <a:gd name="connsiteX4" fmla="*/ 1488642 w 6897919"/>
              <a:gd name="connsiteY4" fmla="*/ 3905327 h 4061661"/>
              <a:gd name="connsiteX5" fmla="*/ 2172279 w 6897919"/>
              <a:gd name="connsiteY5" fmla="*/ 3143343 h 4061661"/>
              <a:gd name="connsiteX6" fmla="*/ 2627094 w 6897919"/>
              <a:gd name="connsiteY6" fmla="*/ 3937844 h 4061661"/>
              <a:gd name="connsiteX7" fmla="*/ 2641842 w 6897919"/>
              <a:gd name="connsiteY7" fmla="*/ 3952593 h 4061661"/>
              <a:gd name="connsiteX8" fmla="*/ 2759829 w 6897919"/>
              <a:gd name="connsiteY8" fmla="*/ 3878851 h 4061661"/>
              <a:gd name="connsiteX9" fmla="*/ 2833571 w 6897919"/>
              <a:gd name="connsiteY9" fmla="*/ 3598631 h 4061661"/>
              <a:gd name="connsiteX10" fmla="*/ 2922061 w 6897919"/>
              <a:gd name="connsiteY10" fmla="*/ 3038193 h 4061661"/>
              <a:gd name="connsiteX11" fmla="*/ 3113791 w 6897919"/>
              <a:gd name="connsiteY11" fmla="*/ 1268386 h 4061661"/>
              <a:gd name="connsiteX12" fmla="*/ 3408758 w 6897919"/>
              <a:gd name="connsiteY12" fmla="*/ 25 h 4061661"/>
              <a:gd name="connsiteX13" fmla="*/ 3733223 w 6897919"/>
              <a:gd name="connsiteY13" fmla="*/ 1238890 h 4061661"/>
              <a:gd name="connsiteX14" fmla="*/ 3910204 w 6897919"/>
              <a:gd name="connsiteY14" fmla="*/ 3008696 h 4061661"/>
              <a:gd name="connsiteX15" fmla="*/ 3998694 w 6897919"/>
              <a:gd name="connsiteY15" fmla="*/ 3598631 h 4061661"/>
              <a:gd name="connsiteX16" fmla="*/ 4190423 w 6897919"/>
              <a:gd name="connsiteY16" fmla="*/ 3937844 h 4061661"/>
              <a:gd name="connsiteX17" fmla="*/ 4701848 w 6897919"/>
              <a:gd name="connsiteY17" fmla="*/ 3096075 h 4061661"/>
              <a:gd name="connsiteX18" fmla="*/ 5263232 w 6897919"/>
              <a:gd name="connsiteY18" fmla="*/ 4047128 h 4061661"/>
              <a:gd name="connsiteX19" fmla="*/ 6003474 w 6897919"/>
              <a:gd name="connsiteY19" fmla="*/ 3689772 h 4061661"/>
              <a:gd name="connsiteX20" fmla="*/ 6273716 w 6897919"/>
              <a:gd name="connsiteY20" fmla="*/ 3937844 h 4061661"/>
              <a:gd name="connsiteX21" fmla="*/ 6549668 w 6897919"/>
              <a:gd name="connsiteY21" fmla="*/ 3766537 h 4061661"/>
              <a:gd name="connsiteX22" fmla="*/ 6897918 w 6897919"/>
              <a:gd name="connsiteY22" fmla="*/ 3905321 h 4061661"/>
              <a:gd name="connsiteX0" fmla="*/ 0 w 7397423"/>
              <a:gd name="connsiteY0" fmla="*/ 3985110 h 4061661"/>
              <a:gd name="connsiteX1" fmla="*/ 249780 w 7397423"/>
              <a:gd name="connsiteY1" fmla="*/ 3751787 h 4061661"/>
              <a:gd name="connsiteX2" fmla="*/ 501941 w 7397423"/>
              <a:gd name="connsiteY2" fmla="*/ 3937844 h 4061661"/>
              <a:gd name="connsiteX3" fmla="*/ 709858 w 7397423"/>
              <a:gd name="connsiteY3" fmla="*/ 3595233 h 4061661"/>
              <a:gd name="connsiteX4" fmla="*/ 1488642 w 7397423"/>
              <a:gd name="connsiteY4" fmla="*/ 3905327 h 4061661"/>
              <a:gd name="connsiteX5" fmla="*/ 2172279 w 7397423"/>
              <a:gd name="connsiteY5" fmla="*/ 3143343 h 4061661"/>
              <a:gd name="connsiteX6" fmla="*/ 2627094 w 7397423"/>
              <a:gd name="connsiteY6" fmla="*/ 3937844 h 4061661"/>
              <a:gd name="connsiteX7" fmla="*/ 2641842 w 7397423"/>
              <a:gd name="connsiteY7" fmla="*/ 3952593 h 4061661"/>
              <a:gd name="connsiteX8" fmla="*/ 2759829 w 7397423"/>
              <a:gd name="connsiteY8" fmla="*/ 3878851 h 4061661"/>
              <a:gd name="connsiteX9" fmla="*/ 2833571 w 7397423"/>
              <a:gd name="connsiteY9" fmla="*/ 3598631 h 4061661"/>
              <a:gd name="connsiteX10" fmla="*/ 2922061 w 7397423"/>
              <a:gd name="connsiteY10" fmla="*/ 3038193 h 4061661"/>
              <a:gd name="connsiteX11" fmla="*/ 3113791 w 7397423"/>
              <a:gd name="connsiteY11" fmla="*/ 1268386 h 4061661"/>
              <a:gd name="connsiteX12" fmla="*/ 3408758 w 7397423"/>
              <a:gd name="connsiteY12" fmla="*/ 25 h 4061661"/>
              <a:gd name="connsiteX13" fmla="*/ 3733223 w 7397423"/>
              <a:gd name="connsiteY13" fmla="*/ 1238890 h 4061661"/>
              <a:gd name="connsiteX14" fmla="*/ 3910204 w 7397423"/>
              <a:gd name="connsiteY14" fmla="*/ 3008696 h 4061661"/>
              <a:gd name="connsiteX15" fmla="*/ 3998694 w 7397423"/>
              <a:gd name="connsiteY15" fmla="*/ 3598631 h 4061661"/>
              <a:gd name="connsiteX16" fmla="*/ 4190423 w 7397423"/>
              <a:gd name="connsiteY16" fmla="*/ 3937844 h 4061661"/>
              <a:gd name="connsiteX17" fmla="*/ 4701848 w 7397423"/>
              <a:gd name="connsiteY17" fmla="*/ 3096075 h 4061661"/>
              <a:gd name="connsiteX18" fmla="*/ 5263232 w 7397423"/>
              <a:gd name="connsiteY18" fmla="*/ 4047128 h 4061661"/>
              <a:gd name="connsiteX19" fmla="*/ 6003474 w 7397423"/>
              <a:gd name="connsiteY19" fmla="*/ 3689772 h 4061661"/>
              <a:gd name="connsiteX20" fmla="*/ 6273716 w 7397423"/>
              <a:gd name="connsiteY20" fmla="*/ 3937844 h 4061661"/>
              <a:gd name="connsiteX21" fmla="*/ 6549668 w 7397423"/>
              <a:gd name="connsiteY21" fmla="*/ 3766537 h 4061661"/>
              <a:gd name="connsiteX22" fmla="*/ 7397423 w 7397423"/>
              <a:gd name="connsiteY22" fmla="*/ 3905323 h 4061661"/>
              <a:gd name="connsiteX0" fmla="*/ 0 w 7968286"/>
              <a:gd name="connsiteY0" fmla="*/ 3985109 h 4061661"/>
              <a:gd name="connsiteX1" fmla="*/ 820643 w 7968286"/>
              <a:gd name="connsiteY1" fmla="*/ 3751787 h 4061661"/>
              <a:gd name="connsiteX2" fmla="*/ 1072804 w 7968286"/>
              <a:gd name="connsiteY2" fmla="*/ 3937844 h 4061661"/>
              <a:gd name="connsiteX3" fmla="*/ 1280721 w 7968286"/>
              <a:gd name="connsiteY3" fmla="*/ 3595233 h 4061661"/>
              <a:gd name="connsiteX4" fmla="*/ 2059505 w 7968286"/>
              <a:gd name="connsiteY4" fmla="*/ 3905327 h 4061661"/>
              <a:gd name="connsiteX5" fmla="*/ 2743142 w 7968286"/>
              <a:gd name="connsiteY5" fmla="*/ 3143343 h 4061661"/>
              <a:gd name="connsiteX6" fmla="*/ 3197957 w 7968286"/>
              <a:gd name="connsiteY6" fmla="*/ 3937844 h 4061661"/>
              <a:gd name="connsiteX7" fmla="*/ 3212705 w 7968286"/>
              <a:gd name="connsiteY7" fmla="*/ 3952593 h 4061661"/>
              <a:gd name="connsiteX8" fmla="*/ 3330692 w 7968286"/>
              <a:gd name="connsiteY8" fmla="*/ 3878851 h 4061661"/>
              <a:gd name="connsiteX9" fmla="*/ 3404434 w 7968286"/>
              <a:gd name="connsiteY9" fmla="*/ 3598631 h 4061661"/>
              <a:gd name="connsiteX10" fmla="*/ 3492924 w 7968286"/>
              <a:gd name="connsiteY10" fmla="*/ 3038193 h 4061661"/>
              <a:gd name="connsiteX11" fmla="*/ 3684654 w 7968286"/>
              <a:gd name="connsiteY11" fmla="*/ 1268386 h 4061661"/>
              <a:gd name="connsiteX12" fmla="*/ 3979621 w 7968286"/>
              <a:gd name="connsiteY12" fmla="*/ 25 h 4061661"/>
              <a:gd name="connsiteX13" fmla="*/ 4304086 w 7968286"/>
              <a:gd name="connsiteY13" fmla="*/ 1238890 h 4061661"/>
              <a:gd name="connsiteX14" fmla="*/ 4481067 w 7968286"/>
              <a:gd name="connsiteY14" fmla="*/ 3008696 h 4061661"/>
              <a:gd name="connsiteX15" fmla="*/ 4569557 w 7968286"/>
              <a:gd name="connsiteY15" fmla="*/ 3598631 h 4061661"/>
              <a:gd name="connsiteX16" fmla="*/ 4761286 w 7968286"/>
              <a:gd name="connsiteY16" fmla="*/ 3937844 h 4061661"/>
              <a:gd name="connsiteX17" fmla="*/ 5272711 w 7968286"/>
              <a:gd name="connsiteY17" fmla="*/ 3096075 h 4061661"/>
              <a:gd name="connsiteX18" fmla="*/ 5834095 w 7968286"/>
              <a:gd name="connsiteY18" fmla="*/ 4047128 h 4061661"/>
              <a:gd name="connsiteX19" fmla="*/ 6574337 w 7968286"/>
              <a:gd name="connsiteY19" fmla="*/ 3689772 h 4061661"/>
              <a:gd name="connsiteX20" fmla="*/ 6844579 w 7968286"/>
              <a:gd name="connsiteY20" fmla="*/ 3937844 h 4061661"/>
              <a:gd name="connsiteX21" fmla="*/ 7120531 w 7968286"/>
              <a:gd name="connsiteY21" fmla="*/ 3766537 h 4061661"/>
              <a:gd name="connsiteX22" fmla="*/ 7968286 w 7968286"/>
              <a:gd name="connsiteY22" fmla="*/ 3905323 h 4061661"/>
              <a:gd name="connsiteX0" fmla="*/ 0 w 7968286"/>
              <a:gd name="connsiteY0" fmla="*/ 3985109 h 4061661"/>
              <a:gd name="connsiteX1" fmla="*/ 820643 w 7968286"/>
              <a:gd name="connsiteY1" fmla="*/ 3751787 h 4061661"/>
              <a:gd name="connsiteX2" fmla="*/ 1072804 w 7968286"/>
              <a:gd name="connsiteY2" fmla="*/ 3937844 h 4061661"/>
              <a:gd name="connsiteX3" fmla="*/ 1280721 w 7968286"/>
              <a:gd name="connsiteY3" fmla="*/ 3595233 h 4061661"/>
              <a:gd name="connsiteX4" fmla="*/ 1988148 w 7968286"/>
              <a:gd name="connsiteY4" fmla="*/ 3905326 h 4061661"/>
              <a:gd name="connsiteX5" fmla="*/ 2743142 w 7968286"/>
              <a:gd name="connsiteY5" fmla="*/ 3143343 h 4061661"/>
              <a:gd name="connsiteX6" fmla="*/ 3197957 w 7968286"/>
              <a:gd name="connsiteY6" fmla="*/ 3937844 h 4061661"/>
              <a:gd name="connsiteX7" fmla="*/ 3212705 w 7968286"/>
              <a:gd name="connsiteY7" fmla="*/ 3952593 h 4061661"/>
              <a:gd name="connsiteX8" fmla="*/ 3330692 w 7968286"/>
              <a:gd name="connsiteY8" fmla="*/ 3878851 h 4061661"/>
              <a:gd name="connsiteX9" fmla="*/ 3404434 w 7968286"/>
              <a:gd name="connsiteY9" fmla="*/ 3598631 h 4061661"/>
              <a:gd name="connsiteX10" fmla="*/ 3492924 w 7968286"/>
              <a:gd name="connsiteY10" fmla="*/ 3038193 h 4061661"/>
              <a:gd name="connsiteX11" fmla="*/ 3684654 w 7968286"/>
              <a:gd name="connsiteY11" fmla="*/ 1268386 h 4061661"/>
              <a:gd name="connsiteX12" fmla="*/ 3979621 w 7968286"/>
              <a:gd name="connsiteY12" fmla="*/ 25 h 4061661"/>
              <a:gd name="connsiteX13" fmla="*/ 4304086 w 7968286"/>
              <a:gd name="connsiteY13" fmla="*/ 1238890 h 4061661"/>
              <a:gd name="connsiteX14" fmla="*/ 4481067 w 7968286"/>
              <a:gd name="connsiteY14" fmla="*/ 3008696 h 4061661"/>
              <a:gd name="connsiteX15" fmla="*/ 4569557 w 7968286"/>
              <a:gd name="connsiteY15" fmla="*/ 3598631 h 4061661"/>
              <a:gd name="connsiteX16" fmla="*/ 4761286 w 7968286"/>
              <a:gd name="connsiteY16" fmla="*/ 3937844 h 4061661"/>
              <a:gd name="connsiteX17" fmla="*/ 5272711 w 7968286"/>
              <a:gd name="connsiteY17" fmla="*/ 3096075 h 4061661"/>
              <a:gd name="connsiteX18" fmla="*/ 5834095 w 7968286"/>
              <a:gd name="connsiteY18" fmla="*/ 4047128 h 4061661"/>
              <a:gd name="connsiteX19" fmla="*/ 6574337 w 7968286"/>
              <a:gd name="connsiteY19" fmla="*/ 3689772 h 4061661"/>
              <a:gd name="connsiteX20" fmla="*/ 6844579 w 7968286"/>
              <a:gd name="connsiteY20" fmla="*/ 3937844 h 4061661"/>
              <a:gd name="connsiteX21" fmla="*/ 7120531 w 7968286"/>
              <a:gd name="connsiteY21" fmla="*/ 3766537 h 4061661"/>
              <a:gd name="connsiteX22" fmla="*/ 7968286 w 7968286"/>
              <a:gd name="connsiteY22" fmla="*/ 3905323 h 4061661"/>
              <a:gd name="connsiteX0" fmla="*/ 0 w 7968286"/>
              <a:gd name="connsiteY0" fmla="*/ 3985109 h 4061661"/>
              <a:gd name="connsiteX1" fmla="*/ 820643 w 7968286"/>
              <a:gd name="connsiteY1" fmla="*/ 3751787 h 4061661"/>
              <a:gd name="connsiteX2" fmla="*/ 1072804 w 7968286"/>
              <a:gd name="connsiteY2" fmla="*/ 3937844 h 4061661"/>
              <a:gd name="connsiteX3" fmla="*/ 1209363 w 7968286"/>
              <a:gd name="connsiteY3" fmla="*/ 3595233 h 4061661"/>
              <a:gd name="connsiteX4" fmla="*/ 1988148 w 7968286"/>
              <a:gd name="connsiteY4" fmla="*/ 3905326 h 4061661"/>
              <a:gd name="connsiteX5" fmla="*/ 2743142 w 7968286"/>
              <a:gd name="connsiteY5" fmla="*/ 3143343 h 4061661"/>
              <a:gd name="connsiteX6" fmla="*/ 3197957 w 7968286"/>
              <a:gd name="connsiteY6" fmla="*/ 3937844 h 4061661"/>
              <a:gd name="connsiteX7" fmla="*/ 3212705 w 7968286"/>
              <a:gd name="connsiteY7" fmla="*/ 3952593 h 4061661"/>
              <a:gd name="connsiteX8" fmla="*/ 3330692 w 7968286"/>
              <a:gd name="connsiteY8" fmla="*/ 3878851 h 4061661"/>
              <a:gd name="connsiteX9" fmla="*/ 3404434 w 7968286"/>
              <a:gd name="connsiteY9" fmla="*/ 3598631 h 4061661"/>
              <a:gd name="connsiteX10" fmla="*/ 3492924 w 7968286"/>
              <a:gd name="connsiteY10" fmla="*/ 3038193 h 4061661"/>
              <a:gd name="connsiteX11" fmla="*/ 3684654 w 7968286"/>
              <a:gd name="connsiteY11" fmla="*/ 1268386 h 4061661"/>
              <a:gd name="connsiteX12" fmla="*/ 3979621 w 7968286"/>
              <a:gd name="connsiteY12" fmla="*/ 25 h 4061661"/>
              <a:gd name="connsiteX13" fmla="*/ 4304086 w 7968286"/>
              <a:gd name="connsiteY13" fmla="*/ 1238890 h 4061661"/>
              <a:gd name="connsiteX14" fmla="*/ 4481067 w 7968286"/>
              <a:gd name="connsiteY14" fmla="*/ 3008696 h 4061661"/>
              <a:gd name="connsiteX15" fmla="*/ 4569557 w 7968286"/>
              <a:gd name="connsiteY15" fmla="*/ 3598631 h 4061661"/>
              <a:gd name="connsiteX16" fmla="*/ 4761286 w 7968286"/>
              <a:gd name="connsiteY16" fmla="*/ 3937844 h 4061661"/>
              <a:gd name="connsiteX17" fmla="*/ 5272711 w 7968286"/>
              <a:gd name="connsiteY17" fmla="*/ 3096075 h 4061661"/>
              <a:gd name="connsiteX18" fmla="*/ 5834095 w 7968286"/>
              <a:gd name="connsiteY18" fmla="*/ 4047128 h 4061661"/>
              <a:gd name="connsiteX19" fmla="*/ 6574337 w 7968286"/>
              <a:gd name="connsiteY19" fmla="*/ 3689772 h 4061661"/>
              <a:gd name="connsiteX20" fmla="*/ 6844579 w 7968286"/>
              <a:gd name="connsiteY20" fmla="*/ 3937844 h 4061661"/>
              <a:gd name="connsiteX21" fmla="*/ 7120531 w 7968286"/>
              <a:gd name="connsiteY21" fmla="*/ 3766537 h 4061661"/>
              <a:gd name="connsiteX22" fmla="*/ 7968286 w 7968286"/>
              <a:gd name="connsiteY22" fmla="*/ 3905323 h 4061661"/>
              <a:gd name="connsiteX0" fmla="*/ 0 w 7968286"/>
              <a:gd name="connsiteY0" fmla="*/ 3985109 h 4061661"/>
              <a:gd name="connsiteX1" fmla="*/ 273566 w 7968286"/>
              <a:gd name="connsiteY1" fmla="*/ 3751789 h 4061661"/>
              <a:gd name="connsiteX2" fmla="*/ 1072804 w 7968286"/>
              <a:gd name="connsiteY2" fmla="*/ 3937844 h 4061661"/>
              <a:gd name="connsiteX3" fmla="*/ 1209363 w 7968286"/>
              <a:gd name="connsiteY3" fmla="*/ 3595233 h 4061661"/>
              <a:gd name="connsiteX4" fmla="*/ 1988148 w 7968286"/>
              <a:gd name="connsiteY4" fmla="*/ 3905326 h 4061661"/>
              <a:gd name="connsiteX5" fmla="*/ 2743142 w 7968286"/>
              <a:gd name="connsiteY5" fmla="*/ 3143343 h 4061661"/>
              <a:gd name="connsiteX6" fmla="*/ 3197957 w 7968286"/>
              <a:gd name="connsiteY6" fmla="*/ 3937844 h 4061661"/>
              <a:gd name="connsiteX7" fmla="*/ 3212705 w 7968286"/>
              <a:gd name="connsiteY7" fmla="*/ 3952593 h 4061661"/>
              <a:gd name="connsiteX8" fmla="*/ 3330692 w 7968286"/>
              <a:gd name="connsiteY8" fmla="*/ 3878851 h 4061661"/>
              <a:gd name="connsiteX9" fmla="*/ 3404434 w 7968286"/>
              <a:gd name="connsiteY9" fmla="*/ 3598631 h 4061661"/>
              <a:gd name="connsiteX10" fmla="*/ 3492924 w 7968286"/>
              <a:gd name="connsiteY10" fmla="*/ 3038193 h 4061661"/>
              <a:gd name="connsiteX11" fmla="*/ 3684654 w 7968286"/>
              <a:gd name="connsiteY11" fmla="*/ 1268386 h 4061661"/>
              <a:gd name="connsiteX12" fmla="*/ 3979621 w 7968286"/>
              <a:gd name="connsiteY12" fmla="*/ 25 h 4061661"/>
              <a:gd name="connsiteX13" fmla="*/ 4304086 w 7968286"/>
              <a:gd name="connsiteY13" fmla="*/ 1238890 h 4061661"/>
              <a:gd name="connsiteX14" fmla="*/ 4481067 w 7968286"/>
              <a:gd name="connsiteY14" fmla="*/ 3008696 h 4061661"/>
              <a:gd name="connsiteX15" fmla="*/ 4569557 w 7968286"/>
              <a:gd name="connsiteY15" fmla="*/ 3598631 h 4061661"/>
              <a:gd name="connsiteX16" fmla="*/ 4761286 w 7968286"/>
              <a:gd name="connsiteY16" fmla="*/ 3937844 h 4061661"/>
              <a:gd name="connsiteX17" fmla="*/ 5272711 w 7968286"/>
              <a:gd name="connsiteY17" fmla="*/ 3096075 h 4061661"/>
              <a:gd name="connsiteX18" fmla="*/ 5834095 w 7968286"/>
              <a:gd name="connsiteY18" fmla="*/ 4047128 h 4061661"/>
              <a:gd name="connsiteX19" fmla="*/ 6574337 w 7968286"/>
              <a:gd name="connsiteY19" fmla="*/ 3689772 h 4061661"/>
              <a:gd name="connsiteX20" fmla="*/ 6844579 w 7968286"/>
              <a:gd name="connsiteY20" fmla="*/ 3937844 h 4061661"/>
              <a:gd name="connsiteX21" fmla="*/ 7120531 w 7968286"/>
              <a:gd name="connsiteY21" fmla="*/ 3766537 h 4061661"/>
              <a:gd name="connsiteX22" fmla="*/ 7968286 w 7968286"/>
              <a:gd name="connsiteY22" fmla="*/ 3905323 h 4061661"/>
              <a:gd name="connsiteX0" fmla="*/ 0 w 7968286"/>
              <a:gd name="connsiteY0" fmla="*/ 3985109 h 4061661"/>
              <a:gd name="connsiteX1" fmla="*/ 273566 w 7968286"/>
              <a:gd name="connsiteY1" fmla="*/ 3751789 h 4061661"/>
              <a:gd name="connsiteX2" fmla="*/ 692230 w 7968286"/>
              <a:gd name="connsiteY2" fmla="*/ 3985115 h 4061661"/>
              <a:gd name="connsiteX3" fmla="*/ 1209363 w 7968286"/>
              <a:gd name="connsiteY3" fmla="*/ 3595233 h 4061661"/>
              <a:gd name="connsiteX4" fmla="*/ 1988148 w 7968286"/>
              <a:gd name="connsiteY4" fmla="*/ 3905326 h 4061661"/>
              <a:gd name="connsiteX5" fmla="*/ 2743142 w 7968286"/>
              <a:gd name="connsiteY5" fmla="*/ 3143343 h 4061661"/>
              <a:gd name="connsiteX6" fmla="*/ 3197957 w 7968286"/>
              <a:gd name="connsiteY6" fmla="*/ 3937844 h 4061661"/>
              <a:gd name="connsiteX7" fmla="*/ 3212705 w 7968286"/>
              <a:gd name="connsiteY7" fmla="*/ 3952593 h 4061661"/>
              <a:gd name="connsiteX8" fmla="*/ 3330692 w 7968286"/>
              <a:gd name="connsiteY8" fmla="*/ 3878851 h 4061661"/>
              <a:gd name="connsiteX9" fmla="*/ 3404434 w 7968286"/>
              <a:gd name="connsiteY9" fmla="*/ 3598631 h 4061661"/>
              <a:gd name="connsiteX10" fmla="*/ 3492924 w 7968286"/>
              <a:gd name="connsiteY10" fmla="*/ 3038193 h 4061661"/>
              <a:gd name="connsiteX11" fmla="*/ 3684654 w 7968286"/>
              <a:gd name="connsiteY11" fmla="*/ 1268386 h 4061661"/>
              <a:gd name="connsiteX12" fmla="*/ 3979621 w 7968286"/>
              <a:gd name="connsiteY12" fmla="*/ 25 h 4061661"/>
              <a:gd name="connsiteX13" fmla="*/ 4304086 w 7968286"/>
              <a:gd name="connsiteY13" fmla="*/ 1238890 h 4061661"/>
              <a:gd name="connsiteX14" fmla="*/ 4481067 w 7968286"/>
              <a:gd name="connsiteY14" fmla="*/ 3008696 h 4061661"/>
              <a:gd name="connsiteX15" fmla="*/ 4569557 w 7968286"/>
              <a:gd name="connsiteY15" fmla="*/ 3598631 h 4061661"/>
              <a:gd name="connsiteX16" fmla="*/ 4761286 w 7968286"/>
              <a:gd name="connsiteY16" fmla="*/ 3937844 h 4061661"/>
              <a:gd name="connsiteX17" fmla="*/ 5272711 w 7968286"/>
              <a:gd name="connsiteY17" fmla="*/ 3096075 h 4061661"/>
              <a:gd name="connsiteX18" fmla="*/ 5834095 w 7968286"/>
              <a:gd name="connsiteY18" fmla="*/ 4047128 h 4061661"/>
              <a:gd name="connsiteX19" fmla="*/ 6574337 w 7968286"/>
              <a:gd name="connsiteY19" fmla="*/ 3689772 h 4061661"/>
              <a:gd name="connsiteX20" fmla="*/ 6844579 w 7968286"/>
              <a:gd name="connsiteY20" fmla="*/ 3937844 h 4061661"/>
              <a:gd name="connsiteX21" fmla="*/ 7120531 w 7968286"/>
              <a:gd name="connsiteY21" fmla="*/ 3766537 h 4061661"/>
              <a:gd name="connsiteX22" fmla="*/ 7968286 w 7968286"/>
              <a:gd name="connsiteY22" fmla="*/ 3905323 h 4061661"/>
              <a:gd name="connsiteX0" fmla="*/ 0 w 7968286"/>
              <a:gd name="connsiteY0" fmla="*/ 3985109 h 4061661"/>
              <a:gd name="connsiteX1" fmla="*/ 273566 w 7968286"/>
              <a:gd name="connsiteY1" fmla="*/ 3751789 h 4061661"/>
              <a:gd name="connsiteX2" fmla="*/ 692230 w 7968286"/>
              <a:gd name="connsiteY2" fmla="*/ 3985115 h 4061661"/>
              <a:gd name="connsiteX3" fmla="*/ 1209363 w 7968286"/>
              <a:gd name="connsiteY3" fmla="*/ 3595233 h 4061661"/>
              <a:gd name="connsiteX4" fmla="*/ 1988148 w 7968286"/>
              <a:gd name="connsiteY4" fmla="*/ 3905326 h 4061661"/>
              <a:gd name="connsiteX5" fmla="*/ 2743142 w 7968286"/>
              <a:gd name="connsiteY5" fmla="*/ 3143343 h 4061661"/>
              <a:gd name="connsiteX6" fmla="*/ 3197957 w 7968286"/>
              <a:gd name="connsiteY6" fmla="*/ 3937844 h 4061661"/>
              <a:gd name="connsiteX7" fmla="*/ 3212705 w 7968286"/>
              <a:gd name="connsiteY7" fmla="*/ 3952593 h 4061661"/>
              <a:gd name="connsiteX8" fmla="*/ 3330692 w 7968286"/>
              <a:gd name="connsiteY8" fmla="*/ 3878851 h 4061661"/>
              <a:gd name="connsiteX9" fmla="*/ 3404434 w 7968286"/>
              <a:gd name="connsiteY9" fmla="*/ 3598631 h 4061661"/>
              <a:gd name="connsiteX10" fmla="*/ 3492924 w 7968286"/>
              <a:gd name="connsiteY10" fmla="*/ 3038193 h 4061661"/>
              <a:gd name="connsiteX11" fmla="*/ 3684654 w 7968286"/>
              <a:gd name="connsiteY11" fmla="*/ 1268386 h 4061661"/>
              <a:gd name="connsiteX12" fmla="*/ 3979621 w 7968286"/>
              <a:gd name="connsiteY12" fmla="*/ 25 h 4061661"/>
              <a:gd name="connsiteX13" fmla="*/ 4304086 w 7968286"/>
              <a:gd name="connsiteY13" fmla="*/ 1238890 h 4061661"/>
              <a:gd name="connsiteX14" fmla="*/ 4481067 w 7968286"/>
              <a:gd name="connsiteY14" fmla="*/ 3008696 h 4061661"/>
              <a:gd name="connsiteX15" fmla="*/ 4569557 w 7968286"/>
              <a:gd name="connsiteY15" fmla="*/ 3598631 h 4061661"/>
              <a:gd name="connsiteX16" fmla="*/ 4761286 w 7968286"/>
              <a:gd name="connsiteY16" fmla="*/ 3937844 h 4061661"/>
              <a:gd name="connsiteX17" fmla="*/ 5272711 w 7968286"/>
              <a:gd name="connsiteY17" fmla="*/ 3096075 h 4061661"/>
              <a:gd name="connsiteX18" fmla="*/ 5834095 w 7968286"/>
              <a:gd name="connsiteY18" fmla="*/ 4047128 h 4061661"/>
              <a:gd name="connsiteX19" fmla="*/ 6574337 w 7968286"/>
              <a:gd name="connsiteY19" fmla="*/ 3689772 h 4061661"/>
              <a:gd name="connsiteX20" fmla="*/ 6844579 w 7968286"/>
              <a:gd name="connsiteY20" fmla="*/ 3937844 h 4061661"/>
              <a:gd name="connsiteX21" fmla="*/ 7453533 w 7968286"/>
              <a:gd name="connsiteY21" fmla="*/ 3624732 h 4061661"/>
              <a:gd name="connsiteX22" fmla="*/ 7968286 w 7968286"/>
              <a:gd name="connsiteY22" fmla="*/ 3905323 h 4061661"/>
              <a:gd name="connsiteX0" fmla="*/ 0 w 7968286"/>
              <a:gd name="connsiteY0" fmla="*/ 3985109 h 4061661"/>
              <a:gd name="connsiteX1" fmla="*/ 273566 w 7968286"/>
              <a:gd name="connsiteY1" fmla="*/ 3751789 h 4061661"/>
              <a:gd name="connsiteX2" fmla="*/ 692230 w 7968286"/>
              <a:gd name="connsiteY2" fmla="*/ 3985115 h 4061661"/>
              <a:gd name="connsiteX3" fmla="*/ 1209363 w 7968286"/>
              <a:gd name="connsiteY3" fmla="*/ 3595233 h 4061661"/>
              <a:gd name="connsiteX4" fmla="*/ 1988148 w 7968286"/>
              <a:gd name="connsiteY4" fmla="*/ 3905326 h 4061661"/>
              <a:gd name="connsiteX5" fmla="*/ 2743142 w 7968286"/>
              <a:gd name="connsiteY5" fmla="*/ 3143343 h 4061661"/>
              <a:gd name="connsiteX6" fmla="*/ 3197957 w 7968286"/>
              <a:gd name="connsiteY6" fmla="*/ 3937844 h 4061661"/>
              <a:gd name="connsiteX7" fmla="*/ 3212705 w 7968286"/>
              <a:gd name="connsiteY7" fmla="*/ 3952593 h 4061661"/>
              <a:gd name="connsiteX8" fmla="*/ 3330692 w 7968286"/>
              <a:gd name="connsiteY8" fmla="*/ 3878851 h 4061661"/>
              <a:gd name="connsiteX9" fmla="*/ 3404434 w 7968286"/>
              <a:gd name="connsiteY9" fmla="*/ 3598631 h 4061661"/>
              <a:gd name="connsiteX10" fmla="*/ 3492924 w 7968286"/>
              <a:gd name="connsiteY10" fmla="*/ 3038193 h 4061661"/>
              <a:gd name="connsiteX11" fmla="*/ 3684654 w 7968286"/>
              <a:gd name="connsiteY11" fmla="*/ 1268386 h 4061661"/>
              <a:gd name="connsiteX12" fmla="*/ 3979621 w 7968286"/>
              <a:gd name="connsiteY12" fmla="*/ 25 h 4061661"/>
              <a:gd name="connsiteX13" fmla="*/ 4304086 w 7968286"/>
              <a:gd name="connsiteY13" fmla="*/ 1238890 h 4061661"/>
              <a:gd name="connsiteX14" fmla="*/ 4481067 w 7968286"/>
              <a:gd name="connsiteY14" fmla="*/ 3008696 h 4061661"/>
              <a:gd name="connsiteX15" fmla="*/ 4569557 w 7968286"/>
              <a:gd name="connsiteY15" fmla="*/ 3598631 h 4061661"/>
              <a:gd name="connsiteX16" fmla="*/ 4761286 w 7968286"/>
              <a:gd name="connsiteY16" fmla="*/ 3937844 h 4061661"/>
              <a:gd name="connsiteX17" fmla="*/ 5272711 w 7968286"/>
              <a:gd name="connsiteY17" fmla="*/ 3096075 h 4061661"/>
              <a:gd name="connsiteX18" fmla="*/ 5834095 w 7968286"/>
              <a:gd name="connsiteY18" fmla="*/ 4047128 h 4061661"/>
              <a:gd name="connsiteX19" fmla="*/ 6574337 w 7968286"/>
              <a:gd name="connsiteY19" fmla="*/ 3689772 h 4061661"/>
              <a:gd name="connsiteX20" fmla="*/ 7177581 w 7968286"/>
              <a:gd name="connsiteY20" fmla="*/ 3937844 h 4061661"/>
              <a:gd name="connsiteX21" fmla="*/ 7453533 w 7968286"/>
              <a:gd name="connsiteY21" fmla="*/ 3624732 h 4061661"/>
              <a:gd name="connsiteX22" fmla="*/ 7968286 w 7968286"/>
              <a:gd name="connsiteY22" fmla="*/ 3905323 h 4061661"/>
              <a:gd name="connsiteX0" fmla="*/ 0 w 7968286"/>
              <a:gd name="connsiteY0" fmla="*/ 3985109 h 4004374"/>
              <a:gd name="connsiteX1" fmla="*/ 273566 w 7968286"/>
              <a:gd name="connsiteY1" fmla="*/ 3751789 h 4004374"/>
              <a:gd name="connsiteX2" fmla="*/ 692230 w 7968286"/>
              <a:gd name="connsiteY2" fmla="*/ 3985115 h 4004374"/>
              <a:gd name="connsiteX3" fmla="*/ 1209363 w 7968286"/>
              <a:gd name="connsiteY3" fmla="*/ 3595233 h 4004374"/>
              <a:gd name="connsiteX4" fmla="*/ 1988148 w 7968286"/>
              <a:gd name="connsiteY4" fmla="*/ 3905326 h 4004374"/>
              <a:gd name="connsiteX5" fmla="*/ 2743142 w 7968286"/>
              <a:gd name="connsiteY5" fmla="*/ 3143343 h 4004374"/>
              <a:gd name="connsiteX6" fmla="*/ 3197957 w 7968286"/>
              <a:gd name="connsiteY6" fmla="*/ 3937844 h 4004374"/>
              <a:gd name="connsiteX7" fmla="*/ 3212705 w 7968286"/>
              <a:gd name="connsiteY7" fmla="*/ 3952593 h 4004374"/>
              <a:gd name="connsiteX8" fmla="*/ 3330692 w 7968286"/>
              <a:gd name="connsiteY8" fmla="*/ 3878851 h 4004374"/>
              <a:gd name="connsiteX9" fmla="*/ 3404434 w 7968286"/>
              <a:gd name="connsiteY9" fmla="*/ 3598631 h 4004374"/>
              <a:gd name="connsiteX10" fmla="*/ 3492924 w 7968286"/>
              <a:gd name="connsiteY10" fmla="*/ 3038193 h 4004374"/>
              <a:gd name="connsiteX11" fmla="*/ 3684654 w 7968286"/>
              <a:gd name="connsiteY11" fmla="*/ 1268386 h 4004374"/>
              <a:gd name="connsiteX12" fmla="*/ 3979621 w 7968286"/>
              <a:gd name="connsiteY12" fmla="*/ 25 h 4004374"/>
              <a:gd name="connsiteX13" fmla="*/ 4304086 w 7968286"/>
              <a:gd name="connsiteY13" fmla="*/ 1238890 h 4004374"/>
              <a:gd name="connsiteX14" fmla="*/ 4481067 w 7968286"/>
              <a:gd name="connsiteY14" fmla="*/ 3008696 h 4004374"/>
              <a:gd name="connsiteX15" fmla="*/ 4569557 w 7968286"/>
              <a:gd name="connsiteY15" fmla="*/ 3598631 h 4004374"/>
              <a:gd name="connsiteX16" fmla="*/ 4761286 w 7968286"/>
              <a:gd name="connsiteY16" fmla="*/ 3937844 h 4004374"/>
              <a:gd name="connsiteX17" fmla="*/ 5272711 w 7968286"/>
              <a:gd name="connsiteY17" fmla="*/ 3096075 h 4004374"/>
              <a:gd name="connsiteX18" fmla="*/ 5834095 w 7968286"/>
              <a:gd name="connsiteY18" fmla="*/ 3905320 h 4004374"/>
              <a:gd name="connsiteX19" fmla="*/ 6574337 w 7968286"/>
              <a:gd name="connsiteY19" fmla="*/ 3689772 h 4004374"/>
              <a:gd name="connsiteX20" fmla="*/ 7177581 w 7968286"/>
              <a:gd name="connsiteY20" fmla="*/ 3937844 h 4004374"/>
              <a:gd name="connsiteX21" fmla="*/ 7453533 w 7968286"/>
              <a:gd name="connsiteY21" fmla="*/ 3624732 h 4004374"/>
              <a:gd name="connsiteX22" fmla="*/ 7968286 w 7968286"/>
              <a:gd name="connsiteY22" fmla="*/ 3905323 h 4004374"/>
              <a:gd name="connsiteX0" fmla="*/ 0 w 7968286"/>
              <a:gd name="connsiteY0" fmla="*/ 3985109 h 4004374"/>
              <a:gd name="connsiteX1" fmla="*/ 273566 w 7968286"/>
              <a:gd name="connsiteY1" fmla="*/ 3751789 h 4004374"/>
              <a:gd name="connsiteX2" fmla="*/ 692230 w 7968286"/>
              <a:gd name="connsiteY2" fmla="*/ 3985115 h 4004374"/>
              <a:gd name="connsiteX3" fmla="*/ 1209363 w 7968286"/>
              <a:gd name="connsiteY3" fmla="*/ 3595233 h 4004374"/>
              <a:gd name="connsiteX4" fmla="*/ 1988148 w 7968286"/>
              <a:gd name="connsiteY4" fmla="*/ 3905326 h 4004374"/>
              <a:gd name="connsiteX5" fmla="*/ 2743142 w 7968286"/>
              <a:gd name="connsiteY5" fmla="*/ 3143343 h 4004374"/>
              <a:gd name="connsiteX6" fmla="*/ 3197957 w 7968286"/>
              <a:gd name="connsiteY6" fmla="*/ 3937844 h 4004374"/>
              <a:gd name="connsiteX7" fmla="*/ 3379205 w 7968286"/>
              <a:gd name="connsiteY7" fmla="*/ 3952593 h 4004374"/>
              <a:gd name="connsiteX8" fmla="*/ 3330692 w 7968286"/>
              <a:gd name="connsiteY8" fmla="*/ 3878851 h 4004374"/>
              <a:gd name="connsiteX9" fmla="*/ 3404434 w 7968286"/>
              <a:gd name="connsiteY9" fmla="*/ 3598631 h 4004374"/>
              <a:gd name="connsiteX10" fmla="*/ 3492924 w 7968286"/>
              <a:gd name="connsiteY10" fmla="*/ 3038193 h 4004374"/>
              <a:gd name="connsiteX11" fmla="*/ 3684654 w 7968286"/>
              <a:gd name="connsiteY11" fmla="*/ 1268386 h 4004374"/>
              <a:gd name="connsiteX12" fmla="*/ 3979621 w 7968286"/>
              <a:gd name="connsiteY12" fmla="*/ 25 h 4004374"/>
              <a:gd name="connsiteX13" fmla="*/ 4304086 w 7968286"/>
              <a:gd name="connsiteY13" fmla="*/ 1238890 h 4004374"/>
              <a:gd name="connsiteX14" fmla="*/ 4481067 w 7968286"/>
              <a:gd name="connsiteY14" fmla="*/ 3008696 h 4004374"/>
              <a:gd name="connsiteX15" fmla="*/ 4569557 w 7968286"/>
              <a:gd name="connsiteY15" fmla="*/ 3598631 h 4004374"/>
              <a:gd name="connsiteX16" fmla="*/ 4761286 w 7968286"/>
              <a:gd name="connsiteY16" fmla="*/ 3937844 h 4004374"/>
              <a:gd name="connsiteX17" fmla="*/ 5272711 w 7968286"/>
              <a:gd name="connsiteY17" fmla="*/ 3096075 h 4004374"/>
              <a:gd name="connsiteX18" fmla="*/ 5834095 w 7968286"/>
              <a:gd name="connsiteY18" fmla="*/ 3905320 h 4004374"/>
              <a:gd name="connsiteX19" fmla="*/ 6574337 w 7968286"/>
              <a:gd name="connsiteY19" fmla="*/ 3689772 h 4004374"/>
              <a:gd name="connsiteX20" fmla="*/ 7177581 w 7968286"/>
              <a:gd name="connsiteY20" fmla="*/ 3937844 h 4004374"/>
              <a:gd name="connsiteX21" fmla="*/ 7453533 w 7968286"/>
              <a:gd name="connsiteY21" fmla="*/ 3624732 h 4004374"/>
              <a:gd name="connsiteX22" fmla="*/ 7968286 w 7968286"/>
              <a:gd name="connsiteY22" fmla="*/ 3905323 h 4004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68286" h="4004374">
                <a:moveTo>
                  <a:pt x="0" y="3985109"/>
                </a:moveTo>
                <a:cubicBezTo>
                  <a:pt x="116758" y="3962986"/>
                  <a:pt x="158194" y="3751788"/>
                  <a:pt x="273566" y="3751789"/>
                </a:cubicBezTo>
                <a:cubicBezTo>
                  <a:pt x="388938" y="3751790"/>
                  <a:pt x="536264" y="4011208"/>
                  <a:pt x="692230" y="3985115"/>
                </a:cubicBezTo>
                <a:cubicBezTo>
                  <a:pt x="848196" y="3959022"/>
                  <a:pt x="993377" y="3608531"/>
                  <a:pt x="1209363" y="3595233"/>
                </a:cubicBezTo>
                <a:cubicBezTo>
                  <a:pt x="1425349" y="3581935"/>
                  <a:pt x="1732518" y="3980641"/>
                  <a:pt x="1988148" y="3905326"/>
                </a:cubicBezTo>
                <a:cubicBezTo>
                  <a:pt x="2243778" y="3830011"/>
                  <a:pt x="2541507" y="3137923"/>
                  <a:pt x="2743142" y="3143343"/>
                </a:cubicBezTo>
                <a:cubicBezTo>
                  <a:pt x="2944777" y="3148763"/>
                  <a:pt x="3091947" y="3802969"/>
                  <a:pt x="3197957" y="3937844"/>
                </a:cubicBezTo>
                <a:cubicBezTo>
                  <a:pt x="3303968" y="4072719"/>
                  <a:pt x="3357083" y="3962425"/>
                  <a:pt x="3379205" y="3952593"/>
                </a:cubicBezTo>
                <a:cubicBezTo>
                  <a:pt x="3401327" y="3942761"/>
                  <a:pt x="3326487" y="3937845"/>
                  <a:pt x="3330692" y="3878851"/>
                </a:cubicBezTo>
                <a:cubicBezTo>
                  <a:pt x="3334897" y="3819857"/>
                  <a:pt x="3377395" y="3738741"/>
                  <a:pt x="3404434" y="3598631"/>
                </a:cubicBezTo>
                <a:cubicBezTo>
                  <a:pt x="3431473" y="3458521"/>
                  <a:pt x="3446221" y="3426567"/>
                  <a:pt x="3492924" y="3038193"/>
                </a:cubicBezTo>
                <a:cubicBezTo>
                  <a:pt x="3539627" y="2649819"/>
                  <a:pt x="3603538" y="1774747"/>
                  <a:pt x="3684654" y="1268386"/>
                </a:cubicBezTo>
                <a:cubicBezTo>
                  <a:pt x="3765770" y="762025"/>
                  <a:pt x="3876382" y="4941"/>
                  <a:pt x="3979621" y="25"/>
                </a:cubicBezTo>
                <a:cubicBezTo>
                  <a:pt x="4082860" y="-4891"/>
                  <a:pt x="4220512" y="737445"/>
                  <a:pt x="4304086" y="1238890"/>
                </a:cubicBezTo>
                <a:cubicBezTo>
                  <a:pt x="4387660" y="1740335"/>
                  <a:pt x="4436822" y="2615406"/>
                  <a:pt x="4481067" y="3008696"/>
                </a:cubicBezTo>
                <a:cubicBezTo>
                  <a:pt x="4525312" y="3401986"/>
                  <a:pt x="4522854" y="3443773"/>
                  <a:pt x="4569557" y="3598631"/>
                </a:cubicBezTo>
                <a:cubicBezTo>
                  <a:pt x="4616260" y="3753489"/>
                  <a:pt x="4644094" y="4021603"/>
                  <a:pt x="4761286" y="3937844"/>
                </a:cubicBezTo>
                <a:cubicBezTo>
                  <a:pt x="4878478" y="3854085"/>
                  <a:pt x="5093910" y="3101496"/>
                  <a:pt x="5272711" y="3096075"/>
                </a:cubicBezTo>
                <a:cubicBezTo>
                  <a:pt x="5451512" y="3090654"/>
                  <a:pt x="5617157" y="3806371"/>
                  <a:pt x="5834095" y="3905320"/>
                </a:cubicBezTo>
                <a:cubicBezTo>
                  <a:pt x="6051033" y="4004269"/>
                  <a:pt x="6350423" y="3684351"/>
                  <a:pt x="6574337" y="3689772"/>
                </a:cubicBezTo>
                <a:cubicBezTo>
                  <a:pt x="6798251" y="3695193"/>
                  <a:pt x="7031048" y="3948684"/>
                  <a:pt x="7177581" y="3937844"/>
                </a:cubicBezTo>
                <a:cubicBezTo>
                  <a:pt x="7324114" y="3927004"/>
                  <a:pt x="7321749" y="3630152"/>
                  <a:pt x="7453533" y="3624732"/>
                </a:cubicBezTo>
                <a:cubicBezTo>
                  <a:pt x="7585317" y="3619312"/>
                  <a:pt x="7869963" y="3884429"/>
                  <a:pt x="7968286" y="3905323"/>
                </a:cubicBezTo>
              </a:path>
            </a:pathLst>
          </a:custGeom>
          <a:noFill/>
          <a:ln w="381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0466">
                                            <p:txEl>
                                              <p:pRg st="0" end="0"/>
                                            </p:txEl>
                                          </p:spTgt>
                                        </p:tgtEl>
                                        <p:attrNameLst>
                                          <p:attrName>style.visibility</p:attrName>
                                        </p:attrNameLst>
                                      </p:cBhvr>
                                      <p:to>
                                        <p:strVal val="visible"/>
                                      </p:to>
                                    </p:set>
                                    <p:anim calcmode="lin" valueType="num">
                                      <p:cBhvr additive="base">
                                        <p:cTn id="7" dur="500" fill="hold"/>
                                        <p:tgtEl>
                                          <p:spTgt spid="1904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046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0466">
                                            <p:txEl>
                                              <p:pRg st="1" end="1"/>
                                            </p:txEl>
                                          </p:spTgt>
                                        </p:tgtEl>
                                        <p:attrNameLst>
                                          <p:attrName>style.visibility</p:attrName>
                                        </p:attrNameLst>
                                      </p:cBhvr>
                                      <p:to>
                                        <p:strVal val="visible"/>
                                      </p:to>
                                    </p:set>
                                    <p:anim calcmode="lin" valueType="num">
                                      <p:cBhvr additive="base">
                                        <p:cTn id="13" dur="500" fill="hold"/>
                                        <p:tgtEl>
                                          <p:spTgt spid="1904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046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3850"/>
                                        </p:tgtEl>
                                        <p:attrNameLst>
                                          <p:attrName>style.visibility</p:attrName>
                                        </p:attrNameLst>
                                      </p:cBhvr>
                                      <p:to>
                                        <p:strVal val="visible"/>
                                      </p:to>
                                    </p:set>
                                    <p:animEffect transition="in" filter="fade">
                                      <p:cBhvr>
                                        <p:cTn id="19" dur="500"/>
                                        <p:tgtEl>
                                          <p:spTgt spid="33850"/>
                                        </p:tgtEl>
                                      </p:cBhvr>
                                    </p:animEffect>
                                  </p:childTnLst>
                                  <p:subTnLst>
                                    <p:audio>
                                      <p:cMediaNode>
                                        <p:cTn display="0" masterRel="sameClick">
                                          <p:stCondLst>
                                            <p:cond evt="begin" delay="0">
                                              <p:tn val="17"/>
                                            </p:cond>
                                          </p:stCondLst>
                                          <p:endCondLst>
                                            <p:cond evt="onStopAudio" delay="0">
                                              <p:tgtEl>
                                                <p:sldTgt/>
                                              </p:tgtEl>
                                            </p:cond>
                                          </p:endCondLst>
                                        </p:cTn>
                                        <p:tgtEl>
                                          <p:sndTgt r:embed="rId5" name="click.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3851"/>
                                        </p:tgtEl>
                                        <p:attrNameLst>
                                          <p:attrName>style.visibility</p:attrName>
                                        </p:attrNameLst>
                                      </p:cBhvr>
                                      <p:to>
                                        <p:strVal val="visible"/>
                                      </p:to>
                                    </p:set>
                                    <p:animEffect transition="in" filter="fade">
                                      <p:cBhvr>
                                        <p:cTn id="24" dur="500"/>
                                        <p:tgtEl>
                                          <p:spTgt spid="33851"/>
                                        </p:tgtEl>
                                      </p:cBhvr>
                                    </p:animEffect>
                                  </p:childTnLst>
                                  <p:subTnLst>
                                    <p:audio>
                                      <p:cMediaNode>
                                        <p:cTn display="0" masterRel="sameClick">
                                          <p:stCondLst>
                                            <p:cond evt="begin" delay="0">
                                              <p:tn val="22"/>
                                            </p:cond>
                                          </p:stCondLst>
                                          <p:endCondLst>
                                            <p:cond evt="onStopAudio" delay="0">
                                              <p:tgtEl>
                                                <p:sldTgt/>
                                              </p:tgtEl>
                                            </p:cond>
                                          </p:endCondLst>
                                        </p:cTn>
                                        <p:tgtEl>
                                          <p:sndTgt r:embed="rId5" name="click.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3852"/>
                                        </p:tgtEl>
                                        <p:attrNameLst>
                                          <p:attrName>style.visibility</p:attrName>
                                        </p:attrNameLst>
                                      </p:cBhvr>
                                      <p:to>
                                        <p:strVal val="visible"/>
                                      </p:to>
                                    </p:set>
                                    <p:animEffect transition="in" filter="fade">
                                      <p:cBhvr>
                                        <p:cTn id="29" dur="500"/>
                                        <p:tgtEl>
                                          <p:spTgt spid="33852"/>
                                        </p:tgtEl>
                                      </p:cBhvr>
                                    </p:animEffect>
                                  </p:childTnLst>
                                  <p:subTnLst>
                                    <p:audio>
                                      <p:cMediaNode>
                                        <p:cTn display="0" masterRel="sameClick">
                                          <p:stCondLst>
                                            <p:cond evt="begin" delay="0">
                                              <p:tn val="27"/>
                                            </p:cond>
                                          </p:stCondLst>
                                          <p:endCondLst>
                                            <p:cond evt="onStopAudio" delay="0">
                                              <p:tgtEl>
                                                <p:sldTgt/>
                                              </p:tgtEl>
                                            </p:cond>
                                          </p:endCondLst>
                                        </p:cTn>
                                        <p:tgtEl>
                                          <p:sndTgt r:embed="rId5" name="click.wav"/>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3853"/>
                                        </p:tgtEl>
                                        <p:attrNameLst>
                                          <p:attrName>style.visibility</p:attrName>
                                        </p:attrNameLst>
                                      </p:cBhvr>
                                      <p:to>
                                        <p:strVal val="visible"/>
                                      </p:to>
                                    </p:set>
                                    <p:animEffect transition="in" filter="fade">
                                      <p:cBhvr>
                                        <p:cTn id="34" dur="500"/>
                                        <p:tgtEl>
                                          <p:spTgt spid="33853"/>
                                        </p:tgtEl>
                                      </p:cBhvr>
                                    </p:animEffect>
                                  </p:childTnLst>
                                  <p:subTnLst>
                                    <p:audio>
                                      <p:cMediaNode>
                                        <p:cTn display="0" masterRel="sameClick">
                                          <p:stCondLst>
                                            <p:cond evt="begin" delay="0">
                                              <p:tn val="32"/>
                                            </p:cond>
                                          </p:stCondLst>
                                          <p:endCondLst>
                                            <p:cond evt="onStopAudio" delay="0">
                                              <p:tgtEl>
                                                <p:sldTgt/>
                                              </p:tgtEl>
                                            </p:cond>
                                          </p:endCondLst>
                                        </p:cTn>
                                        <p:tgtEl>
                                          <p:sndTgt r:embed="rId5" name="click.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90509"/>
                                        </p:tgtEl>
                                        <p:attrNameLst>
                                          <p:attrName>style.visibility</p:attrName>
                                        </p:attrNameLst>
                                      </p:cBhvr>
                                      <p:to>
                                        <p:strVal val="visible"/>
                                      </p:to>
                                    </p:set>
                                    <p:animEffect transition="in" filter="wipe(down)">
                                      <p:cBhvr>
                                        <p:cTn id="39" dur="500"/>
                                        <p:tgtEl>
                                          <p:spTgt spid="190509"/>
                                        </p:tgtEl>
                                      </p:cBhvr>
                                    </p:animEffect>
                                  </p:childTnLst>
                                  <p:subTnLst>
                                    <p:audio>
                                      <p:cMediaNode>
                                        <p:cTn display="0" masterRel="sameClick">
                                          <p:stCondLst>
                                            <p:cond evt="begin" delay="0">
                                              <p:tn val="37"/>
                                            </p:cond>
                                          </p:stCondLst>
                                          <p:endCondLst>
                                            <p:cond evt="onStopAudio" delay="0">
                                              <p:tgtEl>
                                                <p:sldTgt/>
                                              </p:tgtEl>
                                            </p:cond>
                                          </p:endCondLst>
                                        </p:cTn>
                                        <p:tgtEl>
                                          <p:sndTgt r:embed="rId6" name="cashreg.wav"/>
                                        </p:tgtEl>
                                      </p:cMediaNode>
                                    </p:audio>
                                  </p:subTnLst>
                                </p:cTn>
                              </p:par>
                              <p:par>
                                <p:cTn id="40" presetID="53" presetClass="entr" presetSubtype="0" fill="hold" grpId="0" nodeType="withEffect">
                                  <p:stCondLst>
                                    <p:cond delay="0"/>
                                  </p:stCondLst>
                                  <p:childTnLst>
                                    <p:set>
                                      <p:cBhvr>
                                        <p:cTn id="41" dur="1" fill="hold">
                                          <p:stCondLst>
                                            <p:cond delay="0"/>
                                          </p:stCondLst>
                                        </p:cTn>
                                        <p:tgtEl>
                                          <p:spTgt spid="190476"/>
                                        </p:tgtEl>
                                        <p:attrNameLst>
                                          <p:attrName>style.visibility</p:attrName>
                                        </p:attrNameLst>
                                      </p:cBhvr>
                                      <p:to>
                                        <p:strVal val="visible"/>
                                      </p:to>
                                    </p:set>
                                    <p:anim calcmode="lin" valueType="num">
                                      <p:cBhvr>
                                        <p:cTn id="42" dur="500" fill="hold"/>
                                        <p:tgtEl>
                                          <p:spTgt spid="190476"/>
                                        </p:tgtEl>
                                        <p:attrNameLst>
                                          <p:attrName>ppt_w</p:attrName>
                                        </p:attrNameLst>
                                      </p:cBhvr>
                                      <p:tavLst>
                                        <p:tav tm="0">
                                          <p:val>
                                            <p:fltVal val="0"/>
                                          </p:val>
                                        </p:tav>
                                        <p:tav tm="100000">
                                          <p:val>
                                            <p:strVal val="#ppt_w"/>
                                          </p:val>
                                        </p:tav>
                                      </p:tavLst>
                                    </p:anim>
                                    <p:anim calcmode="lin" valueType="num">
                                      <p:cBhvr>
                                        <p:cTn id="43" dur="500" fill="hold"/>
                                        <p:tgtEl>
                                          <p:spTgt spid="190476"/>
                                        </p:tgtEl>
                                        <p:attrNameLst>
                                          <p:attrName>ppt_h</p:attrName>
                                        </p:attrNameLst>
                                      </p:cBhvr>
                                      <p:tavLst>
                                        <p:tav tm="0">
                                          <p:val>
                                            <p:fltVal val="0"/>
                                          </p:val>
                                        </p:tav>
                                        <p:tav tm="100000">
                                          <p:val>
                                            <p:strVal val="#ppt_h"/>
                                          </p:val>
                                        </p:tav>
                                      </p:tavLst>
                                    </p:anim>
                                    <p:animEffect transition="in" filter="fade">
                                      <p:cBhvr>
                                        <p:cTn id="44" dur="500"/>
                                        <p:tgtEl>
                                          <p:spTgt spid="190476"/>
                                        </p:tgtEl>
                                      </p:cBhvr>
                                    </p:animEffect>
                                  </p:childTnLst>
                                </p:cTn>
                              </p:par>
                              <p:par>
                                <p:cTn id="45" presetID="53" presetClass="entr" presetSubtype="0" fill="hold" grpId="0" nodeType="withEffect">
                                  <p:stCondLst>
                                    <p:cond delay="0"/>
                                  </p:stCondLst>
                                  <p:childTnLst>
                                    <p:set>
                                      <p:cBhvr>
                                        <p:cTn id="46" dur="1" fill="hold">
                                          <p:stCondLst>
                                            <p:cond delay="0"/>
                                          </p:stCondLst>
                                        </p:cTn>
                                        <p:tgtEl>
                                          <p:spTgt spid="190477"/>
                                        </p:tgtEl>
                                        <p:attrNameLst>
                                          <p:attrName>style.visibility</p:attrName>
                                        </p:attrNameLst>
                                      </p:cBhvr>
                                      <p:to>
                                        <p:strVal val="visible"/>
                                      </p:to>
                                    </p:set>
                                    <p:anim calcmode="lin" valueType="num">
                                      <p:cBhvr>
                                        <p:cTn id="47" dur="500" fill="hold"/>
                                        <p:tgtEl>
                                          <p:spTgt spid="190477"/>
                                        </p:tgtEl>
                                        <p:attrNameLst>
                                          <p:attrName>ppt_w</p:attrName>
                                        </p:attrNameLst>
                                      </p:cBhvr>
                                      <p:tavLst>
                                        <p:tav tm="0">
                                          <p:val>
                                            <p:fltVal val="0"/>
                                          </p:val>
                                        </p:tav>
                                        <p:tav tm="100000">
                                          <p:val>
                                            <p:strVal val="#ppt_w"/>
                                          </p:val>
                                        </p:tav>
                                      </p:tavLst>
                                    </p:anim>
                                    <p:anim calcmode="lin" valueType="num">
                                      <p:cBhvr>
                                        <p:cTn id="48" dur="500" fill="hold"/>
                                        <p:tgtEl>
                                          <p:spTgt spid="190477"/>
                                        </p:tgtEl>
                                        <p:attrNameLst>
                                          <p:attrName>ppt_h</p:attrName>
                                        </p:attrNameLst>
                                      </p:cBhvr>
                                      <p:tavLst>
                                        <p:tav tm="0">
                                          <p:val>
                                            <p:fltVal val="0"/>
                                          </p:val>
                                        </p:tav>
                                        <p:tav tm="100000">
                                          <p:val>
                                            <p:strVal val="#ppt_h"/>
                                          </p:val>
                                        </p:tav>
                                      </p:tavLst>
                                    </p:anim>
                                    <p:animEffect transition="in" filter="fade">
                                      <p:cBhvr>
                                        <p:cTn id="49" dur="500"/>
                                        <p:tgtEl>
                                          <p:spTgt spid="190477"/>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90469"/>
                                        </p:tgtEl>
                                        <p:attrNameLst>
                                          <p:attrName>style.visibility</p:attrName>
                                        </p:attrNameLst>
                                      </p:cBhvr>
                                      <p:to>
                                        <p:strVal val="visible"/>
                                      </p:to>
                                    </p:set>
                                    <p:animEffect transition="in" filter="fade">
                                      <p:cBhvr>
                                        <p:cTn id="54" dur="2000"/>
                                        <p:tgtEl>
                                          <p:spTgt spid="190469"/>
                                        </p:tgtEl>
                                      </p:cBhvr>
                                    </p:animEffect>
                                  </p:childTnLst>
                                  <p:subTnLst>
                                    <p:audio>
                                      <p:cMediaNode>
                                        <p:cTn display="0" masterRel="sameClick">
                                          <p:stCondLst>
                                            <p:cond evt="begin" delay="0">
                                              <p:tn val="52"/>
                                            </p:cond>
                                          </p:stCondLst>
                                          <p:endCondLst>
                                            <p:cond evt="onStopAudio" delay="0">
                                              <p:tgtEl>
                                                <p:sldTgt/>
                                              </p:tgtEl>
                                            </p:cond>
                                          </p:endCondLst>
                                        </p:cTn>
                                        <p:tgtEl>
                                          <p:sndTgt r:embed="rId5" name="click.wav"/>
                                        </p:tgtEl>
                                      </p:cMediaNode>
                                    </p:audio>
                                  </p:subTnLst>
                                </p:cTn>
                              </p:par>
                              <p:par>
                                <p:cTn id="55" presetID="10" presetClass="entr" presetSubtype="0" fill="hold" grpId="0" nodeType="withEffect">
                                  <p:stCondLst>
                                    <p:cond delay="0"/>
                                  </p:stCondLst>
                                  <p:childTnLst>
                                    <p:set>
                                      <p:cBhvr>
                                        <p:cTn id="56" dur="1" fill="hold">
                                          <p:stCondLst>
                                            <p:cond delay="0"/>
                                          </p:stCondLst>
                                        </p:cTn>
                                        <p:tgtEl>
                                          <p:spTgt spid="190473"/>
                                        </p:tgtEl>
                                        <p:attrNameLst>
                                          <p:attrName>style.visibility</p:attrName>
                                        </p:attrNameLst>
                                      </p:cBhvr>
                                      <p:to>
                                        <p:strVal val="visible"/>
                                      </p:to>
                                    </p:set>
                                    <p:animEffect transition="in" filter="fade">
                                      <p:cBhvr>
                                        <p:cTn id="57" dur="2000"/>
                                        <p:tgtEl>
                                          <p:spTgt spid="190473"/>
                                        </p:tgtEl>
                                      </p:cBhvr>
                                    </p:animEffect>
                                  </p:childTnLst>
                                  <p:subTnLst>
                                    <p:audio>
                                      <p:cMediaNode>
                                        <p:cTn display="0" masterRel="sameClick">
                                          <p:stCondLst>
                                            <p:cond evt="begin" delay="0">
                                              <p:tn val="55"/>
                                            </p:cond>
                                          </p:stCondLst>
                                          <p:endCondLst>
                                            <p:cond evt="onStopAudio" delay="0">
                                              <p:tgtEl>
                                                <p:sldTgt/>
                                              </p:tgtEl>
                                            </p:cond>
                                          </p:endCondLst>
                                        </p:cTn>
                                        <p:tgtEl>
                                          <p:sndTgt r:embed="rId5" name="click.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90468"/>
                                        </p:tgtEl>
                                        <p:attrNameLst>
                                          <p:attrName>style.visibility</p:attrName>
                                        </p:attrNameLst>
                                      </p:cBhvr>
                                      <p:to>
                                        <p:strVal val="visible"/>
                                      </p:to>
                                    </p:set>
                                    <p:animEffect transition="in" filter="fade">
                                      <p:cBhvr>
                                        <p:cTn id="62" dur="500"/>
                                        <p:tgtEl>
                                          <p:spTgt spid="190468"/>
                                        </p:tgtEl>
                                      </p:cBhvr>
                                    </p:animEffect>
                                  </p:childTnLst>
                                  <p:subTnLst>
                                    <p:audio>
                                      <p:cMediaNode>
                                        <p:cTn display="0" masterRel="sameClick">
                                          <p:stCondLst>
                                            <p:cond evt="begin" delay="0">
                                              <p:tn val="60"/>
                                            </p:cond>
                                          </p:stCondLst>
                                          <p:endCondLst>
                                            <p:cond evt="onStopAudio" delay="0">
                                              <p:tgtEl>
                                                <p:sldTgt/>
                                              </p:tgtEl>
                                            </p:cond>
                                          </p:endCondLst>
                                        </p:cTn>
                                        <p:tgtEl>
                                          <p:sndTgt r:embed="rId5" name="click.wav"/>
                                        </p:tgtEl>
                                      </p:cMediaNode>
                                    </p:audio>
                                  </p:subTnLst>
                                </p:cTn>
                              </p:par>
                              <p:par>
                                <p:cTn id="63" presetID="10" presetClass="entr" presetSubtype="0" fill="hold" grpId="0" nodeType="withEffect">
                                  <p:stCondLst>
                                    <p:cond delay="0"/>
                                  </p:stCondLst>
                                  <p:childTnLst>
                                    <p:set>
                                      <p:cBhvr>
                                        <p:cTn id="64" dur="1" fill="hold">
                                          <p:stCondLst>
                                            <p:cond delay="0"/>
                                          </p:stCondLst>
                                        </p:cTn>
                                        <p:tgtEl>
                                          <p:spTgt spid="190472"/>
                                        </p:tgtEl>
                                        <p:attrNameLst>
                                          <p:attrName>style.visibility</p:attrName>
                                        </p:attrNameLst>
                                      </p:cBhvr>
                                      <p:to>
                                        <p:strVal val="visible"/>
                                      </p:to>
                                    </p:set>
                                    <p:animEffect transition="in" filter="fade">
                                      <p:cBhvr>
                                        <p:cTn id="65" dur="500"/>
                                        <p:tgtEl>
                                          <p:spTgt spid="190472"/>
                                        </p:tgtEl>
                                      </p:cBhvr>
                                    </p:animEffect>
                                  </p:childTnLst>
                                  <p:subTnLst>
                                    <p:audio>
                                      <p:cMediaNode>
                                        <p:cTn display="0" masterRel="sameClick">
                                          <p:stCondLst>
                                            <p:cond evt="begin" delay="0">
                                              <p:tn val="63"/>
                                            </p:cond>
                                          </p:stCondLst>
                                          <p:endCondLst>
                                            <p:cond evt="onStopAudio" delay="0">
                                              <p:tgtEl>
                                                <p:sldTgt/>
                                              </p:tgtEl>
                                            </p:cond>
                                          </p:endCondLst>
                                        </p:cTn>
                                        <p:tgtEl>
                                          <p:sndTgt r:embed="rId5" name="click.wav"/>
                                        </p:tgtEl>
                                      </p:cMediaNode>
                                    </p:audio>
                                  </p:subTnLst>
                                </p:cTn>
                              </p:par>
                            </p:childTnLst>
                          </p:cTn>
                        </p:par>
                      </p:childTnLst>
                    </p:cTn>
                  </p:par>
                  <p:par>
                    <p:cTn id="66" fill="hold" nodeType="clickPar">
                      <p:stCondLst>
                        <p:cond delay="indefinite"/>
                      </p:stCondLst>
                      <p:childTnLst>
                        <p:par>
                          <p:cTn id="67" fill="hold" nodeType="withGroup">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190470"/>
                                        </p:tgtEl>
                                        <p:attrNameLst>
                                          <p:attrName>style.visibility</p:attrName>
                                        </p:attrNameLst>
                                      </p:cBhvr>
                                      <p:to>
                                        <p:strVal val="visible"/>
                                      </p:to>
                                    </p:set>
                                    <p:animEffect transition="in" filter="fade">
                                      <p:cBhvr>
                                        <p:cTn id="70" dur="500"/>
                                        <p:tgtEl>
                                          <p:spTgt spid="190470"/>
                                        </p:tgtEl>
                                      </p:cBhvr>
                                    </p:animEffect>
                                  </p:childTnLst>
                                  <p:subTnLst>
                                    <p:audio>
                                      <p:cMediaNode>
                                        <p:cTn display="0" masterRel="sameClick">
                                          <p:stCondLst>
                                            <p:cond evt="begin" delay="0">
                                              <p:tn val="68"/>
                                            </p:cond>
                                          </p:stCondLst>
                                          <p:endCondLst>
                                            <p:cond evt="onStopAudio" delay="0">
                                              <p:tgtEl>
                                                <p:sldTgt/>
                                              </p:tgtEl>
                                            </p:cond>
                                          </p:endCondLst>
                                        </p:cTn>
                                        <p:tgtEl>
                                          <p:sndTgt r:embed="rId5" name="click.wav"/>
                                        </p:tgtEl>
                                      </p:cMediaNode>
                                    </p:audio>
                                  </p:subTnLst>
                                </p:cTn>
                              </p:par>
                              <p:par>
                                <p:cTn id="71" presetID="10" presetClass="entr" presetSubtype="0" fill="hold" grpId="0" nodeType="withEffect">
                                  <p:stCondLst>
                                    <p:cond delay="0"/>
                                  </p:stCondLst>
                                  <p:childTnLst>
                                    <p:set>
                                      <p:cBhvr>
                                        <p:cTn id="72" dur="1" fill="hold">
                                          <p:stCondLst>
                                            <p:cond delay="0"/>
                                          </p:stCondLst>
                                        </p:cTn>
                                        <p:tgtEl>
                                          <p:spTgt spid="190474"/>
                                        </p:tgtEl>
                                        <p:attrNameLst>
                                          <p:attrName>style.visibility</p:attrName>
                                        </p:attrNameLst>
                                      </p:cBhvr>
                                      <p:to>
                                        <p:strVal val="visible"/>
                                      </p:to>
                                    </p:set>
                                    <p:animEffect transition="in" filter="fade">
                                      <p:cBhvr>
                                        <p:cTn id="73" dur="500"/>
                                        <p:tgtEl>
                                          <p:spTgt spid="190474"/>
                                        </p:tgtEl>
                                      </p:cBhvr>
                                    </p:animEffect>
                                  </p:childTnLst>
                                  <p:subTnLst>
                                    <p:audio>
                                      <p:cMediaNode>
                                        <p:cTn display="0" masterRel="sameClick">
                                          <p:stCondLst>
                                            <p:cond evt="begin" delay="0">
                                              <p:tn val="71"/>
                                            </p:cond>
                                          </p:stCondLst>
                                          <p:endCondLst>
                                            <p:cond evt="onStopAudio" delay="0">
                                              <p:tgtEl>
                                                <p:sldTgt/>
                                              </p:tgtEl>
                                            </p:cond>
                                          </p:endCondLst>
                                        </p:cTn>
                                        <p:tgtEl>
                                          <p:sndTgt r:embed="rId5" name="click.wav"/>
                                        </p:tgtEl>
                                      </p:cMediaNode>
                                    </p:audio>
                                  </p:subTnLst>
                                </p:cTn>
                              </p:par>
                            </p:childTnLst>
                          </p:cTn>
                        </p:par>
                      </p:childTnLst>
                    </p:cTn>
                  </p:par>
                  <p:par>
                    <p:cTn id="74" fill="hold" nodeType="clickPar">
                      <p:stCondLst>
                        <p:cond delay="indefinite"/>
                      </p:stCondLst>
                      <p:childTnLst>
                        <p:par>
                          <p:cTn id="75" fill="hold" nodeType="withGroup">
                            <p:stCondLst>
                              <p:cond delay="0"/>
                            </p:stCondLst>
                            <p:childTnLst>
                              <p:par>
                                <p:cTn id="76" presetID="53" presetClass="entr" presetSubtype="0" fill="hold" nodeType="clickEffect">
                                  <p:stCondLst>
                                    <p:cond delay="0"/>
                                  </p:stCondLst>
                                  <p:childTnLst>
                                    <p:set>
                                      <p:cBhvr>
                                        <p:cTn id="77" dur="1" fill="hold">
                                          <p:stCondLst>
                                            <p:cond delay="0"/>
                                          </p:stCondLst>
                                        </p:cTn>
                                        <p:tgtEl>
                                          <p:spTgt spid="2"/>
                                        </p:tgtEl>
                                        <p:attrNameLst>
                                          <p:attrName>style.visibility</p:attrName>
                                        </p:attrNameLst>
                                      </p:cBhvr>
                                      <p:to>
                                        <p:strVal val="visible"/>
                                      </p:to>
                                    </p:set>
                                    <p:anim calcmode="lin" valueType="num">
                                      <p:cBhvr>
                                        <p:cTn id="78" dur="500" fill="hold"/>
                                        <p:tgtEl>
                                          <p:spTgt spid="2"/>
                                        </p:tgtEl>
                                        <p:attrNameLst>
                                          <p:attrName>ppt_w</p:attrName>
                                        </p:attrNameLst>
                                      </p:cBhvr>
                                      <p:tavLst>
                                        <p:tav tm="0">
                                          <p:val>
                                            <p:fltVal val="0"/>
                                          </p:val>
                                        </p:tav>
                                        <p:tav tm="100000">
                                          <p:val>
                                            <p:strVal val="#ppt_w"/>
                                          </p:val>
                                        </p:tav>
                                      </p:tavLst>
                                    </p:anim>
                                    <p:anim calcmode="lin" valueType="num">
                                      <p:cBhvr>
                                        <p:cTn id="79" dur="500" fill="hold"/>
                                        <p:tgtEl>
                                          <p:spTgt spid="2"/>
                                        </p:tgtEl>
                                        <p:attrNameLst>
                                          <p:attrName>ppt_h</p:attrName>
                                        </p:attrNameLst>
                                      </p:cBhvr>
                                      <p:tavLst>
                                        <p:tav tm="0">
                                          <p:val>
                                            <p:fltVal val="0"/>
                                          </p:val>
                                        </p:tav>
                                        <p:tav tm="100000">
                                          <p:val>
                                            <p:strVal val="#ppt_h"/>
                                          </p:val>
                                        </p:tav>
                                      </p:tavLst>
                                    </p:anim>
                                    <p:animEffect transition="in" filter="fade">
                                      <p:cBhvr>
                                        <p:cTn id="80" dur="500"/>
                                        <p:tgtEl>
                                          <p:spTgt spid="2"/>
                                        </p:tgtEl>
                                      </p:cBhvr>
                                    </p:animEffect>
                                  </p:childTnLst>
                                  <p:subTnLst>
                                    <p:audio>
                                      <p:cMediaNode>
                                        <p:cTn display="0" masterRel="sameClick">
                                          <p:stCondLst>
                                            <p:cond evt="begin" delay="0">
                                              <p:tn val="76"/>
                                            </p:cond>
                                          </p:stCondLst>
                                          <p:endCondLst>
                                            <p:cond evt="onStopAudio" delay="0">
                                              <p:tgtEl>
                                                <p:sldTgt/>
                                              </p:tgtEl>
                                            </p:cond>
                                          </p:endCondLst>
                                        </p:cTn>
                                        <p:tgtEl>
                                          <p:sndTgt r:embed="rId3" name="camera.wav"/>
                                        </p:tgtEl>
                                      </p:cMediaNode>
                                    </p:audio>
                                  </p:subTnLst>
                                </p:cTn>
                              </p:par>
                            </p:childTnLst>
                          </p:cTn>
                        </p:par>
                      </p:childTnLst>
                    </p:cTn>
                  </p:par>
                  <p:par>
                    <p:cTn id="81" fill="hold" nodeType="clickPar">
                      <p:stCondLst>
                        <p:cond delay="indefinite"/>
                      </p:stCondLst>
                      <p:childTnLst>
                        <p:par>
                          <p:cTn id="82" fill="hold" nodeType="withGroup">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190480"/>
                                        </p:tgtEl>
                                        <p:attrNameLst>
                                          <p:attrName>style.visibility</p:attrName>
                                        </p:attrNameLst>
                                      </p:cBhvr>
                                      <p:to>
                                        <p:strVal val="visible"/>
                                      </p:to>
                                    </p:set>
                                    <p:animEffect transition="in" filter="fade">
                                      <p:cBhvr>
                                        <p:cTn id="85" dur="500"/>
                                        <p:tgtEl>
                                          <p:spTgt spid="190480"/>
                                        </p:tgtEl>
                                      </p:cBhvr>
                                    </p:animEffect>
                                  </p:childTnLst>
                                  <p:subTnLst>
                                    <p:audio>
                                      <p:cMediaNode>
                                        <p:cTn display="0" masterRel="sameClick">
                                          <p:stCondLst>
                                            <p:cond evt="begin" delay="0">
                                              <p:tn val="83"/>
                                            </p:cond>
                                          </p:stCondLst>
                                          <p:endCondLst>
                                            <p:cond evt="onStopAudio" delay="0">
                                              <p:tgtEl>
                                                <p:sldTgt/>
                                              </p:tgtEl>
                                            </p:cond>
                                          </p:endCondLst>
                                        </p:cTn>
                                        <p:tgtEl>
                                          <p:sndTgt r:embed="rId3" name="camera.wav"/>
                                        </p:tgtEl>
                                      </p:cMediaNode>
                                    </p:audio>
                                  </p:subTnLst>
                                </p:cTn>
                              </p:par>
                            </p:childTnLst>
                          </p:cTn>
                        </p:par>
                      </p:childTnLst>
                    </p:cTn>
                  </p:par>
                  <p:par>
                    <p:cTn id="86" fill="hold" nodeType="clickPar">
                      <p:stCondLst>
                        <p:cond delay="indefinite"/>
                      </p:stCondLst>
                      <p:childTnLst>
                        <p:par>
                          <p:cTn id="87" fill="hold" nodeType="withGroup">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190471"/>
                                        </p:tgtEl>
                                        <p:attrNameLst>
                                          <p:attrName>style.visibility</p:attrName>
                                        </p:attrNameLst>
                                      </p:cBhvr>
                                      <p:to>
                                        <p:strVal val="visible"/>
                                      </p:to>
                                    </p:set>
                                    <p:animEffect transition="in" filter="fade">
                                      <p:cBhvr>
                                        <p:cTn id="90" dur="500"/>
                                        <p:tgtEl>
                                          <p:spTgt spid="190471"/>
                                        </p:tgtEl>
                                      </p:cBhvr>
                                    </p:animEffect>
                                  </p:childTnLst>
                                  <p:subTnLst>
                                    <p:audio>
                                      <p:cMediaNode>
                                        <p:cTn display="0" masterRel="sameClick">
                                          <p:stCondLst>
                                            <p:cond evt="begin" delay="0">
                                              <p:tn val="88"/>
                                            </p:cond>
                                          </p:stCondLst>
                                          <p:endCondLst>
                                            <p:cond evt="onStopAudio" delay="0">
                                              <p:tgtEl>
                                                <p:sldTgt/>
                                              </p:tgtEl>
                                            </p:cond>
                                          </p:endCondLst>
                                        </p:cTn>
                                        <p:tgtEl>
                                          <p:sndTgt r:embed="rId5" name="click.wav"/>
                                        </p:tgtEl>
                                      </p:cMediaNode>
                                    </p:audio>
                                  </p:subTnLst>
                                </p:cTn>
                              </p:par>
                              <p:par>
                                <p:cTn id="91" presetID="10" presetClass="entr" presetSubtype="0" fill="hold" grpId="0" nodeType="withEffect">
                                  <p:stCondLst>
                                    <p:cond delay="0"/>
                                  </p:stCondLst>
                                  <p:childTnLst>
                                    <p:set>
                                      <p:cBhvr>
                                        <p:cTn id="92" dur="1" fill="hold">
                                          <p:stCondLst>
                                            <p:cond delay="0"/>
                                          </p:stCondLst>
                                        </p:cTn>
                                        <p:tgtEl>
                                          <p:spTgt spid="190475"/>
                                        </p:tgtEl>
                                        <p:attrNameLst>
                                          <p:attrName>style.visibility</p:attrName>
                                        </p:attrNameLst>
                                      </p:cBhvr>
                                      <p:to>
                                        <p:strVal val="visible"/>
                                      </p:to>
                                    </p:set>
                                    <p:animEffect transition="in" filter="fade">
                                      <p:cBhvr>
                                        <p:cTn id="93" dur="500"/>
                                        <p:tgtEl>
                                          <p:spTgt spid="190475"/>
                                        </p:tgtEl>
                                      </p:cBhvr>
                                    </p:animEffect>
                                  </p:childTnLst>
                                  <p:subTnLst>
                                    <p:audio>
                                      <p:cMediaNode>
                                        <p:cTn display="0" masterRel="sameClick">
                                          <p:stCondLst>
                                            <p:cond evt="begin" delay="0">
                                              <p:tn val="91"/>
                                            </p:cond>
                                          </p:stCondLst>
                                          <p:endCondLst>
                                            <p:cond evt="onStopAudio" delay="0">
                                              <p:tgtEl>
                                                <p:sldTgt/>
                                              </p:tgtEl>
                                            </p:cond>
                                          </p:endCondLst>
                                        </p:cTn>
                                        <p:tgtEl>
                                          <p:sndTgt r:embed="rId5" name="click.wav"/>
                                        </p:tgtEl>
                                      </p:cMediaNode>
                                    </p:audio>
                                  </p:subTnLst>
                                </p:cTn>
                              </p:par>
                            </p:childTnLst>
                          </p:cTn>
                        </p:par>
                      </p:childTnLst>
                    </p:cTn>
                  </p:par>
                  <p:par>
                    <p:cTn id="94" fill="hold" nodeType="clickPar">
                      <p:stCondLst>
                        <p:cond delay="indefinite"/>
                      </p:stCondLst>
                      <p:childTnLst>
                        <p:par>
                          <p:cTn id="95" fill="hold" nodeType="withGroup">
                            <p:stCondLst>
                              <p:cond delay="0"/>
                            </p:stCondLst>
                            <p:childTnLst>
                              <p:par>
                                <p:cTn id="96" presetID="53" presetClass="entr" presetSubtype="0" fill="hold" nodeType="clickEffect">
                                  <p:stCondLst>
                                    <p:cond delay="0"/>
                                  </p:stCondLst>
                                  <p:childTnLst>
                                    <p:set>
                                      <p:cBhvr>
                                        <p:cTn id="97" dur="1" fill="hold">
                                          <p:stCondLst>
                                            <p:cond delay="0"/>
                                          </p:stCondLst>
                                        </p:cTn>
                                        <p:tgtEl>
                                          <p:spTgt spid="3"/>
                                        </p:tgtEl>
                                        <p:attrNameLst>
                                          <p:attrName>style.visibility</p:attrName>
                                        </p:attrNameLst>
                                      </p:cBhvr>
                                      <p:to>
                                        <p:strVal val="visible"/>
                                      </p:to>
                                    </p:set>
                                    <p:anim calcmode="lin" valueType="num">
                                      <p:cBhvr>
                                        <p:cTn id="98" dur="500" fill="hold"/>
                                        <p:tgtEl>
                                          <p:spTgt spid="3"/>
                                        </p:tgtEl>
                                        <p:attrNameLst>
                                          <p:attrName>ppt_w</p:attrName>
                                        </p:attrNameLst>
                                      </p:cBhvr>
                                      <p:tavLst>
                                        <p:tav tm="0">
                                          <p:val>
                                            <p:fltVal val="0"/>
                                          </p:val>
                                        </p:tav>
                                        <p:tav tm="100000">
                                          <p:val>
                                            <p:strVal val="#ppt_w"/>
                                          </p:val>
                                        </p:tav>
                                      </p:tavLst>
                                    </p:anim>
                                    <p:anim calcmode="lin" valueType="num">
                                      <p:cBhvr>
                                        <p:cTn id="99" dur="500" fill="hold"/>
                                        <p:tgtEl>
                                          <p:spTgt spid="3"/>
                                        </p:tgtEl>
                                        <p:attrNameLst>
                                          <p:attrName>ppt_h</p:attrName>
                                        </p:attrNameLst>
                                      </p:cBhvr>
                                      <p:tavLst>
                                        <p:tav tm="0">
                                          <p:val>
                                            <p:fltVal val="0"/>
                                          </p:val>
                                        </p:tav>
                                        <p:tav tm="100000">
                                          <p:val>
                                            <p:strVal val="#ppt_h"/>
                                          </p:val>
                                        </p:tav>
                                      </p:tavLst>
                                    </p:anim>
                                    <p:animEffect transition="in" filter="fade">
                                      <p:cBhvr>
                                        <p:cTn id="100" dur="500"/>
                                        <p:tgtEl>
                                          <p:spTgt spid="3"/>
                                        </p:tgtEl>
                                      </p:cBhvr>
                                    </p:animEffect>
                                  </p:childTnLst>
                                  <p:subTnLst>
                                    <p:audio>
                                      <p:cMediaNode>
                                        <p:cTn display="0" masterRel="sameClick">
                                          <p:stCondLst>
                                            <p:cond evt="begin" delay="0">
                                              <p:tn val="96"/>
                                            </p:cond>
                                          </p:stCondLst>
                                          <p:endCondLst>
                                            <p:cond evt="onStopAudio" delay="0">
                                              <p:tgtEl>
                                                <p:sldTgt/>
                                              </p:tgtEl>
                                            </p:cond>
                                          </p:endCondLst>
                                        </p:cTn>
                                        <p:tgtEl>
                                          <p:sndTgt r:embed="rId3" name="camera.wav"/>
                                        </p:tgtEl>
                                      </p:cMediaNode>
                                    </p:audio>
                                  </p:subTnLst>
                                </p:cTn>
                              </p:par>
                            </p:childTnLst>
                          </p:cTn>
                        </p:par>
                      </p:childTnLst>
                    </p:cTn>
                  </p:par>
                  <p:par>
                    <p:cTn id="101" fill="hold" nodeType="clickPar">
                      <p:stCondLst>
                        <p:cond delay="indefinite"/>
                      </p:stCondLst>
                      <p:childTnLst>
                        <p:par>
                          <p:cTn id="102" fill="hold" nodeType="withGroup">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190481"/>
                                        </p:tgtEl>
                                        <p:attrNameLst>
                                          <p:attrName>style.visibility</p:attrName>
                                        </p:attrNameLst>
                                      </p:cBhvr>
                                      <p:to>
                                        <p:strVal val="visible"/>
                                      </p:to>
                                    </p:set>
                                    <p:animEffect transition="in" filter="fade">
                                      <p:cBhvr>
                                        <p:cTn id="105" dur="500"/>
                                        <p:tgtEl>
                                          <p:spTgt spid="190481"/>
                                        </p:tgtEl>
                                      </p:cBhvr>
                                    </p:animEffect>
                                  </p:childTnLst>
                                  <p:subTnLst>
                                    <p:audio>
                                      <p:cMediaNode>
                                        <p:cTn display="0" masterRel="sameClick">
                                          <p:stCondLst>
                                            <p:cond evt="begin" delay="0">
                                              <p:tn val="103"/>
                                            </p:cond>
                                          </p:stCondLst>
                                          <p:endCondLst>
                                            <p:cond evt="onStopAudio" delay="0">
                                              <p:tgtEl>
                                                <p:sldTgt/>
                                              </p:tgtEl>
                                            </p:cond>
                                          </p:endCondLst>
                                        </p:cTn>
                                        <p:tgtEl>
                                          <p:sndTgt r:embed="rId3" name="camera.wav"/>
                                        </p:tgtEl>
                                      </p:cMediaNode>
                                    </p:audio>
                                  </p:sub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190482"/>
                                        </p:tgtEl>
                                        <p:attrNameLst>
                                          <p:attrName>style.visibility</p:attrName>
                                        </p:attrNameLst>
                                      </p:cBhvr>
                                      <p:to>
                                        <p:strVal val="visible"/>
                                      </p:to>
                                    </p:set>
                                    <p:animEffect transition="in" filter="fade">
                                      <p:cBhvr>
                                        <p:cTn id="110" dur="500"/>
                                        <p:tgtEl>
                                          <p:spTgt spid="190482"/>
                                        </p:tgtEl>
                                      </p:cBhvr>
                                    </p:animEffect>
                                  </p:childTnLst>
                                  <p:subTnLst>
                                    <p:audio>
                                      <p:cMediaNode>
                                        <p:cTn display="0" masterRel="sameClick">
                                          <p:stCondLst>
                                            <p:cond evt="begin" delay="0">
                                              <p:tn val="108"/>
                                            </p:cond>
                                          </p:stCondLst>
                                          <p:endCondLst>
                                            <p:cond evt="onStopAudio" delay="0">
                                              <p:tgtEl>
                                                <p:sldTgt/>
                                              </p:tgtEl>
                                            </p:cond>
                                          </p:endCondLst>
                                        </p:cTn>
                                        <p:tgtEl>
                                          <p:sndTgt r:embed="rId3" name="camera.wav"/>
                                        </p:tgtEl>
                                      </p:cMediaNode>
                                    </p:audio>
                                  </p:sub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190483"/>
                                        </p:tgtEl>
                                        <p:attrNameLst>
                                          <p:attrName>style.visibility</p:attrName>
                                        </p:attrNameLst>
                                      </p:cBhvr>
                                      <p:to>
                                        <p:strVal val="visible"/>
                                      </p:to>
                                    </p:set>
                                    <p:animEffect transition="in" filter="fade">
                                      <p:cBhvr>
                                        <p:cTn id="115" dur="500"/>
                                        <p:tgtEl>
                                          <p:spTgt spid="190483"/>
                                        </p:tgtEl>
                                      </p:cBhvr>
                                    </p:animEffect>
                                  </p:childTnLst>
                                  <p:subTnLst>
                                    <p:audio>
                                      <p:cMediaNode>
                                        <p:cTn display="0" masterRel="sameClick">
                                          <p:stCondLst>
                                            <p:cond evt="begin" delay="0">
                                              <p:tn val="113"/>
                                            </p:cond>
                                          </p:stCondLst>
                                          <p:endCondLst>
                                            <p:cond evt="onStopAudio" delay="0">
                                              <p:tgtEl>
                                                <p:sldTgt/>
                                              </p:tgtEl>
                                            </p:cond>
                                          </p:endCondLst>
                                        </p:cTn>
                                        <p:tgtEl>
                                          <p:sndTgt r:embed="rId3" name="camera.wav"/>
                                        </p:tgtEl>
                                      </p:cMediaNode>
                                    </p:audio>
                                  </p:subTnLst>
                                </p:cTn>
                              </p:par>
                            </p:childTnLst>
                          </p:cTn>
                        </p:par>
                      </p:childTnLst>
                    </p:cTn>
                  </p:par>
                  <p:par>
                    <p:cTn id="116" fill="hold" nodeType="clickPar">
                      <p:stCondLst>
                        <p:cond delay="indefinite"/>
                      </p:stCondLst>
                      <p:childTnLst>
                        <p:par>
                          <p:cTn id="117" fill="hold" nodeType="withGroup">
                            <p:stCondLst>
                              <p:cond delay="0"/>
                            </p:stCondLst>
                            <p:childTnLst>
                              <p:par>
                                <p:cTn id="118" presetID="10" presetClass="entr" presetSubtype="0" fill="hold" grpId="0" nodeType="clickEffect">
                                  <p:stCondLst>
                                    <p:cond delay="0"/>
                                  </p:stCondLst>
                                  <p:childTnLst>
                                    <p:set>
                                      <p:cBhvr>
                                        <p:cTn id="119" dur="1" fill="hold">
                                          <p:stCondLst>
                                            <p:cond delay="0"/>
                                          </p:stCondLst>
                                        </p:cTn>
                                        <p:tgtEl>
                                          <p:spTgt spid="190484"/>
                                        </p:tgtEl>
                                        <p:attrNameLst>
                                          <p:attrName>style.visibility</p:attrName>
                                        </p:attrNameLst>
                                      </p:cBhvr>
                                      <p:to>
                                        <p:strVal val="visible"/>
                                      </p:to>
                                    </p:set>
                                    <p:animEffect transition="in" filter="fade">
                                      <p:cBhvr>
                                        <p:cTn id="120" dur="500"/>
                                        <p:tgtEl>
                                          <p:spTgt spid="190484"/>
                                        </p:tgtEl>
                                      </p:cBhvr>
                                    </p:animEffect>
                                  </p:childTnLst>
                                  <p:subTnLst>
                                    <p:audio>
                                      <p:cMediaNode>
                                        <p:cTn display="0" masterRel="sameClick">
                                          <p:stCondLst>
                                            <p:cond evt="begin" delay="0">
                                              <p:tn val="118"/>
                                            </p:cond>
                                          </p:stCondLst>
                                          <p:endCondLst>
                                            <p:cond evt="onStopAudio" delay="0">
                                              <p:tgtEl>
                                                <p:sldTgt/>
                                              </p:tgtEl>
                                            </p:cond>
                                          </p:endCondLst>
                                        </p:cTn>
                                        <p:tgtEl>
                                          <p:sndTgt r:embed="rId3" name="camera.wav"/>
                                        </p:tgtEl>
                                      </p:cMediaNode>
                                    </p:audio>
                                  </p:subTnLst>
                                </p:cTn>
                              </p:par>
                            </p:childTnLst>
                          </p:cTn>
                        </p:par>
                      </p:childTnLst>
                    </p:cTn>
                  </p:par>
                  <p:par>
                    <p:cTn id="121" fill="hold" nodeType="clickPar">
                      <p:stCondLst>
                        <p:cond delay="indefinite"/>
                      </p:stCondLst>
                      <p:childTnLst>
                        <p:par>
                          <p:cTn id="122" fill="hold" nodeType="withGroup">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190485"/>
                                        </p:tgtEl>
                                        <p:attrNameLst>
                                          <p:attrName>style.visibility</p:attrName>
                                        </p:attrNameLst>
                                      </p:cBhvr>
                                      <p:to>
                                        <p:strVal val="visible"/>
                                      </p:to>
                                    </p:set>
                                    <p:animEffect transition="in" filter="fade">
                                      <p:cBhvr>
                                        <p:cTn id="125" dur="500"/>
                                        <p:tgtEl>
                                          <p:spTgt spid="190485"/>
                                        </p:tgtEl>
                                      </p:cBhvr>
                                    </p:animEffect>
                                  </p:childTnLst>
                                  <p:subTnLst>
                                    <p:audio>
                                      <p:cMediaNode>
                                        <p:cTn display="0" masterRel="sameClick">
                                          <p:stCondLst>
                                            <p:cond evt="begin" delay="0">
                                              <p:tn val="123"/>
                                            </p:cond>
                                          </p:stCondLst>
                                          <p:endCondLst>
                                            <p:cond evt="onStopAudio" delay="0">
                                              <p:tgtEl>
                                                <p:sldTgt/>
                                              </p:tgtEl>
                                            </p:cond>
                                          </p:endCondLst>
                                        </p:cTn>
                                        <p:tgtEl>
                                          <p:sndTgt r:embed="rId3" name="camera.wav"/>
                                        </p:tgtEl>
                                      </p:cMediaNode>
                                    </p:audio>
                                  </p:sub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grpId="0" nodeType="clickEffect">
                                  <p:stCondLst>
                                    <p:cond delay="0"/>
                                  </p:stCondLst>
                                  <p:childTnLst>
                                    <p:set>
                                      <p:cBhvr>
                                        <p:cTn id="129" dur="1" fill="hold">
                                          <p:stCondLst>
                                            <p:cond delay="0"/>
                                          </p:stCondLst>
                                        </p:cTn>
                                        <p:tgtEl>
                                          <p:spTgt spid="190486"/>
                                        </p:tgtEl>
                                        <p:attrNameLst>
                                          <p:attrName>style.visibility</p:attrName>
                                        </p:attrNameLst>
                                      </p:cBhvr>
                                      <p:to>
                                        <p:strVal val="visible"/>
                                      </p:to>
                                    </p:set>
                                    <p:animEffect transition="in" filter="fade">
                                      <p:cBhvr>
                                        <p:cTn id="130" dur="500"/>
                                        <p:tgtEl>
                                          <p:spTgt spid="190486"/>
                                        </p:tgtEl>
                                      </p:cBhvr>
                                    </p:animEffect>
                                  </p:childTnLst>
                                  <p:subTnLst>
                                    <p:audio>
                                      <p:cMediaNode>
                                        <p:cTn display="0" masterRel="sameClick">
                                          <p:stCondLst>
                                            <p:cond evt="begin" delay="0">
                                              <p:tn val="128"/>
                                            </p:cond>
                                          </p:stCondLst>
                                          <p:endCondLst>
                                            <p:cond evt="onStopAudio" delay="0">
                                              <p:tgtEl>
                                                <p:sldTgt/>
                                              </p:tgtEl>
                                            </p:cond>
                                          </p:endCondLst>
                                        </p:cTn>
                                        <p:tgtEl>
                                          <p:sndTgt r:embed="rId3" name="camera.wav"/>
                                        </p:tgtEl>
                                      </p:cMediaNode>
                                    </p:audio>
                                  </p:sub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190487"/>
                                        </p:tgtEl>
                                        <p:attrNameLst>
                                          <p:attrName>style.visibility</p:attrName>
                                        </p:attrNameLst>
                                      </p:cBhvr>
                                      <p:to>
                                        <p:strVal val="visible"/>
                                      </p:to>
                                    </p:set>
                                    <p:animEffect transition="in" filter="fade">
                                      <p:cBhvr>
                                        <p:cTn id="135" dur="500"/>
                                        <p:tgtEl>
                                          <p:spTgt spid="190487"/>
                                        </p:tgtEl>
                                      </p:cBhvr>
                                    </p:animEffect>
                                  </p:childTnLst>
                                  <p:subTnLst>
                                    <p:audio>
                                      <p:cMediaNode>
                                        <p:cTn display="0" masterRel="sameClick">
                                          <p:stCondLst>
                                            <p:cond evt="begin" delay="0">
                                              <p:tn val="133"/>
                                            </p:cond>
                                          </p:stCondLst>
                                          <p:endCondLst>
                                            <p:cond evt="onStopAudio" delay="0">
                                              <p:tgtEl>
                                                <p:sldTgt/>
                                              </p:tgtEl>
                                            </p:cond>
                                          </p:endCondLst>
                                        </p:cTn>
                                        <p:tgtEl>
                                          <p:sndTgt r:embed="rId3" name="camera.wav"/>
                                        </p:tgtEl>
                                      </p:cMediaNode>
                                    </p:audio>
                                  </p:subTnLst>
                                </p:cTn>
                              </p:par>
                            </p:childTnLst>
                          </p:cTn>
                        </p:par>
                      </p:childTnLst>
                    </p:cTn>
                  </p:par>
                  <p:par>
                    <p:cTn id="136" fill="hold" nodeType="clickPar">
                      <p:stCondLst>
                        <p:cond delay="indefinite"/>
                      </p:stCondLst>
                      <p:childTnLst>
                        <p:par>
                          <p:cTn id="137" fill="hold" nodeType="withGroup">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190488"/>
                                        </p:tgtEl>
                                        <p:attrNameLst>
                                          <p:attrName>style.visibility</p:attrName>
                                        </p:attrNameLst>
                                      </p:cBhvr>
                                      <p:to>
                                        <p:strVal val="visible"/>
                                      </p:to>
                                    </p:set>
                                    <p:animEffect transition="in" filter="fade">
                                      <p:cBhvr>
                                        <p:cTn id="140" dur="500"/>
                                        <p:tgtEl>
                                          <p:spTgt spid="190488"/>
                                        </p:tgtEl>
                                      </p:cBhvr>
                                    </p:animEffect>
                                  </p:childTnLst>
                                  <p:subTnLst>
                                    <p:audio>
                                      <p:cMediaNode>
                                        <p:cTn display="0" masterRel="sameClick">
                                          <p:stCondLst>
                                            <p:cond evt="begin" delay="0">
                                              <p:tn val="138"/>
                                            </p:cond>
                                          </p:stCondLst>
                                          <p:endCondLst>
                                            <p:cond evt="onStopAudio" delay="0">
                                              <p:tgtEl>
                                                <p:sldTgt/>
                                              </p:tgtEl>
                                            </p:cond>
                                          </p:endCondLst>
                                        </p:cTn>
                                        <p:tgtEl>
                                          <p:sndTgt r:embed="rId3" name="camera.wav"/>
                                        </p:tgtEl>
                                      </p:cMediaNode>
                                    </p:audio>
                                  </p:sub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grpId="0" nodeType="clickEffect">
                                  <p:stCondLst>
                                    <p:cond delay="0"/>
                                  </p:stCondLst>
                                  <p:childTnLst>
                                    <p:set>
                                      <p:cBhvr>
                                        <p:cTn id="144" dur="1" fill="hold">
                                          <p:stCondLst>
                                            <p:cond delay="0"/>
                                          </p:stCondLst>
                                        </p:cTn>
                                        <p:tgtEl>
                                          <p:spTgt spid="190489"/>
                                        </p:tgtEl>
                                        <p:attrNameLst>
                                          <p:attrName>style.visibility</p:attrName>
                                        </p:attrNameLst>
                                      </p:cBhvr>
                                      <p:to>
                                        <p:strVal val="visible"/>
                                      </p:to>
                                    </p:set>
                                    <p:animEffect transition="in" filter="fade">
                                      <p:cBhvr>
                                        <p:cTn id="145" dur="500"/>
                                        <p:tgtEl>
                                          <p:spTgt spid="190489"/>
                                        </p:tgtEl>
                                      </p:cBhvr>
                                    </p:animEffect>
                                  </p:childTnLst>
                                  <p:subTnLst>
                                    <p:audio>
                                      <p:cMediaNode>
                                        <p:cTn display="0" masterRel="sameClick">
                                          <p:stCondLst>
                                            <p:cond evt="begin" delay="0">
                                              <p:tn val="143"/>
                                            </p:cond>
                                          </p:stCondLst>
                                          <p:endCondLst>
                                            <p:cond evt="onStopAudio" delay="0">
                                              <p:tgtEl>
                                                <p:sldTgt/>
                                              </p:tgtEl>
                                            </p:cond>
                                          </p:endCondLst>
                                        </p:cTn>
                                        <p:tgtEl>
                                          <p:sndTgt r:embed="rId3" name="camera.wav"/>
                                        </p:tgtEl>
                                      </p:cMediaNode>
                                    </p:audio>
                                  </p:subTnLst>
                                </p:cTn>
                              </p:par>
                            </p:childTnLst>
                          </p:cTn>
                        </p:par>
                      </p:childTnLst>
                    </p:cTn>
                  </p:par>
                  <p:par>
                    <p:cTn id="146" fill="hold" nodeType="clickPar">
                      <p:stCondLst>
                        <p:cond delay="indefinite"/>
                      </p:stCondLst>
                      <p:childTnLst>
                        <p:par>
                          <p:cTn id="147" fill="hold" nodeType="withGroup">
                            <p:stCondLst>
                              <p:cond delay="0"/>
                            </p:stCondLst>
                            <p:childTnLst>
                              <p:par>
                                <p:cTn id="148" presetID="10" presetClass="entr" presetSubtype="0" fill="hold" grpId="0" nodeType="clickEffect">
                                  <p:stCondLst>
                                    <p:cond delay="0"/>
                                  </p:stCondLst>
                                  <p:childTnLst>
                                    <p:set>
                                      <p:cBhvr>
                                        <p:cTn id="149" dur="1" fill="hold">
                                          <p:stCondLst>
                                            <p:cond delay="0"/>
                                          </p:stCondLst>
                                        </p:cTn>
                                        <p:tgtEl>
                                          <p:spTgt spid="190490"/>
                                        </p:tgtEl>
                                        <p:attrNameLst>
                                          <p:attrName>style.visibility</p:attrName>
                                        </p:attrNameLst>
                                      </p:cBhvr>
                                      <p:to>
                                        <p:strVal val="visible"/>
                                      </p:to>
                                    </p:set>
                                    <p:animEffect transition="in" filter="fade">
                                      <p:cBhvr>
                                        <p:cTn id="150" dur="500"/>
                                        <p:tgtEl>
                                          <p:spTgt spid="190490"/>
                                        </p:tgtEl>
                                      </p:cBhvr>
                                    </p:animEffect>
                                  </p:childTnLst>
                                  <p:subTnLst>
                                    <p:audio>
                                      <p:cMediaNode>
                                        <p:cTn display="0" masterRel="sameClick">
                                          <p:stCondLst>
                                            <p:cond evt="begin" delay="0">
                                              <p:tn val="148"/>
                                            </p:cond>
                                          </p:stCondLst>
                                          <p:endCondLst>
                                            <p:cond evt="onStopAudio" delay="0">
                                              <p:tgtEl>
                                                <p:sldTgt/>
                                              </p:tgtEl>
                                            </p:cond>
                                          </p:endCondLst>
                                        </p:cTn>
                                        <p:tgtEl>
                                          <p:sndTgt r:embed="rId3" name="camera.wav"/>
                                        </p:tgtEl>
                                      </p:cMediaNode>
                                    </p:audio>
                                  </p:subTnLst>
                                </p:cTn>
                              </p:par>
                            </p:childTnLst>
                          </p:cTn>
                        </p:par>
                      </p:childTnLst>
                    </p:cTn>
                  </p:par>
                  <p:par>
                    <p:cTn id="151" fill="hold" nodeType="clickPar">
                      <p:stCondLst>
                        <p:cond delay="indefinite"/>
                      </p:stCondLst>
                      <p:childTnLst>
                        <p:par>
                          <p:cTn id="152" fill="hold" nodeType="withGroup">
                            <p:stCondLst>
                              <p:cond delay="0"/>
                            </p:stCondLst>
                            <p:childTnLst>
                              <p:par>
                                <p:cTn id="153" presetID="10" presetClass="entr" presetSubtype="0" fill="hold" grpId="0" nodeType="clickEffect">
                                  <p:stCondLst>
                                    <p:cond delay="0"/>
                                  </p:stCondLst>
                                  <p:childTnLst>
                                    <p:set>
                                      <p:cBhvr>
                                        <p:cTn id="154" dur="1" fill="hold">
                                          <p:stCondLst>
                                            <p:cond delay="0"/>
                                          </p:stCondLst>
                                        </p:cTn>
                                        <p:tgtEl>
                                          <p:spTgt spid="190478"/>
                                        </p:tgtEl>
                                        <p:attrNameLst>
                                          <p:attrName>style.visibility</p:attrName>
                                        </p:attrNameLst>
                                      </p:cBhvr>
                                      <p:to>
                                        <p:strVal val="visible"/>
                                      </p:to>
                                    </p:set>
                                    <p:animEffect transition="in" filter="fade">
                                      <p:cBhvr>
                                        <p:cTn id="155" dur="500"/>
                                        <p:tgtEl>
                                          <p:spTgt spid="190478"/>
                                        </p:tgtEl>
                                      </p:cBhvr>
                                    </p:animEffect>
                                  </p:childTnLst>
                                  <p:subTnLst>
                                    <p:audio>
                                      <p:cMediaNode>
                                        <p:cTn display="0" masterRel="sameClick">
                                          <p:stCondLst>
                                            <p:cond evt="begin" delay="0">
                                              <p:tn val="153"/>
                                            </p:cond>
                                          </p:stCondLst>
                                          <p:endCondLst>
                                            <p:cond evt="onStopAudio" delay="0">
                                              <p:tgtEl>
                                                <p:sldTgt/>
                                              </p:tgtEl>
                                            </p:cond>
                                          </p:endCondLst>
                                        </p:cTn>
                                        <p:tgtEl>
                                          <p:sndTgt r:embed="rId5" name="click.wav"/>
                                        </p:tgtEl>
                                      </p:cMediaNode>
                                    </p:audio>
                                  </p:subTnLst>
                                </p:cTn>
                              </p:par>
                              <p:par>
                                <p:cTn id="156" presetID="10" presetClass="entr" presetSubtype="0" fill="hold" grpId="0" nodeType="withEffect">
                                  <p:stCondLst>
                                    <p:cond delay="0"/>
                                  </p:stCondLst>
                                  <p:childTnLst>
                                    <p:set>
                                      <p:cBhvr>
                                        <p:cTn id="157" dur="1" fill="hold">
                                          <p:stCondLst>
                                            <p:cond delay="0"/>
                                          </p:stCondLst>
                                        </p:cTn>
                                        <p:tgtEl>
                                          <p:spTgt spid="190479"/>
                                        </p:tgtEl>
                                        <p:attrNameLst>
                                          <p:attrName>style.visibility</p:attrName>
                                        </p:attrNameLst>
                                      </p:cBhvr>
                                      <p:to>
                                        <p:strVal val="visible"/>
                                      </p:to>
                                    </p:set>
                                    <p:animEffect transition="in" filter="fade">
                                      <p:cBhvr>
                                        <p:cTn id="158" dur="500"/>
                                        <p:tgtEl>
                                          <p:spTgt spid="190479"/>
                                        </p:tgtEl>
                                      </p:cBhvr>
                                    </p:animEffect>
                                  </p:childTnLst>
                                  <p:subTnLst>
                                    <p:audio>
                                      <p:cMediaNode>
                                        <p:cTn display="0" masterRel="sameClick">
                                          <p:stCondLst>
                                            <p:cond evt="begin" delay="0">
                                              <p:tn val="156"/>
                                            </p:cond>
                                          </p:stCondLst>
                                          <p:endCondLst>
                                            <p:cond evt="onStopAudio" delay="0">
                                              <p:tgtEl>
                                                <p:sldTgt/>
                                              </p:tgtEl>
                                            </p:cond>
                                          </p:endCondLst>
                                        </p:cTn>
                                        <p:tgtEl>
                                          <p:sndTgt r:embed="rId5" name="click.wav"/>
                                        </p:tgtEl>
                                      </p:cMediaNode>
                                    </p:audio>
                                  </p:sub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190491"/>
                                        </p:tgtEl>
                                        <p:attrNameLst>
                                          <p:attrName>style.visibility</p:attrName>
                                        </p:attrNameLst>
                                      </p:cBhvr>
                                      <p:to>
                                        <p:strVal val="visible"/>
                                      </p:to>
                                    </p:set>
                                    <p:animEffect transition="in" filter="fade">
                                      <p:cBhvr>
                                        <p:cTn id="163" dur="500"/>
                                        <p:tgtEl>
                                          <p:spTgt spid="190491"/>
                                        </p:tgtEl>
                                      </p:cBhvr>
                                    </p:animEffect>
                                  </p:childTnLst>
                                  <p:subTnLst>
                                    <p:audio>
                                      <p:cMediaNode>
                                        <p:cTn display="0" masterRel="sameClick">
                                          <p:stCondLst>
                                            <p:cond evt="begin" delay="0">
                                              <p:tn val="161"/>
                                            </p:cond>
                                          </p:stCondLst>
                                          <p:endCondLst>
                                            <p:cond evt="onStopAudio" delay="0">
                                              <p:tgtEl>
                                                <p:sldTgt/>
                                              </p:tgtEl>
                                            </p:cond>
                                          </p:endCondLst>
                                        </p:cTn>
                                        <p:tgtEl>
                                          <p:sndTgt r:embed="rId3" name="camera.wav"/>
                                        </p:tgtEl>
                                      </p:cMediaNode>
                                    </p:audio>
                                  </p:sub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190492"/>
                                        </p:tgtEl>
                                        <p:attrNameLst>
                                          <p:attrName>style.visibility</p:attrName>
                                        </p:attrNameLst>
                                      </p:cBhvr>
                                      <p:to>
                                        <p:strVal val="visible"/>
                                      </p:to>
                                    </p:set>
                                    <p:animEffect transition="in" filter="fade">
                                      <p:cBhvr>
                                        <p:cTn id="168" dur="500"/>
                                        <p:tgtEl>
                                          <p:spTgt spid="190492"/>
                                        </p:tgtEl>
                                      </p:cBhvr>
                                    </p:animEffect>
                                  </p:childTnLst>
                                  <p:subTnLst>
                                    <p:audio>
                                      <p:cMediaNode>
                                        <p:cTn display="0" masterRel="sameClick">
                                          <p:stCondLst>
                                            <p:cond evt="begin" delay="0">
                                              <p:tn val="166"/>
                                            </p:cond>
                                          </p:stCondLst>
                                          <p:endCondLst>
                                            <p:cond evt="onStopAudio" delay="0">
                                              <p:tgtEl>
                                                <p:sldTgt/>
                                              </p:tgtEl>
                                            </p:cond>
                                          </p:endCondLst>
                                        </p:cTn>
                                        <p:tgtEl>
                                          <p:sndTgt r:embed="rId3" name="camera.wav"/>
                                        </p:tgtEl>
                                      </p:cMediaNode>
                                    </p:audio>
                                  </p:subTnLst>
                                </p:cTn>
                              </p:par>
                            </p:childTnLst>
                          </p:cTn>
                        </p:par>
                      </p:childTnLst>
                    </p:cTn>
                  </p:par>
                  <p:par>
                    <p:cTn id="169" fill="hold" nodeType="clickPar">
                      <p:stCondLst>
                        <p:cond delay="indefinite"/>
                      </p:stCondLst>
                      <p:childTnLst>
                        <p:par>
                          <p:cTn id="170" fill="hold" nodeType="withGroup">
                            <p:stCondLst>
                              <p:cond delay="0"/>
                            </p:stCondLst>
                            <p:childTnLst>
                              <p:par>
                                <p:cTn id="171" presetID="10" presetClass="entr" presetSubtype="0" fill="hold" grpId="0" nodeType="clickEffect">
                                  <p:stCondLst>
                                    <p:cond delay="0"/>
                                  </p:stCondLst>
                                  <p:childTnLst>
                                    <p:set>
                                      <p:cBhvr>
                                        <p:cTn id="172" dur="1" fill="hold">
                                          <p:stCondLst>
                                            <p:cond delay="0"/>
                                          </p:stCondLst>
                                        </p:cTn>
                                        <p:tgtEl>
                                          <p:spTgt spid="190493"/>
                                        </p:tgtEl>
                                        <p:attrNameLst>
                                          <p:attrName>style.visibility</p:attrName>
                                        </p:attrNameLst>
                                      </p:cBhvr>
                                      <p:to>
                                        <p:strVal val="visible"/>
                                      </p:to>
                                    </p:set>
                                    <p:animEffect transition="in" filter="fade">
                                      <p:cBhvr>
                                        <p:cTn id="173" dur="500"/>
                                        <p:tgtEl>
                                          <p:spTgt spid="190493"/>
                                        </p:tgtEl>
                                      </p:cBhvr>
                                    </p:animEffect>
                                  </p:childTnLst>
                                  <p:subTnLst>
                                    <p:audio>
                                      <p:cMediaNode>
                                        <p:cTn display="0" masterRel="sameClick">
                                          <p:stCondLst>
                                            <p:cond evt="begin" delay="0">
                                              <p:tn val="171"/>
                                            </p:cond>
                                          </p:stCondLst>
                                          <p:endCondLst>
                                            <p:cond evt="onStopAudio" delay="0">
                                              <p:tgtEl>
                                                <p:sldTgt/>
                                              </p:tgtEl>
                                            </p:cond>
                                          </p:endCondLst>
                                        </p:cTn>
                                        <p:tgtEl>
                                          <p:sndTgt r:embed="rId3" name="camera.wav"/>
                                        </p:tgtEl>
                                      </p:cMediaNode>
                                    </p:audio>
                                  </p:subTnLst>
                                </p:cTn>
                              </p:par>
                            </p:childTnLst>
                          </p:cTn>
                        </p:par>
                      </p:childTnLst>
                    </p:cTn>
                  </p:par>
                  <p:par>
                    <p:cTn id="174" fill="hold" nodeType="clickPar">
                      <p:stCondLst>
                        <p:cond delay="indefinite"/>
                      </p:stCondLst>
                      <p:childTnLst>
                        <p:par>
                          <p:cTn id="175" fill="hold" nodeType="withGroup">
                            <p:stCondLst>
                              <p:cond delay="0"/>
                            </p:stCondLst>
                            <p:childTnLst>
                              <p:par>
                                <p:cTn id="176" presetID="10" presetClass="entr" presetSubtype="0" fill="hold" grpId="0" nodeType="clickEffect">
                                  <p:stCondLst>
                                    <p:cond delay="0"/>
                                  </p:stCondLst>
                                  <p:childTnLst>
                                    <p:set>
                                      <p:cBhvr>
                                        <p:cTn id="177" dur="1" fill="hold">
                                          <p:stCondLst>
                                            <p:cond delay="0"/>
                                          </p:stCondLst>
                                        </p:cTn>
                                        <p:tgtEl>
                                          <p:spTgt spid="190494"/>
                                        </p:tgtEl>
                                        <p:attrNameLst>
                                          <p:attrName>style.visibility</p:attrName>
                                        </p:attrNameLst>
                                      </p:cBhvr>
                                      <p:to>
                                        <p:strVal val="visible"/>
                                      </p:to>
                                    </p:set>
                                    <p:animEffect transition="in" filter="fade">
                                      <p:cBhvr>
                                        <p:cTn id="178" dur="500"/>
                                        <p:tgtEl>
                                          <p:spTgt spid="190494"/>
                                        </p:tgtEl>
                                      </p:cBhvr>
                                    </p:animEffect>
                                  </p:childTnLst>
                                  <p:subTnLst>
                                    <p:audio>
                                      <p:cMediaNode>
                                        <p:cTn display="0" masterRel="sameClick">
                                          <p:stCondLst>
                                            <p:cond evt="begin" delay="0">
                                              <p:tn val="176"/>
                                            </p:cond>
                                          </p:stCondLst>
                                          <p:endCondLst>
                                            <p:cond evt="onStopAudio" delay="0">
                                              <p:tgtEl>
                                                <p:sldTgt/>
                                              </p:tgtEl>
                                            </p:cond>
                                          </p:endCondLst>
                                        </p:cTn>
                                        <p:tgtEl>
                                          <p:sndTgt r:embed="rId3" name="camera.wav"/>
                                        </p:tgtEl>
                                      </p:cMediaNode>
                                    </p:audio>
                                  </p:subTnLst>
                                </p:cTn>
                              </p:par>
                            </p:childTnLst>
                          </p:cTn>
                        </p:par>
                      </p:childTnLst>
                    </p:cTn>
                  </p:par>
                  <p:par>
                    <p:cTn id="179" fill="hold" nodeType="clickPar">
                      <p:stCondLst>
                        <p:cond delay="indefinite"/>
                      </p:stCondLst>
                      <p:childTnLst>
                        <p:par>
                          <p:cTn id="180" fill="hold" nodeType="withGroup">
                            <p:stCondLst>
                              <p:cond delay="0"/>
                            </p:stCondLst>
                            <p:childTnLst>
                              <p:par>
                                <p:cTn id="181" presetID="10" presetClass="entr" presetSubtype="0" fill="hold" grpId="0" nodeType="clickEffect">
                                  <p:stCondLst>
                                    <p:cond delay="0"/>
                                  </p:stCondLst>
                                  <p:childTnLst>
                                    <p:set>
                                      <p:cBhvr>
                                        <p:cTn id="182" dur="1" fill="hold">
                                          <p:stCondLst>
                                            <p:cond delay="0"/>
                                          </p:stCondLst>
                                        </p:cTn>
                                        <p:tgtEl>
                                          <p:spTgt spid="190495"/>
                                        </p:tgtEl>
                                        <p:attrNameLst>
                                          <p:attrName>style.visibility</p:attrName>
                                        </p:attrNameLst>
                                      </p:cBhvr>
                                      <p:to>
                                        <p:strVal val="visible"/>
                                      </p:to>
                                    </p:set>
                                    <p:animEffect transition="in" filter="fade">
                                      <p:cBhvr>
                                        <p:cTn id="183" dur="500"/>
                                        <p:tgtEl>
                                          <p:spTgt spid="190495"/>
                                        </p:tgtEl>
                                      </p:cBhvr>
                                    </p:animEffect>
                                  </p:childTnLst>
                                  <p:subTnLst>
                                    <p:audio>
                                      <p:cMediaNode>
                                        <p:cTn display="0" masterRel="sameClick">
                                          <p:stCondLst>
                                            <p:cond evt="begin" delay="0">
                                              <p:tn val="181"/>
                                            </p:cond>
                                          </p:stCondLst>
                                          <p:endCondLst>
                                            <p:cond evt="onStopAudio" delay="0">
                                              <p:tgtEl>
                                                <p:sldTgt/>
                                              </p:tgtEl>
                                            </p:cond>
                                          </p:endCondLst>
                                        </p:cTn>
                                        <p:tgtEl>
                                          <p:sndTgt r:embed="rId3" name="camera.wav"/>
                                        </p:tgtEl>
                                      </p:cMediaNode>
                                    </p:audio>
                                  </p:subTnLst>
                                </p:cTn>
                              </p:par>
                            </p:childTnLst>
                          </p:cTn>
                        </p:par>
                      </p:childTnLst>
                    </p:cTn>
                  </p:par>
                  <p:par>
                    <p:cTn id="184" fill="hold" nodeType="clickPar">
                      <p:stCondLst>
                        <p:cond delay="indefinite"/>
                      </p:stCondLst>
                      <p:childTnLst>
                        <p:par>
                          <p:cTn id="185" fill="hold" nodeType="withGroup">
                            <p:stCondLst>
                              <p:cond delay="0"/>
                            </p:stCondLst>
                            <p:childTnLst>
                              <p:par>
                                <p:cTn id="186" presetID="10" presetClass="entr" presetSubtype="0" fill="hold" grpId="0" nodeType="clickEffect">
                                  <p:stCondLst>
                                    <p:cond delay="0"/>
                                  </p:stCondLst>
                                  <p:childTnLst>
                                    <p:set>
                                      <p:cBhvr>
                                        <p:cTn id="187" dur="1" fill="hold">
                                          <p:stCondLst>
                                            <p:cond delay="0"/>
                                          </p:stCondLst>
                                        </p:cTn>
                                        <p:tgtEl>
                                          <p:spTgt spid="190496"/>
                                        </p:tgtEl>
                                        <p:attrNameLst>
                                          <p:attrName>style.visibility</p:attrName>
                                        </p:attrNameLst>
                                      </p:cBhvr>
                                      <p:to>
                                        <p:strVal val="visible"/>
                                      </p:to>
                                    </p:set>
                                    <p:animEffect transition="in" filter="fade">
                                      <p:cBhvr>
                                        <p:cTn id="188" dur="500"/>
                                        <p:tgtEl>
                                          <p:spTgt spid="190496"/>
                                        </p:tgtEl>
                                      </p:cBhvr>
                                    </p:animEffect>
                                  </p:childTnLst>
                                  <p:subTnLst>
                                    <p:audio>
                                      <p:cMediaNode>
                                        <p:cTn display="0" masterRel="sameClick">
                                          <p:stCondLst>
                                            <p:cond evt="begin" delay="0">
                                              <p:tn val="186"/>
                                            </p:cond>
                                          </p:stCondLst>
                                          <p:endCondLst>
                                            <p:cond evt="onStopAudio" delay="0">
                                              <p:tgtEl>
                                                <p:sldTgt/>
                                              </p:tgtEl>
                                            </p:cond>
                                          </p:endCondLst>
                                        </p:cTn>
                                        <p:tgtEl>
                                          <p:sndTgt r:embed="rId3" name="camera.wav"/>
                                        </p:tgtEl>
                                      </p:cMediaNode>
                                    </p:audio>
                                  </p:subTnLst>
                                </p:cTn>
                              </p:par>
                            </p:childTnLst>
                          </p:cTn>
                        </p:par>
                      </p:childTnLst>
                    </p:cTn>
                  </p:par>
                  <p:par>
                    <p:cTn id="189" fill="hold" nodeType="clickPar">
                      <p:stCondLst>
                        <p:cond delay="indefinite"/>
                      </p:stCondLst>
                      <p:childTnLst>
                        <p:par>
                          <p:cTn id="190" fill="hold" nodeType="withGroup">
                            <p:stCondLst>
                              <p:cond delay="0"/>
                            </p:stCondLst>
                            <p:childTnLst>
                              <p:par>
                                <p:cTn id="191" presetID="10" presetClass="entr" presetSubtype="0" fill="hold" grpId="0" nodeType="clickEffect">
                                  <p:stCondLst>
                                    <p:cond delay="0"/>
                                  </p:stCondLst>
                                  <p:childTnLst>
                                    <p:set>
                                      <p:cBhvr>
                                        <p:cTn id="192" dur="1" fill="hold">
                                          <p:stCondLst>
                                            <p:cond delay="0"/>
                                          </p:stCondLst>
                                        </p:cTn>
                                        <p:tgtEl>
                                          <p:spTgt spid="190497"/>
                                        </p:tgtEl>
                                        <p:attrNameLst>
                                          <p:attrName>style.visibility</p:attrName>
                                        </p:attrNameLst>
                                      </p:cBhvr>
                                      <p:to>
                                        <p:strVal val="visible"/>
                                      </p:to>
                                    </p:set>
                                    <p:animEffect transition="in" filter="fade">
                                      <p:cBhvr>
                                        <p:cTn id="193" dur="500"/>
                                        <p:tgtEl>
                                          <p:spTgt spid="190497"/>
                                        </p:tgtEl>
                                      </p:cBhvr>
                                    </p:animEffect>
                                  </p:childTnLst>
                                  <p:subTnLst>
                                    <p:audio>
                                      <p:cMediaNode>
                                        <p:cTn display="0" masterRel="sameClick">
                                          <p:stCondLst>
                                            <p:cond evt="begin" delay="0">
                                              <p:tn val="191"/>
                                            </p:cond>
                                          </p:stCondLst>
                                          <p:endCondLst>
                                            <p:cond evt="onStopAudio" delay="0">
                                              <p:tgtEl>
                                                <p:sldTgt/>
                                              </p:tgtEl>
                                            </p:cond>
                                          </p:endCondLst>
                                        </p:cTn>
                                        <p:tgtEl>
                                          <p:sndTgt r:embed="rId3" name="camera.wav"/>
                                        </p:tgtEl>
                                      </p:cMediaNode>
                                    </p:audio>
                                  </p:subTnLst>
                                </p:cTn>
                              </p:par>
                            </p:childTnLst>
                          </p:cTn>
                        </p:par>
                      </p:childTnLst>
                    </p:cTn>
                  </p:par>
                  <p:par>
                    <p:cTn id="194" fill="hold" nodeType="clickPar">
                      <p:stCondLst>
                        <p:cond delay="indefinite"/>
                      </p:stCondLst>
                      <p:childTnLst>
                        <p:par>
                          <p:cTn id="195" fill="hold" nodeType="withGroup">
                            <p:stCondLst>
                              <p:cond delay="0"/>
                            </p:stCondLst>
                            <p:childTnLst>
                              <p:par>
                                <p:cTn id="196" presetID="10" presetClass="entr" presetSubtype="0" fill="hold" grpId="0" nodeType="clickEffect">
                                  <p:stCondLst>
                                    <p:cond delay="0"/>
                                  </p:stCondLst>
                                  <p:childTnLst>
                                    <p:set>
                                      <p:cBhvr>
                                        <p:cTn id="197" dur="1" fill="hold">
                                          <p:stCondLst>
                                            <p:cond delay="0"/>
                                          </p:stCondLst>
                                        </p:cTn>
                                        <p:tgtEl>
                                          <p:spTgt spid="190498"/>
                                        </p:tgtEl>
                                        <p:attrNameLst>
                                          <p:attrName>style.visibility</p:attrName>
                                        </p:attrNameLst>
                                      </p:cBhvr>
                                      <p:to>
                                        <p:strVal val="visible"/>
                                      </p:to>
                                    </p:set>
                                    <p:animEffect transition="in" filter="fade">
                                      <p:cBhvr>
                                        <p:cTn id="198" dur="500"/>
                                        <p:tgtEl>
                                          <p:spTgt spid="190498"/>
                                        </p:tgtEl>
                                      </p:cBhvr>
                                    </p:animEffect>
                                  </p:childTnLst>
                                  <p:subTnLst>
                                    <p:audio>
                                      <p:cMediaNode>
                                        <p:cTn display="0" masterRel="sameClick">
                                          <p:stCondLst>
                                            <p:cond evt="begin" delay="0">
                                              <p:tn val="196"/>
                                            </p:cond>
                                          </p:stCondLst>
                                          <p:endCondLst>
                                            <p:cond evt="onStopAudio" delay="0">
                                              <p:tgtEl>
                                                <p:sldTgt/>
                                              </p:tgtEl>
                                            </p:cond>
                                          </p:endCondLst>
                                        </p:cTn>
                                        <p:tgtEl>
                                          <p:sndTgt r:embed="rId3" name="camera.wav"/>
                                        </p:tgtEl>
                                      </p:cMediaNode>
                                    </p:audio>
                                  </p:subTnLst>
                                </p:cTn>
                              </p:par>
                            </p:childTnLst>
                          </p:cTn>
                        </p:par>
                      </p:childTnLst>
                    </p:cTn>
                  </p:par>
                  <p:par>
                    <p:cTn id="199" fill="hold" nodeType="clickPar">
                      <p:stCondLst>
                        <p:cond delay="indefinite"/>
                      </p:stCondLst>
                      <p:childTnLst>
                        <p:par>
                          <p:cTn id="200" fill="hold" nodeType="withGroup">
                            <p:stCondLst>
                              <p:cond delay="0"/>
                            </p:stCondLst>
                            <p:childTnLst>
                              <p:par>
                                <p:cTn id="201" presetID="10" presetClass="entr" presetSubtype="0" fill="hold" grpId="0" nodeType="clickEffect">
                                  <p:stCondLst>
                                    <p:cond delay="0"/>
                                  </p:stCondLst>
                                  <p:childTnLst>
                                    <p:set>
                                      <p:cBhvr>
                                        <p:cTn id="202" dur="1" fill="hold">
                                          <p:stCondLst>
                                            <p:cond delay="0"/>
                                          </p:stCondLst>
                                        </p:cTn>
                                        <p:tgtEl>
                                          <p:spTgt spid="190499"/>
                                        </p:tgtEl>
                                        <p:attrNameLst>
                                          <p:attrName>style.visibility</p:attrName>
                                        </p:attrNameLst>
                                      </p:cBhvr>
                                      <p:to>
                                        <p:strVal val="visible"/>
                                      </p:to>
                                    </p:set>
                                    <p:animEffect transition="in" filter="fade">
                                      <p:cBhvr>
                                        <p:cTn id="203" dur="500"/>
                                        <p:tgtEl>
                                          <p:spTgt spid="190499"/>
                                        </p:tgtEl>
                                      </p:cBhvr>
                                    </p:animEffect>
                                  </p:childTnLst>
                                  <p:subTnLst>
                                    <p:audio>
                                      <p:cMediaNode>
                                        <p:cTn display="0" masterRel="sameClick">
                                          <p:stCondLst>
                                            <p:cond evt="begin" delay="0">
                                              <p:tn val="201"/>
                                            </p:cond>
                                          </p:stCondLst>
                                          <p:endCondLst>
                                            <p:cond evt="onStopAudio" delay="0">
                                              <p:tgtEl>
                                                <p:sldTgt/>
                                              </p:tgtEl>
                                            </p:cond>
                                          </p:endCondLst>
                                        </p:cTn>
                                        <p:tgtEl>
                                          <p:sndTgt r:embed="rId3" name="camera.wav"/>
                                        </p:tgtEl>
                                      </p:cMediaNode>
                                    </p:audio>
                                  </p:subTnLst>
                                </p:cTn>
                              </p:par>
                            </p:childTnLst>
                          </p:cTn>
                        </p:par>
                      </p:childTnLst>
                    </p:cTn>
                  </p:par>
                  <p:par>
                    <p:cTn id="204" fill="hold" nodeType="clickPar">
                      <p:stCondLst>
                        <p:cond delay="indefinite"/>
                      </p:stCondLst>
                      <p:childTnLst>
                        <p:par>
                          <p:cTn id="205" fill="hold" nodeType="withGroup">
                            <p:stCondLst>
                              <p:cond delay="0"/>
                            </p:stCondLst>
                            <p:childTnLst>
                              <p:par>
                                <p:cTn id="206" presetID="10" presetClass="entr" presetSubtype="0" fill="hold" grpId="0" nodeType="clickEffect">
                                  <p:stCondLst>
                                    <p:cond delay="0"/>
                                  </p:stCondLst>
                                  <p:childTnLst>
                                    <p:set>
                                      <p:cBhvr>
                                        <p:cTn id="207" dur="1" fill="hold">
                                          <p:stCondLst>
                                            <p:cond delay="0"/>
                                          </p:stCondLst>
                                        </p:cTn>
                                        <p:tgtEl>
                                          <p:spTgt spid="190500"/>
                                        </p:tgtEl>
                                        <p:attrNameLst>
                                          <p:attrName>style.visibility</p:attrName>
                                        </p:attrNameLst>
                                      </p:cBhvr>
                                      <p:to>
                                        <p:strVal val="visible"/>
                                      </p:to>
                                    </p:set>
                                    <p:animEffect transition="in" filter="fade">
                                      <p:cBhvr>
                                        <p:cTn id="208" dur="500"/>
                                        <p:tgtEl>
                                          <p:spTgt spid="190500"/>
                                        </p:tgtEl>
                                      </p:cBhvr>
                                    </p:animEffect>
                                  </p:childTnLst>
                                  <p:subTnLst>
                                    <p:audio>
                                      <p:cMediaNode>
                                        <p:cTn display="0" masterRel="sameClick">
                                          <p:stCondLst>
                                            <p:cond evt="begin" delay="0">
                                              <p:tn val="206"/>
                                            </p:cond>
                                          </p:stCondLst>
                                          <p:endCondLst>
                                            <p:cond evt="onStopAudio" delay="0">
                                              <p:tgtEl>
                                                <p:sldTgt/>
                                              </p:tgtEl>
                                            </p:cond>
                                          </p:endCondLst>
                                        </p:cTn>
                                        <p:tgtEl>
                                          <p:sndTgt r:embed="rId3" name="camera.wav"/>
                                        </p:tgtEl>
                                      </p:cMediaNode>
                                    </p:audio>
                                  </p:subTnLst>
                                </p:cTn>
                              </p:par>
                            </p:childTnLst>
                          </p:cTn>
                        </p:par>
                      </p:childTnLst>
                    </p:cTn>
                  </p:par>
                  <p:par>
                    <p:cTn id="209" fill="hold" nodeType="clickPar">
                      <p:stCondLst>
                        <p:cond delay="indefinite"/>
                      </p:stCondLst>
                      <p:childTnLst>
                        <p:par>
                          <p:cTn id="210" fill="hold" nodeType="withGroup">
                            <p:stCondLst>
                              <p:cond delay="0"/>
                            </p:stCondLst>
                            <p:childTnLst>
                              <p:par>
                                <p:cTn id="211" presetID="22" presetClass="entr" presetSubtype="8" fill="hold" grpId="0" nodeType="clickEffect">
                                  <p:stCondLst>
                                    <p:cond delay="0"/>
                                  </p:stCondLst>
                                  <p:childTnLst>
                                    <p:set>
                                      <p:cBhvr>
                                        <p:cTn id="212" dur="1" fill="hold">
                                          <p:stCondLst>
                                            <p:cond delay="0"/>
                                          </p:stCondLst>
                                        </p:cTn>
                                        <p:tgtEl>
                                          <p:spTgt spid="190501"/>
                                        </p:tgtEl>
                                        <p:attrNameLst>
                                          <p:attrName>style.visibility</p:attrName>
                                        </p:attrNameLst>
                                      </p:cBhvr>
                                      <p:to>
                                        <p:strVal val="visible"/>
                                      </p:to>
                                    </p:set>
                                    <p:animEffect transition="in" filter="wipe(left)">
                                      <p:cBhvr>
                                        <p:cTn id="213" dur="3000"/>
                                        <p:tgtEl>
                                          <p:spTgt spid="190501"/>
                                        </p:tgtEl>
                                      </p:cBhvr>
                                    </p:animEffect>
                                  </p:childTnLst>
                                  <p:subTnLst>
                                    <p:audio>
                                      <p:cMediaNode>
                                        <p:cTn display="0" masterRel="sameClick">
                                          <p:stCondLst>
                                            <p:cond evt="begin" delay="0">
                                              <p:tn val="211"/>
                                            </p:cond>
                                          </p:stCondLst>
                                          <p:endCondLst>
                                            <p:cond evt="onStopAudio" delay="0">
                                              <p:tgtEl>
                                                <p:sldTgt/>
                                              </p:tgtEl>
                                            </p:cond>
                                          </p:endCondLst>
                                        </p:cTn>
                                        <p:tgtEl>
                                          <p:sndTgt r:embed="rId7" name="drumroll.wav"/>
                                        </p:tgtEl>
                                      </p:cMediaNode>
                                    </p:audio>
                                  </p:subTnLst>
                                </p:cTn>
                              </p:par>
                              <p:par>
                                <p:cTn id="214" presetID="22" presetClass="entr" presetSubtype="8" fill="hold" grpId="0" nodeType="withEffect">
                                  <p:stCondLst>
                                    <p:cond delay="0"/>
                                  </p:stCondLst>
                                  <p:childTnLst>
                                    <p:set>
                                      <p:cBhvr>
                                        <p:cTn id="215" dur="1" fill="hold">
                                          <p:stCondLst>
                                            <p:cond delay="0"/>
                                          </p:stCondLst>
                                        </p:cTn>
                                        <p:tgtEl>
                                          <p:spTgt spid="190502"/>
                                        </p:tgtEl>
                                        <p:attrNameLst>
                                          <p:attrName>style.visibility</p:attrName>
                                        </p:attrNameLst>
                                      </p:cBhvr>
                                      <p:to>
                                        <p:strVal val="visible"/>
                                      </p:to>
                                    </p:set>
                                    <p:animEffect transition="in" filter="wipe(left)">
                                      <p:cBhvr>
                                        <p:cTn id="216" dur="3000"/>
                                        <p:tgtEl>
                                          <p:spTgt spid="190502"/>
                                        </p:tgtEl>
                                      </p:cBhvr>
                                    </p:animEffect>
                                  </p:childTnLst>
                                </p:cTn>
                              </p:par>
                              <p:par>
                                <p:cTn id="217" presetID="22" presetClass="entr" presetSubtype="8" fill="hold" grpId="0" nodeType="withEffect">
                                  <p:stCondLst>
                                    <p:cond delay="0"/>
                                  </p:stCondLst>
                                  <p:childTnLst>
                                    <p:set>
                                      <p:cBhvr>
                                        <p:cTn id="218" dur="1" fill="hold">
                                          <p:stCondLst>
                                            <p:cond delay="0"/>
                                          </p:stCondLst>
                                        </p:cTn>
                                        <p:tgtEl>
                                          <p:spTgt spid="190503"/>
                                        </p:tgtEl>
                                        <p:attrNameLst>
                                          <p:attrName>style.visibility</p:attrName>
                                        </p:attrNameLst>
                                      </p:cBhvr>
                                      <p:to>
                                        <p:strVal val="visible"/>
                                      </p:to>
                                    </p:set>
                                    <p:animEffect transition="in" filter="wipe(left)">
                                      <p:cBhvr>
                                        <p:cTn id="219" dur="3000"/>
                                        <p:tgtEl>
                                          <p:spTgt spid="190503"/>
                                        </p:tgtEl>
                                      </p:cBhvr>
                                    </p:animEffect>
                                  </p:childTnLst>
                                </p:cTn>
                              </p:par>
                              <p:par>
                                <p:cTn id="220" presetID="22" presetClass="entr" presetSubtype="8" fill="hold" grpId="0" nodeType="withEffect">
                                  <p:stCondLst>
                                    <p:cond delay="0"/>
                                  </p:stCondLst>
                                  <p:childTnLst>
                                    <p:set>
                                      <p:cBhvr>
                                        <p:cTn id="221" dur="1" fill="hold">
                                          <p:stCondLst>
                                            <p:cond delay="0"/>
                                          </p:stCondLst>
                                        </p:cTn>
                                        <p:tgtEl>
                                          <p:spTgt spid="190504"/>
                                        </p:tgtEl>
                                        <p:attrNameLst>
                                          <p:attrName>style.visibility</p:attrName>
                                        </p:attrNameLst>
                                      </p:cBhvr>
                                      <p:to>
                                        <p:strVal val="visible"/>
                                      </p:to>
                                    </p:set>
                                    <p:animEffect transition="in" filter="wipe(left)">
                                      <p:cBhvr>
                                        <p:cTn id="222" dur="3000"/>
                                        <p:tgtEl>
                                          <p:spTgt spid="190504"/>
                                        </p:tgtEl>
                                      </p:cBhvr>
                                    </p:animEffect>
                                  </p:childTnLst>
                                </p:cTn>
                              </p:par>
                              <p:par>
                                <p:cTn id="223" presetID="22" presetClass="entr" presetSubtype="8" fill="hold" grpId="0" nodeType="withEffect">
                                  <p:stCondLst>
                                    <p:cond delay="0"/>
                                  </p:stCondLst>
                                  <p:childTnLst>
                                    <p:set>
                                      <p:cBhvr>
                                        <p:cTn id="224" dur="1" fill="hold">
                                          <p:stCondLst>
                                            <p:cond delay="0"/>
                                          </p:stCondLst>
                                        </p:cTn>
                                        <p:tgtEl>
                                          <p:spTgt spid="190505"/>
                                        </p:tgtEl>
                                        <p:attrNameLst>
                                          <p:attrName>style.visibility</p:attrName>
                                        </p:attrNameLst>
                                      </p:cBhvr>
                                      <p:to>
                                        <p:strVal val="visible"/>
                                      </p:to>
                                    </p:set>
                                    <p:animEffect transition="in" filter="wipe(left)">
                                      <p:cBhvr>
                                        <p:cTn id="225" dur="3000"/>
                                        <p:tgtEl>
                                          <p:spTgt spid="190505"/>
                                        </p:tgtEl>
                                      </p:cBhvr>
                                    </p:animEffect>
                                  </p:childTnLst>
                                </p:cTn>
                              </p:par>
                              <p:par>
                                <p:cTn id="226" presetID="22" presetClass="entr" presetSubtype="8" fill="hold" grpId="0" nodeType="withEffect">
                                  <p:stCondLst>
                                    <p:cond delay="0"/>
                                  </p:stCondLst>
                                  <p:childTnLst>
                                    <p:set>
                                      <p:cBhvr>
                                        <p:cTn id="227" dur="1" fill="hold">
                                          <p:stCondLst>
                                            <p:cond delay="0"/>
                                          </p:stCondLst>
                                        </p:cTn>
                                        <p:tgtEl>
                                          <p:spTgt spid="190517"/>
                                        </p:tgtEl>
                                        <p:attrNameLst>
                                          <p:attrName>style.visibility</p:attrName>
                                        </p:attrNameLst>
                                      </p:cBhvr>
                                      <p:to>
                                        <p:strVal val="visible"/>
                                      </p:to>
                                    </p:set>
                                    <p:animEffect transition="in" filter="wipe(left)">
                                      <p:cBhvr>
                                        <p:cTn id="228" dur="3000"/>
                                        <p:tgtEl>
                                          <p:spTgt spid="190517"/>
                                        </p:tgtEl>
                                      </p:cBhvr>
                                    </p:animEffect>
                                  </p:childTnLst>
                                </p:cTn>
                              </p:par>
                              <p:par>
                                <p:cTn id="229" presetID="22" presetClass="entr" presetSubtype="8" fill="hold" grpId="0" nodeType="withEffect">
                                  <p:stCondLst>
                                    <p:cond delay="0"/>
                                  </p:stCondLst>
                                  <p:childTnLst>
                                    <p:set>
                                      <p:cBhvr>
                                        <p:cTn id="230" dur="1" fill="hold">
                                          <p:stCondLst>
                                            <p:cond delay="0"/>
                                          </p:stCondLst>
                                        </p:cTn>
                                        <p:tgtEl>
                                          <p:spTgt spid="190518"/>
                                        </p:tgtEl>
                                        <p:attrNameLst>
                                          <p:attrName>style.visibility</p:attrName>
                                        </p:attrNameLst>
                                      </p:cBhvr>
                                      <p:to>
                                        <p:strVal val="visible"/>
                                      </p:to>
                                    </p:set>
                                    <p:animEffect transition="in" filter="wipe(left)">
                                      <p:cBhvr>
                                        <p:cTn id="231" dur="3000"/>
                                        <p:tgtEl>
                                          <p:spTgt spid="190518"/>
                                        </p:tgtEl>
                                      </p:cBhvr>
                                    </p:animEffect>
                                  </p:childTnLst>
                                </p:cTn>
                              </p:par>
                              <p:par>
                                <p:cTn id="232" presetID="22" presetClass="entr" presetSubtype="8" fill="hold" grpId="0" nodeType="withEffect">
                                  <p:stCondLst>
                                    <p:cond delay="0"/>
                                  </p:stCondLst>
                                  <p:childTnLst>
                                    <p:set>
                                      <p:cBhvr>
                                        <p:cTn id="233" dur="1" fill="hold">
                                          <p:stCondLst>
                                            <p:cond delay="0"/>
                                          </p:stCondLst>
                                        </p:cTn>
                                        <p:tgtEl>
                                          <p:spTgt spid="190519"/>
                                        </p:tgtEl>
                                        <p:attrNameLst>
                                          <p:attrName>style.visibility</p:attrName>
                                        </p:attrNameLst>
                                      </p:cBhvr>
                                      <p:to>
                                        <p:strVal val="visible"/>
                                      </p:to>
                                    </p:set>
                                    <p:animEffect transition="in" filter="wipe(left)">
                                      <p:cBhvr>
                                        <p:cTn id="234" dur="3000"/>
                                        <p:tgtEl>
                                          <p:spTgt spid="190519"/>
                                        </p:tgtEl>
                                      </p:cBhvr>
                                    </p:animEffect>
                                  </p:childTnLst>
                                </p:cTn>
                              </p:par>
                              <p:par>
                                <p:cTn id="235" presetID="22" presetClass="entr" presetSubtype="8" fill="hold" grpId="0" nodeType="withEffect">
                                  <p:stCondLst>
                                    <p:cond delay="0"/>
                                  </p:stCondLst>
                                  <p:childTnLst>
                                    <p:set>
                                      <p:cBhvr>
                                        <p:cTn id="236" dur="1" fill="hold">
                                          <p:stCondLst>
                                            <p:cond delay="0"/>
                                          </p:stCondLst>
                                        </p:cTn>
                                        <p:tgtEl>
                                          <p:spTgt spid="190520"/>
                                        </p:tgtEl>
                                        <p:attrNameLst>
                                          <p:attrName>style.visibility</p:attrName>
                                        </p:attrNameLst>
                                      </p:cBhvr>
                                      <p:to>
                                        <p:strVal val="visible"/>
                                      </p:to>
                                    </p:set>
                                    <p:animEffect transition="in" filter="wipe(left)">
                                      <p:cBhvr>
                                        <p:cTn id="237" dur="3000"/>
                                        <p:tgtEl>
                                          <p:spTgt spid="190520"/>
                                        </p:tgtEl>
                                      </p:cBhvr>
                                    </p:animEffect>
                                  </p:childTnLst>
                                </p:cTn>
                              </p:par>
                            </p:childTnLst>
                          </p:cTn>
                        </p:par>
                      </p:childTnLst>
                    </p:cTn>
                  </p:par>
                  <p:par>
                    <p:cTn id="238" fill="hold" nodeType="clickPar">
                      <p:stCondLst>
                        <p:cond delay="indefinite"/>
                      </p:stCondLst>
                      <p:childTnLst>
                        <p:par>
                          <p:cTn id="239" fill="hold" nodeType="withGroup">
                            <p:stCondLst>
                              <p:cond delay="0"/>
                            </p:stCondLst>
                            <p:childTnLst>
                              <p:par>
                                <p:cTn id="240" presetID="22" presetClass="entr" presetSubtype="8" fill="hold" grpId="0" nodeType="clickEffect">
                                  <p:stCondLst>
                                    <p:cond delay="0"/>
                                  </p:stCondLst>
                                  <p:childTnLst>
                                    <p:set>
                                      <p:cBhvr>
                                        <p:cTn id="241" dur="1" fill="hold">
                                          <p:stCondLst>
                                            <p:cond delay="0"/>
                                          </p:stCondLst>
                                        </p:cTn>
                                        <p:tgtEl>
                                          <p:spTgt spid="190507"/>
                                        </p:tgtEl>
                                        <p:attrNameLst>
                                          <p:attrName>style.visibility</p:attrName>
                                        </p:attrNameLst>
                                      </p:cBhvr>
                                      <p:to>
                                        <p:strVal val="visible"/>
                                      </p:to>
                                    </p:set>
                                    <p:animEffect transition="in" filter="wipe(left)">
                                      <p:cBhvr>
                                        <p:cTn id="242" dur="500"/>
                                        <p:tgtEl>
                                          <p:spTgt spid="190507"/>
                                        </p:tgtEl>
                                      </p:cBhvr>
                                    </p:animEffect>
                                  </p:childTnLst>
                                  <p:subTnLst>
                                    <p:audio>
                                      <p:cMediaNode>
                                        <p:cTn display="0" masterRel="sameClick">
                                          <p:stCondLst>
                                            <p:cond evt="begin" delay="0">
                                              <p:tn val="240"/>
                                            </p:cond>
                                          </p:stCondLst>
                                          <p:endCondLst>
                                            <p:cond evt="onStopAudio" delay="0">
                                              <p:tgtEl>
                                                <p:sldTgt/>
                                              </p:tgtEl>
                                            </p:cond>
                                          </p:endCondLst>
                                        </p:cTn>
                                        <p:tgtEl>
                                          <p:sndTgt r:embed="rId7" name="drumroll.wav"/>
                                        </p:tgtEl>
                                      </p:cMediaNode>
                                    </p:audio>
                                  </p:subTnLst>
                                </p:cTn>
                              </p:par>
                              <p:par>
                                <p:cTn id="243" presetID="22" presetClass="entr" presetSubtype="8" fill="hold" grpId="0" nodeType="withEffect">
                                  <p:stCondLst>
                                    <p:cond delay="0"/>
                                  </p:stCondLst>
                                  <p:childTnLst>
                                    <p:set>
                                      <p:cBhvr>
                                        <p:cTn id="244" dur="1" fill="hold">
                                          <p:stCondLst>
                                            <p:cond delay="0"/>
                                          </p:stCondLst>
                                        </p:cTn>
                                        <p:tgtEl>
                                          <p:spTgt spid="190508"/>
                                        </p:tgtEl>
                                        <p:attrNameLst>
                                          <p:attrName>style.visibility</p:attrName>
                                        </p:attrNameLst>
                                      </p:cBhvr>
                                      <p:to>
                                        <p:strVal val="visible"/>
                                      </p:to>
                                    </p:set>
                                    <p:animEffect transition="in" filter="wipe(left)">
                                      <p:cBhvr>
                                        <p:cTn id="245" dur="500"/>
                                        <p:tgtEl>
                                          <p:spTgt spid="190508"/>
                                        </p:tgtEl>
                                      </p:cBhvr>
                                    </p:animEffect>
                                  </p:childTnLst>
                                </p:cTn>
                              </p:par>
                            </p:childTnLst>
                          </p:cTn>
                        </p:par>
                      </p:childTnLst>
                    </p:cTn>
                  </p:par>
                  <p:par>
                    <p:cTn id="246" fill="hold" nodeType="clickPar">
                      <p:stCondLst>
                        <p:cond delay="indefinite"/>
                      </p:stCondLst>
                      <p:childTnLst>
                        <p:par>
                          <p:cTn id="247" fill="hold" nodeType="withGroup">
                            <p:stCondLst>
                              <p:cond delay="0"/>
                            </p:stCondLst>
                            <p:childTnLst>
                              <p:par>
                                <p:cTn id="248" presetID="2" presetClass="entr" presetSubtype="4" fill="hold" nodeType="clickEffect">
                                  <p:stCondLst>
                                    <p:cond delay="0"/>
                                  </p:stCondLst>
                                  <p:iterate type="lt">
                                    <p:tmPct val="10000"/>
                                  </p:iterate>
                                  <p:childTnLst>
                                    <p:set>
                                      <p:cBhvr>
                                        <p:cTn id="249" dur="1" fill="hold">
                                          <p:stCondLst>
                                            <p:cond delay="0"/>
                                          </p:stCondLst>
                                        </p:cTn>
                                        <p:tgtEl>
                                          <p:spTgt spid="190513">
                                            <p:txEl>
                                              <p:pRg st="0" end="0"/>
                                            </p:txEl>
                                          </p:spTgt>
                                        </p:tgtEl>
                                        <p:attrNameLst>
                                          <p:attrName>style.visibility</p:attrName>
                                        </p:attrNameLst>
                                      </p:cBhvr>
                                      <p:to>
                                        <p:strVal val="visible"/>
                                      </p:to>
                                    </p:set>
                                    <p:anim calcmode="lin" valueType="num">
                                      <p:cBhvr additive="base">
                                        <p:cTn id="250" dur="500" fill="hold"/>
                                        <p:tgtEl>
                                          <p:spTgt spid="190513">
                                            <p:txEl>
                                              <p:pRg st="0" end="0"/>
                                            </p:txEl>
                                          </p:spTgt>
                                        </p:tgtEl>
                                        <p:attrNameLst>
                                          <p:attrName>ppt_x</p:attrName>
                                        </p:attrNameLst>
                                      </p:cBhvr>
                                      <p:tavLst>
                                        <p:tav tm="0">
                                          <p:val>
                                            <p:strVal val="#ppt_x"/>
                                          </p:val>
                                        </p:tav>
                                        <p:tav tm="100000">
                                          <p:val>
                                            <p:strVal val="#ppt_x"/>
                                          </p:val>
                                        </p:tav>
                                      </p:tavLst>
                                    </p:anim>
                                    <p:anim calcmode="lin" valueType="num">
                                      <p:cBhvr additive="base">
                                        <p:cTn id="251" dur="500" fill="hold"/>
                                        <p:tgtEl>
                                          <p:spTgt spid="19051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8"/>
                                            </p:cond>
                                          </p:stCondLst>
                                          <p:endCondLst>
                                            <p:cond evt="onStopAudio" delay="0">
                                              <p:tgtEl>
                                                <p:sldTgt/>
                                              </p:tgtEl>
                                            </p:cond>
                                          </p:endCondLst>
                                        </p:cTn>
                                        <p:tgtEl>
                                          <p:sndTgt r:embed="rId8" name="type.wav"/>
                                        </p:tgtEl>
                                      </p:cMediaNode>
                                    </p:audio>
                                  </p:subTnLst>
                                </p:cTn>
                              </p:par>
                            </p:childTnLst>
                          </p:cTn>
                        </p:par>
                      </p:childTnLst>
                    </p:cTn>
                  </p:par>
                  <p:par>
                    <p:cTn id="252" fill="hold" nodeType="clickPar">
                      <p:stCondLst>
                        <p:cond delay="indefinite"/>
                      </p:stCondLst>
                      <p:childTnLst>
                        <p:par>
                          <p:cTn id="253" fill="hold" nodeType="withGroup">
                            <p:stCondLst>
                              <p:cond delay="0"/>
                            </p:stCondLst>
                            <p:childTnLst>
                              <p:par>
                                <p:cTn id="254" presetID="16" presetClass="entr" presetSubtype="42" fill="hold" nodeType="clickEffect">
                                  <p:stCondLst>
                                    <p:cond delay="0"/>
                                  </p:stCondLst>
                                  <p:childTnLst>
                                    <p:set>
                                      <p:cBhvr>
                                        <p:cTn id="255" dur="1" fill="hold">
                                          <p:stCondLst>
                                            <p:cond delay="0"/>
                                          </p:stCondLst>
                                        </p:cTn>
                                        <p:tgtEl>
                                          <p:spTgt spid="61"/>
                                        </p:tgtEl>
                                        <p:attrNameLst>
                                          <p:attrName>style.visibility</p:attrName>
                                        </p:attrNameLst>
                                      </p:cBhvr>
                                      <p:to>
                                        <p:strVal val="visible"/>
                                      </p:to>
                                    </p:set>
                                    <p:animEffect transition="in" filter="barn(outHorizontal)">
                                      <p:cBhvr>
                                        <p:cTn id="256" dur="50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8" grpId="0" animBg="1"/>
      <p:bldP spid="190469" grpId="0" animBg="1"/>
      <p:bldP spid="190470" grpId="0" animBg="1"/>
      <p:bldP spid="190471" grpId="0" animBg="1"/>
      <p:bldP spid="190472" grpId="0" animBg="1"/>
      <p:bldP spid="190473" grpId="0" animBg="1"/>
      <p:bldP spid="190474" grpId="0" animBg="1"/>
      <p:bldP spid="190475" grpId="0" animBg="1"/>
      <p:bldP spid="190476" grpId="0" animBg="1"/>
      <p:bldP spid="190477" grpId="0" animBg="1"/>
      <p:bldP spid="190478" grpId="0" animBg="1"/>
      <p:bldP spid="190479" grpId="0" animBg="1"/>
      <p:bldP spid="190480" grpId="0" animBg="1"/>
      <p:bldP spid="190481" grpId="0" animBg="1"/>
      <p:bldP spid="190482" grpId="0" animBg="1"/>
      <p:bldP spid="190483" grpId="0" animBg="1"/>
      <p:bldP spid="190484" grpId="0" animBg="1"/>
      <p:bldP spid="190485" grpId="0" animBg="1"/>
      <p:bldP spid="190486" grpId="0" animBg="1"/>
      <p:bldP spid="190487" grpId="0" animBg="1"/>
      <p:bldP spid="190488" grpId="0" animBg="1"/>
      <p:bldP spid="190489" grpId="0" animBg="1"/>
      <p:bldP spid="190490" grpId="0" animBg="1"/>
      <p:bldP spid="190491" grpId="0" animBg="1"/>
      <p:bldP spid="190492" grpId="0" animBg="1"/>
      <p:bldP spid="190493" grpId="0" animBg="1"/>
      <p:bldP spid="190494" grpId="0" animBg="1"/>
      <p:bldP spid="190495" grpId="0" animBg="1"/>
      <p:bldP spid="190496" grpId="0" animBg="1"/>
      <p:bldP spid="190497" grpId="0" animBg="1"/>
      <p:bldP spid="190498" grpId="0" animBg="1"/>
      <p:bldP spid="190499" grpId="0" animBg="1"/>
      <p:bldP spid="190500" grpId="0" animBg="1"/>
      <p:bldP spid="190501" grpId="0" animBg="1"/>
      <p:bldP spid="190502" grpId="0" animBg="1"/>
      <p:bldP spid="190503" grpId="0" animBg="1"/>
      <p:bldP spid="190504" grpId="0" animBg="1"/>
      <p:bldP spid="190505" grpId="0" animBg="1"/>
      <p:bldP spid="190507" grpId="0" animBg="1"/>
      <p:bldP spid="190508" grpId="0" animBg="1"/>
      <p:bldP spid="190509" grpId="0" animBg="1"/>
      <p:bldP spid="190517" grpId="0" animBg="1"/>
      <p:bldP spid="190518" grpId="0" animBg="1"/>
      <p:bldP spid="190519" grpId="0" animBg="1"/>
      <p:bldP spid="190520" grpId="0" animBg="1"/>
      <p:bldP spid="33850" grpId="0" animBg="1"/>
      <p:bldP spid="33851" grpId="0" animBg="1"/>
      <p:bldP spid="33852" grpId="0" animBg="1"/>
      <p:bldP spid="3385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ChangeArrowheads="1"/>
          </p:cNvSpPr>
          <p:nvPr/>
        </p:nvSpPr>
        <p:spPr bwMode="auto">
          <a:xfrm>
            <a:off x="685800" y="1762125"/>
            <a:ext cx="7772400" cy="48895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rgbClr val="000000"/>
                </a:solidFill>
                <a:cs typeface="Times New Roman" pitchFamily="18" charset="0"/>
              </a:rPr>
              <a:t>Derive the formula </a:t>
            </a:r>
            <a:r>
              <a:rPr lang="en-US" altLang="en-US" sz="2400">
                <a:solidFill>
                  <a:srgbClr val="000000"/>
                </a:solidFill>
                <a:cs typeface="Times New Roman" pitchFamily="18" charset="0"/>
                <a:sym typeface="Symbol" pitchFamily="18" charset="2"/>
              </a:rPr>
              <a:t> </a:t>
            </a:r>
            <a:r>
              <a:rPr lang="en-US" altLang="en-US" sz="2400">
                <a:solidFill>
                  <a:srgbClr val="000000"/>
                </a:solidFill>
                <a:cs typeface="Times New Roman" pitchFamily="18" charset="0"/>
              </a:rPr>
              <a:t>= </a:t>
            </a:r>
            <a:r>
              <a:rPr lang="en-US" altLang="en-US" sz="2400">
                <a:solidFill>
                  <a:srgbClr val="000000"/>
                </a:solidFill>
                <a:cs typeface="Times New Roman" pitchFamily="18" charset="0"/>
                <a:sym typeface="Symbol" pitchFamily="18" charset="2"/>
              </a:rPr>
              <a:t> </a:t>
            </a:r>
            <a:r>
              <a:rPr lang="en-US" altLang="en-US" sz="2400" i="1">
                <a:solidFill>
                  <a:srgbClr val="000000"/>
                </a:solidFill>
                <a:cs typeface="Times New Roman" pitchFamily="18" charset="0"/>
              </a:rPr>
              <a:t>/ b</a:t>
            </a:r>
            <a:r>
              <a:rPr lang="en-US" altLang="en-US" sz="2400">
                <a:solidFill>
                  <a:srgbClr val="000000"/>
                </a:solidFill>
                <a:cs typeface="Times New Roman" pitchFamily="18" charset="0"/>
              </a:rPr>
              <a:t> for the                            position of the first minimum of the                             diffraction pattern of a single slit.	</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Consider a single slit of width </a:t>
            </a:r>
            <a:r>
              <a:rPr lang="en-US" altLang="en-US" sz="2400" i="1">
                <a:solidFill>
                  <a:srgbClr val="000000"/>
                </a:solidFill>
                <a:cs typeface="Times New Roman" pitchFamily="18" charset="0"/>
              </a:rPr>
              <a:t>b</a:t>
            </a:r>
            <a:r>
              <a:rPr lang="en-US" altLang="en-US" sz="2400">
                <a:solidFill>
                  <a:srgbClr val="000000"/>
                </a:solidFill>
                <a:cs typeface="Times New Roman" pitchFamily="18" charset="0"/>
              </a:rPr>
              <a:t>.</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From Huygen we know that every point                       within the slit acts as a new wavelet.</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At the central maximum we see that                               the distance traveled by all the wavelets                            is about equal, and thus has constructive interference.</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Consider slit points </a:t>
            </a:r>
            <a:r>
              <a:rPr lang="en-US" altLang="en-US" sz="2400" b="1" i="1">
                <a:solidFill>
                  <a:srgbClr val="FF0000"/>
                </a:solidFill>
                <a:cs typeface="Times New Roman" pitchFamily="18" charset="0"/>
              </a:rPr>
              <a:t>x</a:t>
            </a:r>
            <a:r>
              <a:rPr lang="en-US" altLang="en-US" sz="2400">
                <a:solidFill>
                  <a:srgbClr val="000000"/>
                </a:solidFill>
                <a:cs typeface="Times New Roman" pitchFamily="18" charset="0"/>
              </a:rPr>
              <a:t> at one edge and </a:t>
            </a:r>
            <a:r>
              <a:rPr lang="en-US" altLang="en-US" sz="2400" b="1" i="1">
                <a:solidFill>
                  <a:schemeClr val="accent2"/>
                </a:solidFill>
                <a:cs typeface="Times New Roman" pitchFamily="18" charset="0"/>
              </a:rPr>
              <a:t>y</a:t>
            </a:r>
            <a:r>
              <a:rPr lang="en-US" altLang="en-US" sz="2400">
                <a:solidFill>
                  <a:srgbClr val="000000"/>
                </a:solidFill>
                <a:cs typeface="Times New Roman" pitchFamily="18" charset="0"/>
              </a:rPr>
              <a:t> at the center:</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At the 1</a:t>
            </a:r>
            <a:r>
              <a:rPr lang="en-US" altLang="en-US" sz="2400" baseline="30000">
                <a:solidFill>
                  <a:srgbClr val="000000"/>
                </a:solidFill>
                <a:cs typeface="Times New Roman" pitchFamily="18" charset="0"/>
              </a:rPr>
              <a:t>st</a:t>
            </a:r>
            <a:r>
              <a:rPr lang="en-US" altLang="en-US" sz="2400">
                <a:solidFill>
                  <a:srgbClr val="000000"/>
                </a:solidFill>
                <a:cs typeface="Times New Roman" pitchFamily="18" charset="0"/>
              </a:rPr>
              <a:t> minimum, the difference in distance (</a:t>
            </a:r>
            <a:r>
              <a:rPr lang="en-US" altLang="en-US" sz="2400">
                <a:solidFill>
                  <a:schemeClr val="accent2"/>
                </a:solidFill>
                <a:cs typeface="Times New Roman" pitchFamily="18" charset="0"/>
              </a:rPr>
              <a:t>blue</a:t>
            </a:r>
            <a:r>
              <a:rPr lang="en-US" altLang="en-US" sz="2400">
                <a:solidFill>
                  <a:srgbClr val="000000"/>
                </a:solidFill>
                <a:cs typeface="Times New Roman" pitchFamily="18" charset="0"/>
              </a:rPr>
              <a:t> and </a:t>
            </a:r>
            <a:r>
              <a:rPr lang="en-US" altLang="en-US" sz="2400">
                <a:solidFill>
                  <a:srgbClr val="FF0000"/>
                </a:solidFill>
                <a:cs typeface="Times New Roman" pitchFamily="18" charset="0"/>
              </a:rPr>
              <a:t>red</a:t>
            </a:r>
            <a:r>
              <a:rPr lang="en-US" altLang="en-US" sz="2400">
                <a:solidFill>
                  <a:srgbClr val="000000"/>
                </a:solidFill>
                <a:cs typeface="Times New Roman" pitchFamily="18" charset="0"/>
              </a:rPr>
              <a:t> dashed) must be </a:t>
            </a:r>
            <a:r>
              <a:rPr lang="en-US" altLang="en-US" sz="2400">
                <a:solidFill>
                  <a:srgbClr val="000000"/>
                </a:solidFill>
                <a:cs typeface="Times New Roman" pitchFamily="18" charset="0"/>
                <a:sym typeface="Symbol" pitchFamily="18" charset="2"/>
              </a:rPr>
              <a:t> </a:t>
            </a:r>
            <a:r>
              <a:rPr lang="en-US" altLang="en-US" sz="2400" i="1">
                <a:solidFill>
                  <a:srgbClr val="000000"/>
                </a:solidFill>
                <a:cs typeface="Times New Roman" pitchFamily="18" charset="0"/>
                <a:sym typeface="Symbol" pitchFamily="18" charset="2"/>
              </a:rPr>
              <a:t>/ </a:t>
            </a:r>
            <a:r>
              <a:rPr lang="en-US" altLang="en-US" sz="2400">
                <a:solidFill>
                  <a:srgbClr val="000000"/>
                </a:solidFill>
                <a:cs typeface="Times New Roman" pitchFamily="18" charset="0"/>
                <a:sym typeface="Symbol" pitchFamily="18" charset="2"/>
              </a:rPr>
              <a:t>2. Why?</a:t>
            </a:r>
          </a:p>
        </p:txBody>
      </p:sp>
      <p:pic>
        <p:nvPicPr>
          <p:cNvPr id="16406" name="Picture 22"/>
          <p:cNvPicPr>
            <a:picLocks noChangeAspect="1" noChangeArrowheads="1"/>
          </p:cNvPicPr>
          <p:nvPr/>
        </p:nvPicPr>
        <p:blipFill>
          <a:blip r:embed="rId7"/>
          <a:srcRect/>
          <a:stretch>
            <a:fillRect/>
          </a:stretch>
        </p:blipFill>
        <p:spPr bwMode="auto">
          <a:xfrm>
            <a:off x="6253163" y="1855788"/>
            <a:ext cx="2886075" cy="2933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4565" name="Rectangle 5"/>
          <p:cNvSpPr>
            <a:spLocks noChangeArrowheads="1"/>
          </p:cNvSpPr>
          <p:nvPr/>
        </p:nvSpPr>
        <p:spPr bwMode="auto">
          <a:xfrm>
            <a:off x="6873875" y="1898650"/>
            <a:ext cx="103188" cy="12446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94566" name="Rectangle 6"/>
          <p:cNvSpPr>
            <a:spLocks noChangeArrowheads="1"/>
          </p:cNvSpPr>
          <p:nvPr/>
        </p:nvSpPr>
        <p:spPr bwMode="auto">
          <a:xfrm>
            <a:off x="6883400" y="3527425"/>
            <a:ext cx="103188" cy="12446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nvGrpSpPr>
          <p:cNvPr id="2" name="Group 7"/>
          <p:cNvGrpSpPr>
            <a:grpSpLocks/>
          </p:cNvGrpSpPr>
          <p:nvPr/>
        </p:nvGrpSpPr>
        <p:grpSpPr bwMode="auto">
          <a:xfrm>
            <a:off x="6300788" y="3149600"/>
            <a:ext cx="461962" cy="466725"/>
            <a:chOff x="3665" y="3218"/>
            <a:chExt cx="291" cy="294"/>
          </a:xfrm>
        </p:grpSpPr>
        <p:sp>
          <p:nvSpPr>
            <p:cNvPr id="15380" name="AutoShape 8"/>
            <p:cNvSpPr>
              <a:spLocks/>
            </p:cNvSpPr>
            <p:nvPr/>
          </p:nvSpPr>
          <p:spPr bwMode="auto">
            <a:xfrm>
              <a:off x="3850" y="3218"/>
              <a:ext cx="106" cy="231"/>
            </a:xfrm>
            <a:prstGeom prst="leftBrace">
              <a:avLst>
                <a:gd name="adj1" fmla="val 1816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1800"/>
            </a:p>
          </p:txBody>
        </p:sp>
        <p:sp>
          <p:nvSpPr>
            <p:cNvPr id="15381" name="Text Box 9"/>
            <p:cNvSpPr txBox="1">
              <a:spLocks noChangeArrowheads="1"/>
            </p:cNvSpPr>
            <p:nvPr/>
          </p:nvSpPr>
          <p:spPr bwMode="auto">
            <a:xfrm>
              <a:off x="3665" y="3224"/>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t>b</a:t>
              </a:r>
            </a:p>
          </p:txBody>
        </p:sp>
      </p:grpSp>
      <p:sp>
        <p:nvSpPr>
          <p:cNvPr id="194570" name="Freeform 10"/>
          <p:cNvSpPr>
            <a:spLocks/>
          </p:cNvSpPr>
          <p:nvPr/>
        </p:nvSpPr>
        <p:spPr bwMode="auto">
          <a:xfrm>
            <a:off x="8128000" y="2058988"/>
            <a:ext cx="866775" cy="2593975"/>
          </a:xfrm>
          <a:custGeom>
            <a:avLst/>
            <a:gdLst>
              <a:gd name="T0" fmla="*/ 2147483647 w 872"/>
              <a:gd name="T1" fmla="*/ 0 h 2453"/>
              <a:gd name="T2" fmla="*/ 2147483647 w 872"/>
              <a:gd name="T3" fmla="*/ 2147483647 h 2453"/>
              <a:gd name="T4" fmla="*/ 2147483647 w 872"/>
              <a:gd name="T5" fmla="*/ 2147483647 h 2453"/>
              <a:gd name="T6" fmla="*/ 2147483647 w 872"/>
              <a:gd name="T7" fmla="*/ 2147483647 h 2453"/>
              <a:gd name="T8" fmla="*/ 2147483647 w 872"/>
              <a:gd name="T9" fmla="*/ 2147483647 h 2453"/>
              <a:gd name="T10" fmla="*/ 2147483647 w 872"/>
              <a:gd name="T11" fmla="*/ 2147483647 h 2453"/>
              <a:gd name="T12" fmla="*/ 2147483647 w 872"/>
              <a:gd name="T13" fmla="*/ 2147483647 h 2453"/>
              <a:gd name="T14" fmla="*/ 2147483647 w 872"/>
              <a:gd name="T15" fmla="*/ 2147483647 h 2453"/>
              <a:gd name="T16" fmla="*/ 2147483647 w 872"/>
              <a:gd name="T17" fmla="*/ 2147483647 h 2453"/>
              <a:gd name="T18" fmla="*/ 2147483647 w 872"/>
              <a:gd name="T19" fmla="*/ 2147483647 h 2453"/>
              <a:gd name="T20" fmla="*/ 2147483647 w 872"/>
              <a:gd name="T21" fmla="*/ 2147483647 h 2453"/>
              <a:gd name="T22" fmla="*/ 2147483647 w 872"/>
              <a:gd name="T23" fmla="*/ 2147483647 h 2453"/>
              <a:gd name="T24" fmla="*/ 2147483647 w 872"/>
              <a:gd name="T25" fmla="*/ 2147483647 h 245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72"/>
              <a:gd name="T40" fmla="*/ 0 h 2453"/>
              <a:gd name="T41" fmla="*/ 872 w 872"/>
              <a:gd name="T42" fmla="*/ 2453 h 245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72" h="2453">
                <a:moveTo>
                  <a:pt x="124" y="0"/>
                </a:moveTo>
                <a:cubicBezTo>
                  <a:pt x="107" y="29"/>
                  <a:pt x="89" y="59"/>
                  <a:pt x="101" y="93"/>
                </a:cubicBezTo>
                <a:cubicBezTo>
                  <a:pt x="113" y="128"/>
                  <a:pt x="198" y="162"/>
                  <a:pt x="198" y="207"/>
                </a:cubicBezTo>
                <a:cubicBezTo>
                  <a:pt x="198" y="252"/>
                  <a:pt x="75" y="279"/>
                  <a:pt x="101" y="361"/>
                </a:cubicBezTo>
                <a:cubicBezTo>
                  <a:pt x="127" y="443"/>
                  <a:pt x="360" y="596"/>
                  <a:pt x="357" y="701"/>
                </a:cubicBezTo>
                <a:cubicBezTo>
                  <a:pt x="354" y="806"/>
                  <a:pt x="0" y="901"/>
                  <a:pt x="86" y="989"/>
                </a:cubicBezTo>
                <a:cubicBezTo>
                  <a:pt x="172" y="1077"/>
                  <a:pt x="872" y="1156"/>
                  <a:pt x="872" y="1231"/>
                </a:cubicBezTo>
                <a:cubicBezTo>
                  <a:pt x="872" y="1306"/>
                  <a:pt x="172" y="1366"/>
                  <a:pt x="86" y="1439"/>
                </a:cubicBezTo>
                <a:cubicBezTo>
                  <a:pt x="0" y="1512"/>
                  <a:pt x="355" y="1561"/>
                  <a:pt x="357" y="1669"/>
                </a:cubicBezTo>
                <a:cubicBezTo>
                  <a:pt x="359" y="1777"/>
                  <a:pt x="127" y="1994"/>
                  <a:pt x="101" y="2090"/>
                </a:cubicBezTo>
                <a:cubicBezTo>
                  <a:pt x="75" y="2186"/>
                  <a:pt x="197" y="2200"/>
                  <a:pt x="198" y="2246"/>
                </a:cubicBezTo>
                <a:cubicBezTo>
                  <a:pt x="199" y="2293"/>
                  <a:pt x="118" y="2336"/>
                  <a:pt x="106" y="2370"/>
                </a:cubicBezTo>
                <a:cubicBezTo>
                  <a:pt x="94" y="2404"/>
                  <a:pt x="124" y="2437"/>
                  <a:pt x="129" y="2453"/>
                </a:cubicBezTo>
              </a:path>
            </a:pathLst>
          </a:custGeom>
          <a:noFill/>
          <a:ln w="57150" cmpd="sng">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3" name="Group 12"/>
          <p:cNvGrpSpPr>
            <a:grpSpLocks/>
          </p:cNvGrpSpPr>
          <p:nvPr/>
        </p:nvGrpSpPr>
        <p:grpSpPr bwMode="auto">
          <a:xfrm>
            <a:off x="6911975" y="2847975"/>
            <a:ext cx="336550" cy="457200"/>
            <a:chOff x="4050" y="3028"/>
            <a:chExt cx="212" cy="288"/>
          </a:xfrm>
        </p:grpSpPr>
        <p:sp>
          <p:nvSpPr>
            <p:cNvPr id="15378" name="Text Box 13"/>
            <p:cNvSpPr txBox="1">
              <a:spLocks noChangeArrowheads="1"/>
            </p:cNvSpPr>
            <p:nvPr/>
          </p:nvSpPr>
          <p:spPr bwMode="auto">
            <a:xfrm>
              <a:off x="4050" y="3028"/>
              <a:ext cx="2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FF0000"/>
                  </a:solidFill>
                </a:rPr>
                <a:t>x</a:t>
              </a:r>
            </a:p>
          </p:txBody>
        </p:sp>
        <p:sp>
          <p:nvSpPr>
            <p:cNvPr id="15379" name="Oval 14"/>
            <p:cNvSpPr>
              <a:spLocks noChangeArrowheads="1"/>
            </p:cNvSpPr>
            <p:nvPr/>
          </p:nvSpPr>
          <p:spPr bwMode="auto">
            <a:xfrm>
              <a:off x="4055" y="3221"/>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4" name="Group 15"/>
          <p:cNvGrpSpPr>
            <a:grpSpLocks/>
          </p:cNvGrpSpPr>
          <p:nvPr/>
        </p:nvGrpSpPr>
        <p:grpSpPr bwMode="auto">
          <a:xfrm>
            <a:off x="6921500" y="3262313"/>
            <a:ext cx="338138" cy="457200"/>
            <a:chOff x="4056" y="3361"/>
            <a:chExt cx="213" cy="288"/>
          </a:xfrm>
        </p:grpSpPr>
        <p:sp>
          <p:nvSpPr>
            <p:cNvPr id="15376" name="Text Box 16"/>
            <p:cNvSpPr txBox="1">
              <a:spLocks noChangeArrowheads="1"/>
            </p:cNvSpPr>
            <p:nvPr/>
          </p:nvSpPr>
          <p:spPr bwMode="auto">
            <a:xfrm>
              <a:off x="4057" y="3361"/>
              <a:ext cx="2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y</a:t>
              </a:r>
            </a:p>
          </p:txBody>
        </p:sp>
        <p:sp>
          <p:nvSpPr>
            <p:cNvPr id="15377" name="Oval 17"/>
            <p:cNvSpPr>
              <a:spLocks noChangeArrowheads="1"/>
            </p:cNvSpPr>
            <p:nvPr/>
          </p:nvSpPr>
          <p:spPr bwMode="auto">
            <a:xfrm>
              <a:off x="4056" y="3396"/>
              <a:ext cx="56" cy="56"/>
            </a:xfrm>
            <a:prstGeom prst="ellipse">
              <a:avLst/>
            </a:prstGeom>
            <a:solidFill>
              <a:schemeClr val="accent2"/>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sp>
        <p:nvSpPr>
          <p:cNvPr id="194578" name="Line 18"/>
          <p:cNvSpPr>
            <a:spLocks noChangeShapeType="1"/>
          </p:cNvSpPr>
          <p:nvPr/>
        </p:nvSpPr>
        <p:spPr bwMode="auto">
          <a:xfrm flipV="1">
            <a:off x="7018338" y="3106738"/>
            <a:ext cx="1143000" cy="85725"/>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94579" name="Line 19"/>
          <p:cNvSpPr>
            <a:spLocks noChangeShapeType="1"/>
          </p:cNvSpPr>
          <p:nvPr/>
        </p:nvSpPr>
        <p:spPr bwMode="auto">
          <a:xfrm flipV="1">
            <a:off x="7018338" y="3119438"/>
            <a:ext cx="1155700" cy="239712"/>
          </a:xfrm>
          <a:prstGeom prst="line">
            <a:avLst/>
          </a:prstGeom>
          <a:noFill/>
          <a:ln w="9525">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94580" name="Text Box 20"/>
          <p:cNvSpPr txBox="1">
            <a:spLocks noChangeArrowheads="1"/>
          </p:cNvSpPr>
          <p:nvPr/>
        </p:nvSpPr>
        <p:spPr bwMode="auto">
          <a:xfrm>
            <a:off x="5281613" y="6151601"/>
            <a:ext cx="3100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hlink"/>
                </a:solidFill>
              </a:rPr>
              <a:t>Destructive condition.</a:t>
            </a:r>
          </a:p>
        </p:txBody>
      </p:sp>
      <p:sp>
        <p:nvSpPr>
          <p:cNvPr id="15373" name="Rectangle 4"/>
          <p:cNvSpPr>
            <a:spLocks noChangeArrowheads="1"/>
          </p:cNvSpPr>
          <p:nvPr/>
        </p:nvSpPr>
        <p:spPr bwMode="auto">
          <a:xfrm>
            <a:off x="685800" y="1343025"/>
            <a:ext cx="7772400" cy="43815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Diffraction through a single-slit</a:t>
            </a:r>
            <a:endParaRPr lang="en-US" altLang="en-US" sz="2400">
              <a:solidFill>
                <a:schemeClr val="accent2"/>
              </a:solidFill>
            </a:endParaRPr>
          </a:p>
        </p:txBody>
      </p:sp>
      <p:sp>
        <p:nvSpPr>
          <p:cNvPr id="15374"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
        <p:nvSpPr>
          <p:cNvPr id="194571" name="Text Box 11"/>
          <p:cNvSpPr txBox="1">
            <a:spLocks noChangeArrowheads="1"/>
          </p:cNvSpPr>
          <p:nvPr/>
        </p:nvSpPr>
        <p:spPr bwMode="auto">
          <a:xfrm rot="2525349">
            <a:off x="6848475" y="2455863"/>
            <a:ext cx="1757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hlink"/>
                </a:solidFill>
              </a:rPr>
              <a:t>1</a:t>
            </a:r>
            <a:r>
              <a:rPr lang="en-US" altLang="en-US" sz="2400" baseline="30000">
                <a:solidFill>
                  <a:schemeClr val="hlink"/>
                </a:solidFill>
              </a:rPr>
              <a:t>st</a:t>
            </a:r>
            <a:r>
              <a:rPr lang="en-US" altLang="en-US" sz="2400">
                <a:solidFill>
                  <a:schemeClr val="hlink"/>
                </a:solidFill>
              </a:rPr>
              <a:t> min </a:t>
            </a:r>
            <a:r>
              <a:rPr lang="en-US" altLang="en-US" sz="2400">
                <a:solidFill>
                  <a:schemeClr val="hlink"/>
                </a:solidFill>
                <a:sym typeface="Symbol" pitchFamily="18" charset="2"/>
              </a:rPr>
              <a:t></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4562">
                                            <p:txEl>
                                              <p:pRg st="0" end="0"/>
                                            </p:txEl>
                                          </p:spTgt>
                                        </p:tgtEl>
                                        <p:attrNameLst>
                                          <p:attrName>style.visibility</p:attrName>
                                        </p:attrNameLst>
                                      </p:cBhvr>
                                      <p:to>
                                        <p:strVal val="visible"/>
                                      </p:to>
                                    </p:set>
                                    <p:anim calcmode="lin" valueType="num">
                                      <p:cBhvr additive="base">
                                        <p:cTn id="7" dur="500" fill="hold"/>
                                        <p:tgtEl>
                                          <p:spTgt spid="1945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6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4562">
                                            <p:txEl>
                                              <p:pRg st="1" end="1"/>
                                            </p:txEl>
                                          </p:spTgt>
                                        </p:tgtEl>
                                        <p:attrNameLst>
                                          <p:attrName>style.visibility</p:attrName>
                                        </p:attrNameLst>
                                      </p:cBhvr>
                                      <p:to>
                                        <p:strVal val="visible"/>
                                      </p:to>
                                    </p:set>
                                    <p:anim calcmode="lin" valueType="num">
                                      <p:cBhvr additive="base">
                                        <p:cTn id="13" dur="500" fill="hold"/>
                                        <p:tgtEl>
                                          <p:spTgt spid="1945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6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par>
                          <p:cTn id="15" fill="hold" nodeType="afterGroup">
                            <p:stCondLst>
                              <p:cond delay="500"/>
                            </p:stCondLst>
                            <p:childTnLst>
                              <p:par>
                                <p:cTn id="16" presetID="10" presetClass="entr" presetSubtype="0" fill="hold" nodeType="afterEffect">
                                  <p:stCondLst>
                                    <p:cond delay="0"/>
                                  </p:stCondLst>
                                  <p:childTnLst>
                                    <p:set>
                                      <p:cBhvr>
                                        <p:cTn id="17" dur="1" fill="hold">
                                          <p:stCondLst>
                                            <p:cond delay="0"/>
                                          </p:stCondLst>
                                        </p:cTn>
                                        <p:tgtEl>
                                          <p:spTgt spid="16406"/>
                                        </p:tgtEl>
                                        <p:attrNameLst>
                                          <p:attrName>style.visibility</p:attrName>
                                        </p:attrNameLst>
                                      </p:cBhvr>
                                      <p:to>
                                        <p:strVal val="visible"/>
                                      </p:to>
                                    </p:set>
                                    <p:animEffect transition="in" filter="fade">
                                      <p:cBhvr>
                                        <p:cTn id="18" dur="500"/>
                                        <p:tgtEl>
                                          <p:spTgt spid="16406"/>
                                        </p:tgtEl>
                                      </p:cBhvr>
                                    </p:animEffect>
                                  </p:childTnLst>
                                </p:cTn>
                              </p:par>
                              <p:par>
                                <p:cTn id="19" presetID="53" presetClass="entr" presetSubtype="0" fill="hold" grpId="0" nodeType="withEffect">
                                  <p:stCondLst>
                                    <p:cond delay="0"/>
                                  </p:stCondLst>
                                  <p:childTnLst>
                                    <p:set>
                                      <p:cBhvr>
                                        <p:cTn id="20" dur="1" fill="hold">
                                          <p:stCondLst>
                                            <p:cond delay="0"/>
                                          </p:stCondLst>
                                        </p:cTn>
                                        <p:tgtEl>
                                          <p:spTgt spid="194565"/>
                                        </p:tgtEl>
                                        <p:attrNameLst>
                                          <p:attrName>style.visibility</p:attrName>
                                        </p:attrNameLst>
                                      </p:cBhvr>
                                      <p:to>
                                        <p:strVal val="visible"/>
                                      </p:to>
                                    </p:set>
                                    <p:anim calcmode="lin" valueType="num">
                                      <p:cBhvr>
                                        <p:cTn id="21" dur="500" fill="hold"/>
                                        <p:tgtEl>
                                          <p:spTgt spid="194565"/>
                                        </p:tgtEl>
                                        <p:attrNameLst>
                                          <p:attrName>ppt_w</p:attrName>
                                        </p:attrNameLst>
                                      </p:cBhvr>
                                      <p:tavLst>
                                        <p:tav tm="0">
                                          <p:val>
                                            <p:fltVal val="0"/>
                                          </p:val>
                                        </p:tav>
                                        <p:tav tm="100000">
                                          <p:val>
                                            <p:strVal val="#ppt_w"/>
                                          </p:val>
                                        </p:tav>
                                      </p:tavLst>
                                    </p:anim>
                                    <p:anim calcmode="lin" valueType="num">
                                      <p:cBhvr>
                                        <p:cTn id="22" dur="500" fill="hold"/>
                                        <p:tgtEl>
                                          <p:spTgt spid="194565"/>
                                        </p:tgtEl>
                                        <p:attrNameLst>
                                          <p:attrName>ppt_h</p:attrName>
                                        </p:attrNameLst>
                                      </p:cBhvr>
                                      <p:tavLst>
                                        <p:tav tm="0">
                                          <p:val>
                                            <p:fltVal val="0"/>
                                          </p:val>
                                        </p:tav>
                                        <p:tav tm="100000">
                                          <p:val>
                                            <p:strVal val="#ppt_h"/>
                                          </p:val>
                                        </p:tav>
                                      </p:tavLst>
                                    </p:anim>
                                    <p:animEffect transition="in" filter="fade">
                                      <p:cBhvr>
                                        <p:cTn id="23" dur="500"/>
                                        <p:tgtEl>
                                          <p:spTgt spid="194565"/>
                                        </p:tgtEl>
                                      </p:cBhvr>
                                    </p:animEffect>
                                  </p:childTnLst>
                                </p:cTn>
                              </p:par>
                              <p:par>
                                <p:cTn id="24" presetID="53" presetClass="entr" presetSubtype="0" fill="hold" grpId="0" nodeType="withEffect">
                                  <p:stCondLst>
                                    <p:cond delay="0"/>
                                  </p:stCondLst>
                                  <p:childTnLst>
                                    <p:set>
                                      <p:cBhvr>
                                        <p:cTn id="25" dur="1" fill="hold">
                                          <p:stCondLst>
                                            <p:cond delay="0"/>
                                          </p:stCondLst>
                                        </p:cTn>
                                        <p:tgtEl>
                                          <p:spTgt spid="194566"/>
                                        </p:tgtEl>
                                        <p:attrNameLst>
                                          <p:attrName>style.visibility</p:attrName>
                                        </p:attrNameLst>
                                      </p:cBhvr>
                                      <p:to>
                                        <p:strVal val="visible"/>
                                      </p:to>
                                    </p:set>
                                    <p:anim calcmode="lin" valueType="num">
                                      <p:cBhvr>
                                        <p:cTn id="26" dur="500" fill="hold"/>
                                        <p:tgtEl>
                                          <p:spTgt spid="194566"/>
                                        </p:tgtEl>
                                        <p:attrNameLst>
                                          <p:attrName>ppt_w</p:attrName>
                                        </p:attrNameLst>
                                      </p:cBhvr>
                                      <p:tavLst>
                                        <p:tav tm="0">
                                          <p:val>
                                            <p:fltVal val="0"/>
                                          </p:val>
                                        </p:tav>
                                        <p:tav tm="100000">
                                          <p:val>
                                            <p:strVal val="#ppt_w"/>
                                          </p:val>
                                        </p:tav>
                                      </p:tavLst>
                                    </p:anim>
                                    <p:anim calcmode="lin" valueType="num">
                                      <p:cBhvr>
                                        <p:cTn id="27" dur="500" fill="hold"/>
                                        <p:tgtEl>
                                          <p:spTgt spid="194566"/>
                                        </p:tgtEl>
                                        <p:attrNameLst>
                                          <p:attrName>ppt_h</p:attrName>
                                        </p:attrNameLst>
                                      </p:cBhvr>
                                      <p:tavLst>
                                        <p:tav tm="0">
                                          <p:val>
                                            <p:fltVal val="0"/>
                                          </p:val>
                                        </p:tav>
                                        <p:tav tm="100000">
                                          <p:val>
                                            <p:strVal val="#ppt_h"/>
                                          </p:val>
                                        </p:tav>
                                      </p:tavLst>
                                    </p:anim>
                                    <p:animEffect transition="in" filter="fade">
                                      <p:cBhvr>
                                        <p:cTn id="28" dur="500"/>
                                        <p:tgtEl>
                                          <p:spTgt spid="194566"/>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94570"/>
                                        </p:tgtEl>
                                        <p:attrNameLst>
                                          <p:attrName>style.visibility</p:attrName>
                                        </p:attrNameLst>
                                      </p:cBhvr>
                                      <p:to>
                                        <p:strVal val="visible"/>
                                      </p:to>
                                    </p:set>
                                    <p:animEffect transition="in" filter="wipe(left)">
                                      <p:cBhvr>
                                        <p:cTn id="31" dur="500"/>
                                        <p:tgtEl>
                                          <p:spTgt spid="194570"/>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3" presetClass="entr" presetSubtype="0" fill="hold"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p:cTn id="36" dur="500" fill="hold"/>
                                        <p:tgtEl>
                                          <p:spTgt spid="2"/>
                                        </p:tgtEl>
                                        <p:attrNameLst>
                                          <p:attrName>ppt_w</p:attrName>
                                        </p:attrNameLst>
                                      </p:cBhvr>
                                      <p:tavLst>
                                        <p:tav tm="0">
                                          <p:val>
                                            <p:fltVal val="0"/>
                                          </p:val>
                                        </p:tav>
                                        <p:tav tm="100000">
                                          <p:val>
                                            <p:strVal val="#ppt_w"/>
                                          </p:val>
                                        </p:tav>
                                      </p:tavLst>
                                    </p:anim>
                                    <p:anim calcmode="lin" valueType="num">
                                      <p:cBhvr>
                                        <p:cTn id="37" dur="500" fill="hold"/>
                                        <p:tgtEl>
                                          <p:spTgt spid="2"/>
                                        </p:tgtEl>
                                        <p:attrNameLst>
                                          <p:attrName>ppt_h</p:attrName>
                                        </p:attrNameLst>
                                      </p:cBhvr>
                                      <p:tavLst>
                                        <p:tav tm="0">
                                          <p:val>
                                            <p:fltVal val="0"/>
                                          </p:val>
                                        </p:tav>
                                        <p:tav tm="100000">
                                          <p:val>
                                            <p:strVal val="#ppt_h"/>
                                          </p:val>
                                        </p:tav>
                                      </p:tavLst>
                                    </p:anim>
                                    <p:animEffect transition="in" filter="fade">
                                      <p:cBhvr>
                                        <p:cTn id="38" dur="500"/>
                                        <p:tgtEl>
                                          <p:spTgt spid="2"/>
                                        </p:tgtEl>
                                      </p:cBhvr>
                                    </p:animEffect>
                                  </p:childTnLst>
                                  <p:subTnLst>
                                    <p:audio>
                                      <p:cMediaNode>
                                        <p:cTn display="0" masterRel="sameClick">
                                          <p:stCondLst>
                                            <p:cond evt="begin" delay="0">
                                              <p:tn val="34"/>
                                            </p:cond>
                                          </p:stCondLst>
                                          <p:endCondLst>
                                            <p:cond evt="onStopAudio" delay="0">
                                              <p:tgtEl>
                                                <p:sldTgt/>
                                              </p:tgtEl>
                                            </p:cond>
                                          </p:endCondLst>
                                        </p:cTn>
                                        <p:tgtEl>
                                          <p:sndTgt r:embed="rId5" name="cashreg.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94562">
                                            <p:txEl>
                                              <p:pRg st="2" end="2"/>
                                            </p:txEl>
                                          </p:spTgt>
                                        </p:tgtEl>
                                        <p:attrNameLst>
                                          <p:attrName>style.visibility</p:attrName>
                                        </p:attrNameLst>
                                      </p:cBhvr>
                                      <p:to>
                                        <p:strVal val="visible"/>
                                      </p:to>
                                    </p:set>
                                    <p:anim calcmode="lin" valueType="num">
                                      <p:cBhvr additive="base">
                                        <p:cTn id="43" dur="500" fill="hold"/>
                                        <p:tgtEl>
                                          <p:spTgt spid="194562">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456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94562">
                                            <p:txEl>
                                              <p:pRg st="3" end="3"/>
                                            </p:txEl>
                                          </p:spTgt>
                                        </p:tgtEl>
                                        <p:attrNameLst>
                                          <p:attrName>style.visibility</p:attrName>
                                        </p:attrNameLst>
                                      </p:cBhvr>
                                      <p:to>
                                        <p:strVal val="visible"/>
                                      </p:to>
                                    </p:set>
                                    <p:anim calcmode="lin" valueType="num">
                                      <p:cBhvr additive="base">
                                        <p:cTn id="49" dur="500" fill="hold"/>
                                        <p:tgtEl>
                                          <p:spTgt spid="194562">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9456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94562">
                                            <p:txEl>
                                              <p:pRg st="4" end="4"/>
                                            </p:txEl>
                                          </p:spTgt>
                                        </p:tgtEl>
                                        <p:attrNameLst>
                                          <p:attrName>style.visibility</p:attrName>
                                        </p:attrNameLst>
                                      </p:cBhvr>
                                      <p:to>
                                        <p:strVal val="visible"/>
                                      </p:to>
                                    </p:set>
                                    <p:anim calcmode="lin" valueType="num">
                                      <p:cBhvr additive="base">
                                        <p:cTn id="55" dur="500" fill="hold"/>
                                        <p:tgtEl>
                                          <p:spTgt spid="194562">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9456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53" presetClass="entr" presetSubtype="0" fill="hold" nodeType="clickEffect">
                                  <p:stCondLst>
                                    <p:cond delay="0"/>
                                  </p:stCondLst>
                                  <p:childTnLst>
                                    <p:set>
                                      <p:cBhvr>
                                        <p:cTn id="60" dur="1" fill="hold">
                                          <p:stCondLst>
                                            <p:cond delay="0"/>
                                          </p:stCondLst>
                                        </p:cTn>
                                        <p:tgtEl>
                                          <p:spTgt spid="3"/>
                                        </p:tgtEl>
                                        <p:attrNameLst>
                                          <p:attrName>style.visibility</p:attrName>
                                        </p:attrNameLst>
                                      </p:cBhvr>
                                      <p:to>
                                        <p:strVal val="visible"/>
                                      </p:to>
                                    </p:set>
                                    <p:anim calcmode="lin" valueType="num">
                                      <p:cBhvr>
                                        <p:cTn id="61" dur="500" fill="hold"/>
                                        <p:tgtEl>
                                          <p:spTgt spid="3"/>
                                        </p:tgtEl>
                                        <p:attrNameLst>
                                          <p:attrName>ppt_w</p:attrName>
                                        </p:attrNameLst>
                                      </p:cBhvr>
                                      <p:tavLst>
                                        <p:tav tm="0">
                                          <p:val>
                                            <p:fltVal val="0"/>
                                          </p:val>
                                        </p:tav>
                                        <p:tav tm="100000">
                                          <p:val>
                                            <p:strVal val="#ppt_w"/>
                                          </p:val>
                                        </p:tav>
                                      </p:tavLst>
                                    </p:anim>
                                    <p:anim calcmode="lin" valueType="num">
                                      <p:cBhvr>
                                        <p:cTn id="62" dur="500" fill="hold"/>
                                        <p:tgtEl>
                                          <p:spTgt spid="3"/>
                                        </p:tgtEl>
                                        <p:attrNameLst>
                                          <p:attrName>ppt_h</p:attrName>
                                        </p:attrNameLst>
                                      </p:cBhvr>
                                      <p:tavLst>
                                        <p:tav tm="0">
                                          <p:val>
                                            <p:fltVal val="0"/>
                                          </p:val>
                                        </p:tav>
                                        <p:tav tm="100000">
                                          <p:val>
                                            <p:strVal val="#ppt_h"/>
                                          </p:val>
                                        </p:tav>
                                      </p:tavLst>
                                    </p:anim>
                                    <p:animEffect transition="in" filter="fade">
                                      <p:cBhvr>
                                        <p:cTn id="63" dur="500"/>
                                        <p:tgtEl>
                                          <p:spTgt spid="3"/>
                                        </p:tgtEl>
                                      </p:cBhvr>
                                    </p:animEffect>
                                  </p:childTnLst>
                                  <p:subTnLst>
                                    <p:audio>
                                      <p:cMediaNode>
                                        <p:cTn display="0" masterRel="sameClick">
                                          <p:stCondLst>
                                            <p:cond evt="begin" delay="0">
                                              <p:tn val="59"/>
                                            </p:cond>
                                          </p:stCondLst>
                                          <p:endCondLst>
                                            <p:cond evt="onStopAudio" delay="0">
                                              <p:tgtEl>
                                                <p:sldTgt/>
                                              </p:tgtEl>
                                            </p:cond>
                                          </p:endCondLst>
                                        </p:cTn>
                                        <p:tgtEl>
                                          <p:sndTgt r:embed="rId5" name="cashreg.wav"/>
                                        </p:tgtEl>
                                      </p:cMediaNode>
                                    </p:audio>
                                  </p:sub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nodeType="clickEffect">
                                  <p:stCondLst>
                                    <p:cond delay="0"/>
                                  </p:stCondLst>
                                  <p:childTnLst>
                                    <p:set>
                                      <p:cBhvr>
                                        <p:cTn id="67" dur="1" fill="hold">
                                          <p:stCondLst>
                                            <p:cond delay="0"/>
                                          </p:stCondLst>
                                        </p:cTn>
                                        <p:tgtEl>
                                          <p:spTgt spid="4"/>
                                        </p:tgtEl>
                                        <p:attrNameLst>
                                          <p:attrName>style.visibility</p:attrName>
                                        </p:attrNameLst>
                                      </p:cBhvr>
                                      <p:to>
                                        <p:strVal val="visible"/>
                                      </p:to>
                                    </p:set>
                                    <p:anim calcmode="lin" valueType="num">
                                      <p:cBhvr>
                                        <p:cTn id="68" dur="500" fill="hold"/>
                                        <p:tgtEl>
                                          <p:spTgt spid="4"/>
                                        </p:tgtEl>
                                        <p:attrNameLst>
                                          <p:attrName>ppt_w</p:attrName>
                                        </p:attrNameLst>
                                      </p:cBhvr>
                                      <p:tavLst>
                                        <p:tav tm="0">
                                          <p:val>
                                            <p:fltVal val="0"/>
                                          </p:val>
                                        </p:tav>
                                        <p:tav tm="100000">
                                          <p:val>
                                            <p:strVal val="#ppt_w"/>
                                          </p:val>
                                        </p:tav>
                                      </p:tavLst>
                                    </p:anim>
                                    <p:anim calcmode="lin" valueType="num">
                                      <p:cBhvr>
                                        <p:cTn id="69" dur="500" fill="hold"/>
                                        <p:tgtEl>
                                          <p:spTgt spid="4"/>
                                        </p:tgtEl>
                                        <p:attrNameLst>
                                          <p:attrName>ppt_h</p:attrName>
                                        </p:attrNameLst>
                                      </p:cBhvr>
                                      <p:tavLst>
                                        <p:tav tm="0">
                                          <p:val>
                                            <p:fltVal val="0"/>
                                          </p:val>
                                        </p:tav>
                                        <p:tav tm="100000">
                                          <p:val>
                                            <p:strVal val="#ppt_h"/>
                                          </p:val>
                                        </p:tav>
                                      </p:tavLst>
                                    </p:anim>
                                    <p:animEffect transition="in" filter="fade">
                                      <p:cBhvr>
                                        <p:cTn id="70" dur="500"/>
                                        <p:tgtEl>
                                          <p:spTgt spid="4"/>
                                        </p:tgtEl>
                                      </p:cBhvr>
                                    </p:animEffect>
                                  </p:childTnLst>
                                  <p:subTnLst>
                                    <p:audio>
                                      <p:cMediaNode>
                                        <p:cTn display="0" masterRel="sameClick">
                                          <p:stCondLst>
                                            <p:cond evt="begin" delay="0">
                                              <p:tn val="66"/>
                                            </p:cond>
                                          </p:stCondLst>
                                          <p:endCondLst>
                                            <p:cond evt="onStopAudio" delay="0">
                                              <p:tgtEl>
                                                <p:sldTgt/>
                                              </p:tgtEl>
                                            </p:cond>
                                          </p:endCondLst>
                                        </p:cTn>
                                        <p:tgtEl>
                                          <p:sndTgt r:embed="rId5" name="cashreg.wav"/>
                                        </p:tgtEl>
                                      </p:cMediaNode>
                                    </p:audio>
                                  </p:subTnLst>
                                </p:cTn>
                              </p:par>
                            </p:childTnLst>
                          </p:cTn>
                        </p:par>
                      </p:childTnLst>
                    </p:cTn>
                  </p:par>
                  <p:par>
                    <p:cTn id="71" fill="hold" nodeType="clickPar">
                      <p:stCondLst>
                        <p:cond delay="indefinite"/>
                      </p:stCondLst>
                      <p:childTnLst>
                        <p:par>
                          <p:cTn id="72" fill="hold" nodeType="withGroup">
                            <p:stCondLst>
                              <p:cond delay="0"/>
                            </p:stCondLst>
                            <p:childTnLst>
                              <p:par>
                                <p:cTn id="73" presetID="2" presetClass="entr" presetSubtype="4" fill="hold" nodeType="clickEffect">
                                  <p:stCondLst>
                                    <p:cond delay="0"/>
                                  </p:stCondLst>
                                  <p:childTnLst>
                                    <p:set>
                                      <p:cBhvr>
                                        <p:cTn id="74" dur="1" fill="hold">
                                          <p:stCondLst>
                                            <p:cond delay="0"/>
                                          </p:stCondLst>
                                        </p:cTn>
                                        <p:tgtEl>
                                          <p:spTgt spid="194562">
                                            <p:txEl>
                                              <p:pRg st="5" end="5"/>
                                            </p:txEl>
                                          </p:spTgt>
                                        </p:tgtEl>
                                        <p:attrNameLst>
                                          <p:attrName>style.visibility</p:attrName>
                                        </p:attrNameLst>
                                      </p:cBhvr>
                                      <p:to>
                                        <p:strVal val="visible"/>
                                      </p:to>
                                    </p:set>
                                    <p:anim calcmode="lin" valueType="num">
                                      <p:cBhvr additive="base">
                                        <p:cTn id="75" dur="500" fill="hold"/>
                                        <p:tgtEl>
                                          <p:spTgt spid="194562">
                                            <p:txEl>
                                              <p:pRg st="5" end="5"/>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19456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3"/>
                                            </p:cond>
                                          </p:stCondLst>
                                          <p:endCondLst>
                                            <p:cond evt="onStopAudio" delay="0">
                                              <p:tgtEl>
                                                <p:sldTgt/>
                                              </p:tgtEl>
                                            </p:cond>
                                          </p:endCondLst>
                                        </p:cTn>
                                        <p:tgtEl>
                                          <p:sndTgt r:embed="rId4" name="arrow.wav"/>
                                        </p:tgtEl>
                                      </p:cMediaNode>
                                    </p:audio>
                                  </p:subTnLst>
                                </p:cTn>
                              </p:par>
                            </p:childTnLst>
                          </p:cTn>
                        </p:par>
                        <p:par>
                          <p:cTn id="77" fill="hold" nodeType="afterGroup">
                            <p:stCondLst>
                              <p:cond delay="500"/>
                            </p:stCondLst>
                            <p:childTnLst>
                              <p:par>
                                <p:cTn id="78" presetID="2" presetClass="entr" presetSubtype="1" fill="hold" nodeType="afterEffect">
                                  <p:stCondLst>
                                    <p:cond delay="0"/>
                                  </p:stCondLst>
                                  <p:childTnLst>
                                    <p:set>
                                      <p:cBhvr>
                                        <p:cTn id="79" dur="1" fill="hold">
                                          <p:stCondLst>
                                            <p:cond delay="0"/>
                                          </p:stCondLst>
                                        </p:cTn>
                                        <p:tgtEl>
                                          <p:spTgt spid="194571">
                                            <p:txEl>
                                              <p:pRg st="0" end="0"/>
                                            </p:txEl>
                                          </p:spTgt>
                                        </p:tgtEl>
                                        <p:attrNameLst>
                                          <p:attrName>style.visibility</p:attrName>
                                        </p:attrNameLst>
                                      </p:cBhvr>
                                      <p:to>
                                        <p:strVal val="visible"/>
                                      </p:to>
                                    </p:set>
                                    <p:anim calcmode="lin" valueType="num">
                                      <p:cBhvr additive="base">
                                        <p:cTn id="80" dur="500" fill="hold"/>
                                        <p:tgtEl>
                                          <p:spTgt spid="194571">
                                            <p:txEl>
                                              <p:pRg st="0" end="0"/>
                                            </p:txEl>
                                          </p:spTgt>
                                        </p:tgtEl>
                                        <p:attrNameLst>
                                          <p:attrName>ppt_x</p:attrName>
                                        </p:attrNameLst>
                                      </p:cBhvr>
                                      <p:tavLst>
                                        <p:tav tm="0">
                                          <p:val>
                                            <p:strVal val="#ppt_x"/>
                                          </p:val>
                                        </p:tav>
                                        <p:tav tm="100000">
                                          <p:val>
                                            <p:strVal val="#ppt_x"/>
                                          </p:val>
                                        </p:tav>
                                      </p:tavLst>
                                    </p:anim>
                                    <p:anim calcmode="lin" valueType="num">
                                      <p:cBhvr additive="base">
                                        <p:cTn id="81" dur="500" fill="hold"/>
                                        <p:tgtEl>
                                          <p:spTgt spid="194571">
                                            <p:txEl>
                                              <p:pRg st="0" end="0"/>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78"/>
                                            </p:cond>
                                          </p:stCondLst>
                                          <p:endCondLst>
                                            <p:cond evt="onStopAudio" delay="0">
                                              <p:tgtEl>
                                                <p:sldTgt/>
                                              </p:tgtEl>
                                            </p:cond>
                                          </p:endCondLst>
                                        </p:cTn>
                                        <p:tgtEl>
                                          <p:sndTgt r:embed="rId4" name="arrow.wav"/>
                                        </p:tgtEl>
                                      </p:cMediaNode>
                                    </p:audio>
                                  </p:subTnLst>
                                </p:cTn>
                              </p:par>
                            </p:childTnLst>
                          </p:cTn>
                        </p:par>
                        <p:par>
                          <p:cTn id="82" fill="hold" nodeType="afterGroup">
                            <p:stCondLst>
                              <p:cond delay="1000"/>
                            </p:stCondLst>
                            <p:childTnLst>
                              <p:par>
                                <p:cTn id="83" presetID="22" presetClass="entr" presetSubtype="8" fill="hold" grpId="0" nodeType="afterEffect">
                                  <p:stCondLst>
                                    <p:cond delay="0"/>
                                  </p:stCondLst>
                                  <p:childTnLst>
                                    <p:set>
                                      <p:cBhvr>
                                        <p:cTn id="84" dur="1" fill="hold">
                                          <p:stCondLst>
                                            <p:cond delay="0"/>
                                          </p:stCondLst>
                                        </p:cTn>
                                        <p:tgtEl>
                                          <p:spTgt spid="194578"/>
                                        </p:tgtEl>
                                        <p:attrNameLst>
                                          <p:attrName>style.visibility</p:attrName>
                                        </p:attrNameLst>
                                      </p:cBhvr>
                                      <p:to>
                                        <p:strVal val="visible"/>
                                      </p:to>
                                    </p:set>
                                    <p:animEffect transition="in" filter="wipe(left)">
                                      <p:cBhvr>
                                        <p:cTn id="85" dur="5000"/>
                                        <p:tgtEl>
                                          <p:spTgt spid="194578"/>
                                        </p:tgtEl>
                                      </p:cBhvr>
                                    </p:animEffect>
                                  </p:childTnLst>
                                  <p:subTnLst>
                                    <p:audio>
                                      <p:cMediaNode>
                                        <p:cTn display="0" masterRel="sameClick">
                                          <p:stCondLst>
                                            <p:cond evt="begin" delay="0">
                                              <p:tn val="83"/>
                                            </p:cond>
                                          </p:stCondLst>
                                          <p:endCondLst>
                                            <p:cond evt="onStopAudio" delay="0">
                                              <p:tgtEl>
                                                <p:sldTgt/>
                                              </p:tgtEl>
                                            </p:cond>
                                          </p:endCondLst>
                                        </p:cTn>
                                        <p:tgtEl>
                                          <p:sndTgt r:embed="rId6" name="drumroll.wav"/>
                                        </p:tgtEl>
                                      </p:cMediaNode>
                                    </p:audio>
                                  </p:subTnLst>
                                </p:cTn>
                              </p:par>
                              <p:par>
                                <p:cTn id="86" presetID="22" presetClass="entr" presetSubtype="8" fill="hold" grpId="0" nodeType="withEffect">
                                  <p:stCondLst>
                                    <p:cond delay="0"/>
                                  </p:stCondLst>
                                  <p:childTnLst>
                                    <p:set>
                                      <p:cBhvr>
                                        <p:cTn id="87" dur="1" fill="hold">
                                          <p:stCondLst>
                                            <p:cond delay="0"/>
                                          </p:stCondLst>
                                        </p:cTn>
                                        <p:tgtEl>
                                          <p:spTgt spid="194579"/>
                                        </p:tgtEl>
                                        <p:attrNameLst>
                                          <p:attrName>style.visibility</p:attrName>
                                        </p:attrNameLst>
                                      </p:cBhvr>
                                      <p:to>
                                        <p:strVal val="visible"/>
                                      </p:to>
                                    </p:set>
                                    <p:animEffect transition="in" filter="wipe(left)">
                                      <p:cBhvr>
                                        <p:cTn id="88" dur="5000"/>
                                        <p:tgtEl>
                                          <p:spTgt spid="194579"/>
                                        </p:tgtEl>
                                      </p:cBhvr>
                                    </p:animEffect>
                                  </p:childTnLst>
                                  <p:subTnLst>
                                    <p:audio>
                                      <p:cMediaNode>
                                        <p:cTn display="0" masterRel="sameClick">
                                          <p:stCondLst>
                                            <p:cond evt="begin" delay="0">
                                              <p:tn val="86"/>
                                            </p:cond>
                                          </p:stCondLst>
                                          <p:endCondLst>
                                            <p:cond evt="onStopAudio" delay="0">
                                              <p:tgtEl>
                                                <p:sldTgt/>
                                              </p:tgtEl>
                                            </p:cond>
                                          </p:endCondLst>
                                        </p:cTn>
                                        <p:tgtEl>
                                          <p:sndTgt r:embed="rId6" name="drumroll.wav"/>
                                        </p:tgtEl>
                                      </p:cMediaNode>
                                    </p:audio>
                                  </p:sub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2" fill="hold" grpId="0" nodeType="clickEffect">
                                  <p:stCondLst>
                                    <p:cond delay="0"/>
                                  </p:stCondLst>
                                  <p:childTnLst>
                                    <p:set>
                                      <p:cBhvr>
                                        <p:cTn id="92" dur="1" fill="hold">
                                          <p:stCondLst>
                                            <p:cond delay="0"/>
                                          </p:stCondLst>
                                        </p:cTn>
                                        <p:tgtEl>
                                          <p:spTgt spid="194580"/>
                                        </p:tgtEl>
                                        <p:attrNameLst>
                                          <p:attrName>style.visibility</p:attrName>
                                        </p:attrNameLst>
                                      </p:cBhvr>
                                      <p:to>
                                        <p:strVal val="visible"/>
                                      </p:to>
                                    </p:set>
                                    <p:anim calcmode="lin" valueType="num">
                                      <p:cBhvr additive="base">
                                        <p:cTn id="93" dur="500" fill="hold"/>
                                        <p:tgtEl>
                                          <p:spTgt spid="194580"/>
                                        </p:tgtEl>
                                        <p:attrNameLst>
                                          <p:attrName>ppt_x</p:attrName>
                                        </p:attrNameLst>
                                      </p:cBhvr>
                                      <p:tavLst>
                                        <p:tav tm="0">
                                          <p:val>
                                            <p:strVal val="1+#ppt_w/2"/>
                                          </p:val>
                                        </p:tav>
                                        <p:tav tm="100000">
                                          <p:val>
                                            <p:strVal val="#ppt_x"/>
                                          </p:val>
                                        </p:tav>
                                      </p:tavLst>
                                    </p:anim>
                                    <p:anim calcmode="lin" valueType="num">
                                      <p:cBhvr additive="base">
                                        <p:cTn id="94" dur="500" fill="hold"/>
                                        <p:tgtEl>
                                          <p:spTgt spid="19458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5" grpId="0" animBg="1"/>
      <p:bldP spid="194566" grpId="0" animBg="1"/>
      <p:bldP spid="194570" grpId="0" animBg="1"/>
      <p:bldP spid="194578" grpId="0" animBg="1"/>
      <p:bldP spid="194579" grpId="0" animBg="1"/>
      <p:bldP spid="19458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ChangeArrowheads="1"/>
          </p:cNvSpPr>
          <p:nvPr/>
        </p:nvSpPr>
        <p:spPr bwMode="auto">
          <a:xfrm>
            <a:off x="685800" y="1762125"/>
            <a:ext cx="7772400" cy="48895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We will choose the midpoint of the                                 slit (</a:t>
            </a:r>
            <a:r>
              <a:rPr lang="en-US" altLang="en-US" sz="2400" i="1">
                <a:solidFill>
                  <a:schemeClr val="accent2"/>
                </a:solidFill>
                <a:cs typeface="Times New Roman" pitchFamily="18" charset="0"/>
              </a:rPr>
              <a:t>y</a:t>
            </a:r>
            <a:r>
              <a:rPr lang="en-US" altLang="en-US" sz="2400">
                <a:solidFill>
                  <a:srgbClr val="000000"/>
                </a:solidFill>
                <a:cs typeface="Times New Roman" pitchFamily="18" charset="0"/>
              </a:rPr>
              <a:t>) as our reference.</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And we will call the angle between                                the reference and the first minimum </a:t>
            </a:r>
            <a:r>
              <a:rPr lang="en-US" altLang="en-US" sz="2400">
                <a:solidFill>
                  <a:srgbClr val="000000"/>
                </a:solidFill>
                <a:cs typeface="Times New Roman" pitchFamily="18" charset="0"/>
                <a:sym typeface="Symbol" pitchFamily="18" charset="2"/>
              </a:rPr>
              <a:t>.</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We construct a right triangle as                                        follows:</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Why does the                                                                 side opposite </a:t>
            </a:r>
            <a:r>
              <a:rPr lang="en-US" altLang="en-US" sz="2400">
                <a:solidFill>
                  <a:srgbClr val="000000"/>
                </a:solidFill>
                <a:cs typeface="Times New Roman" pitchFamily="18" charset="0"/>
                <a:sym typeface="Symbol" pitchFamily="18" charset="2"/>
              </a:rPr>
              <a:t>                                                                 equal  </a:t>
            </a:r>
            <a:r>
              <a:rPr lang="en-US" altLang="en-US" sz="2400" i="1">
                <a:solidFill>
                  <a:srgbClr val="000000"/>
                </a:solidFill>
                <a:cs typeface="Times New Roman" pitchFamily="18" charset="0"/>
                <a:sym typeface="Symbol" pitchFamily="18" charset="2"/>
              </a:rPr>
              <a:t>/ </a:t>
            </a:r>
            <a:r>
              <a:rPr lang="en-US" altLang="en-US" sz="2400">
                <a:solidFill>
                  <a:srgbClr val="000000"/>
                </a:solidFill>
                <a:cs typeface="Times New Roman" pitchFamily="18" charset="0"/>
                <a:sym typeface="Symbol" pitchFamily="18" charset="2"/>
              </a:rPr>
              <a:t>2?</a:t>
            </a:r>
          </a:p>
        </p:txBody>
      </p:sp>
      <p:pic>
        <p:nvPicPr>
          <p:cNvPr id="36912" name="Picture 48"/>
          <p:cNvPicPr>
            <a:picLocks noChangeAspect="1" noChangeArrowheads="1"/>
          </p:cNvPicPr>
          <p:nvPr/>
        </p:nvPicPr>
        <p:blipFill>
          <a:blip r:embed="rId8"/>
          <a:srcRect/>
          <a:stretch>
            <a:fillRect/>
          </a:stretch>
        </p:blipFill>
        <p:spPr bwMode="auto">
          <a:xfrm>
            <a:off x="6257925" y="1855788"/>
            <a:ext cx="2886075" cy="2933700"/>
          </a:xfrm>
          <a:prstGeom prst="rect">
            <a:avLst/>
          </a:prstGeom>
          <a:ln>
            <a:noFill/>
          </a:ln>
          <a:effectLst>
            <a:outerShdw blurRad="292100" dist="139700" dir="2700000" algn="tl" rotWithShape="0">
              <a:srgbClr val="333333">
                <a:alpha val="65000"/>
              </a:srgbClr>
            </a:outerShdw>
          </a:effectLst>
        </p:spPr>
      </p:pic>
      <p:sp>
        <p:nvSpPr>
          <p:cNvPr id="196613" name="Line 5"/>
          <p:cNvSpPr>
            <a:spLocks noChangeShapeType="1"/>
          </p:cNvSpPr>
          <p:nvPr/>
        </p:nvSpPr>
        <p:spPr bwMode="auto">
          <a:xfrm>
            <a:off x="6970713" y="3362325"/>
            <a:ext cx="12509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614" name="Text Box 6"/>
          <p:cNvSpPr txBox="1">
            <a:spLocks noChangeArrowheads="1"/>
          </p:cNvSpPr>
          <p:nvPr/>
        </p:nvSpPr>
        <p:spPr bwMode="auto">
          <a:xfrm>
            <a:off x="7877175" y="3043238"/>
            <a:ext cx="388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a:latin typeface="Courier New" pitchFamily="49" charset="0"/>
                <a:sym typeface="Symbol" pitchFamily="18" charset="2"/>
              </a:rPr>
              <a:t></a:t>
            </a:r>
          </a:p>
        </p:txBody>
      </p:sp>
      <p:sp>
        <p:nvSpPr>
          <p:cNvPr id="196615" name="Line 7"/>
          <p:cNvSpPr>
            <a:spLocks noChangeShapeType="1"/>
          </p:cNvSpPr>
          <p:nvPr/>
        </p:nvSpPr>
        <p:spPr bwMode="auto">
          <a:xfrm>
            <a:off x="5802313" y="4549775"/>
            <a:ext cx="342900" cy="7699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6616" name="Rectangle 8"/>
          <p:cNvSpPr>
            <a:spLocks noChangeArrowheads="1"/>
          </p:cNvSpPr>
          <p:nvPr/>
        </p:nvSpPr>
        <p:spPr bwMode="auto">
          <a:xfrm rot="-1494149">
            <a:off x="6116638" y="5137150"/>
            <a:ext cx="157162" cy="1571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nvGrpSpPr>
          <p:cNvPr id="2" name="Group 25"/>
          <p:cNvGrpSpPr>
            <a:grpSpLocks/>
          </p:cNvGrpSpPr>
          <p:nvPr/>
        </p:nvGrpSpPr>
        <p:grpSpPr bwMode="auto">
          <a:xfrm>
            <a:off x="5040313" y="4024313"/>
            <a:ext cx="4046537" cy="2624137"/>
            <a:chOff x="1639" y="2585"/>
            <a:chExt cx="2549" cy="1653"/>
          </a:xfrm>
        </p:grpSpPr>
        <p:sp>
          <p:nvSpPr>
            <p:cNvPr id="16400" name="Text Box 26"/>
            <p:cNvSpPr txBox="1">
              <a:spLocks noChangeArrowheads="1"/>
            </p:cNvSpPr>
            <p:nvPr/>
          </p:nvSpPr>
          <p:spPr bwMode="auto">
            <a:xfrm>
              <a:off x="1639" y="3006"/>
              <a:ext cx="439"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i="1" u="sng"/>
                <a:t>b</a:t>
              </a:r>
              <a:endParaRPr lang="en-US" altLang="en-US" sz="2400" u="sng"/>
            </a:p>
            <a:p>
              <a:pPr algn="ctr" eaLnBrk="1" hangingPunct="1">
                <a:spcBef>
                  <a:spcPct val="0"/>
                </a:spcBef>
                <a:buFontTx/>
                <a:buNone/>
              </a:pPr>
              <a:r>
                <a:rPr lang="en-US" altLang="en-US" sz="2400"/>
                <a:t>2</a:t>
              </a:r>
            </a:p>
          </p:txBody>
        </p:sp>
        <p:sp>
          <p:nvSpPr>
            <p:cNvPr id="16401" name="Text Box 27"/>
            <p:cNvSpPr txBox="1">
              <a:spLocks noChangeArrowheads="1"/>
            </p:cNvSpPr>
            <p:nvPr/>
          </p:nvSpPr>
          <p:spPr bwMode="auto">
            <a:xfrm>
              <a:off x="1928" y="3448"/>
              <a:ext cx="19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i="1">
                  <a:solidFill>
                    <a:srgbClr val="333399"/>
                  </a:solidFill>
                </a:rPr>
                <a:t>y</a:t>
              </a:r>
            </a:p>
          </p:txBody>
        </p:sp>
        <p:sp>
          <p:nvSpPr>
            <p:cNvPr id="16402" name="Line 28"/>
            <p:cNvSpPr>
              <a:spLocks noChangeShapeType="1"/>
            </p:cNvSpPr>
            <p:nvPr/>
          </p:nvSpPr>
          <p:spPr bwMode="auto">
            <a:xfrm flipV="1">
              <a:off x="2130" y="2588"/>
              <a:ext cx="2055" cy="337"/>
            </a:xfrm>
            <a:prstGeom prst="line">
              <a:avLst/>
            </a:prstGeom>
            <a:noFill/>
            <a:ln w="9525">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6403" name="Line 29"/>
            <p:cNvSpPr>
              <a:spLocks noChangeShapeType="1"/>
            </p:cNvSpPr>
            <p:nvPr/>
          </p:nvSpPr>
          <p:spPr bwMode="auto">
            <a:xfrm flipV="1">
              <a:off x="2111" y="2585"/>
              <a:ext cx="2077" cy="917"/>
            </a:xfrm>
            <a:prstGeom prst="line">
              <a:avLst/>
            </a:prstGeom>
            <a:noFill/>
            <a:ln w="9525">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6404" name="Line 30"/>
            <p:cNvSpPr>
              <a:spLocks noChangeShapeType="1"/>
            </p:cNvSpPr>
            <p:nvPr/>
          </p:nvSpPr>
          <p:spPr bwMode="auto">
            <a:xfrm>
              <a:off x="2115" y="2927"/>
              <a:ext cx="0" cy="118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5" name="Line 31"/>
            <p:cNvSpPr>
              <a:spLocks noChangeShapeType="1"/>
            </p:cNvSpPr>
            <p:nvPr/>
          </p:nvSpPr>
          <p:spPr bwMode="auto">
            <a:xfrm>
              <a:off x="2125" y="3504"/>
              <a:ext cx="183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06" name="Text Box 32"/>
            <p:cNvSpPr txBox="1">
              <a:spLocks noChangeArrowheads="1"/>
            </p:cNvSpPr>
            <p:nvPr/>
          </p:nvSpPr>
          <p:spPr bwMode="auto">
            <a:xfrm>
              <a:off x="2747" y="3235"/>
              <a:ext cx="2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ym typeface="Symbol" pitchFamily="18" charset="2"/>
                </a:rPr>
                <a:t></a:t>
              </a:r>
            </a:p>
          </p:txBody>
        </p:sp>
        <p:sp>
          <p:nvSpPr>
            <p:cNvPr id="16407" name="AutoShape 33"/>
            <p:cNvSpPr>
              <a:spLocks/>
            </p:cNvSpPr>
            <p:nvPr/>
          </p:nvSpPr>
          <p:spPr bwMode="auto">
            <a:xfrm>
              <a:off x="1972" y="2926"/>
              <a:ext cx="124" cy="584"/>
            </a:xfrm>
            <a:prstGeom prst="leftBrace">
              <a:avLst>
                <a:gd name="adj1" fmla="val 3924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nvGrpSpPr>
            <p:cNvPr id="16408" name="Group 34"/>
            <p:cNvGrpSpPr>
              <a:grpSpLocks/>
            </p:cNvGrpSpPr>
            <p:nvPr/>
          </p:nvGrpSpPr>
          <p:grpSpPr bwMode="auto">
            <a:xfrm>
              <a:off x="1963" y="2796"/>
              <a:ext cx="159" cy="129"/>
              <a:chOff x="1061" y="3721"/>
              <a:chExt cx="159" cy="129"/>
            </a:xfrm>
          </p:grpSpPr>
          <p:sp>
            <p:nvSpPr>
              <p:cNvPr id="16413" name="Rectangle 35"/>
              <p:cNvSpPr>
                <a:spLocks noChangeArrowheads="1"/>
              </p:cNvSpPr>
              <p:nvPr/>
            </p:nvSpPr>
            <p:spPr bwMode="auto">
              <a:xfrm>
                <a:off x="1061" y="3721"/>
                <a:ext cx="159" cy="129"/>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6414" name="Freeform 36"/>
              <p:cNvSpPr>
                <a:spLocks/>
              </p:cNvSpPr>
              <p:nvPr/>
            </p:nvSpPr>
            <p:spPr bwMode="auto">
              <a:xfrm>
                <a:off x="1061" y="3721"/>
                <a:ext cx="159" cy="122"/>
              </a:xfrm>
              <a:custGeom>
                <a:avLst/>
                <a:gdLst>
                  <a:gd name="T0" fmla="*/ 0 w 159"/>
                  <a:gd name="T1" fmla="*/ 0 h 122"/>
                  <a:gd name="T2" fmla="*/ 0 w 159"/>
                  <a:gd name="T3" fmla="*/ 122 h 122"/>
                  <a:gd name="T4" fmla="*/ 159 w 159"/>
                  <a:gd name="T5" fmla="*/ 122 h 122"/>
                  <a:gd name="T6" fmla="*/ 159 w 159"/>
                  <a:gd name="T7" fmla="*/ 0 h 122"/>
                  <a:gd name="T8" fmla="*/ 0 60000 65536"/>
                  <a:gd name="T9" fmla="*/ 0 60000 65536"/>
                  <a:gd name="T10" fmla="*/ 0 60000 65536"/>
                  <a:gd name="T11" fmla="*/ 0 60000 65536"/>
                  <a:gd name="T12" fmla="*/ 0 w 159"/>
                  <a:gd name="T13" fmla="*/ 0 h 122"/>
                  <a:gd name="T14" fmla="*/ 159 w 159"/>
                  <a:gd name="T15" fmla="*/ 122 h 122"/>
                </a:gdLst>
                <a:ahLst/>
                <a:cxnLst>
                  <a:cxn ang="T8">
                    <a:pos x="T0" y="T1"/>
                  </a:cxn>
                  <a:cxn ang="T9">
                    <a:pos x="T2" y="T3"/>
                  </a:cxn>
                  <a:cxn ang="T10">
                    <a:pos x="T4" y="T5"/>
                  </a:cxn>
                  <a:cxn ang="T11">
                    <a:pos x="T6" y="T7"/>
                  </a:cxn>
                </a:cxnLst>
                <a:rect l="T12" t="T13" r="T14" b="T15"/>
                <a:pathLst>
                  <a:path w="159" h="122">
                    <a:moveTo>
                      <a:pt x="0" y="0"/>
                    </a:moveTo>
                    <a:lnTo>
                      <a:pt x="0" y="122"/>
                    </a:lnTo>
                    <a:lnTo>
                      <a:pt x="159" y="122"/>
                    </a:lnTo>
                    <a:lnTo>
                      <a:pt x="159"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6409" name="Group 37"/>
            <p:cNvGrpSpPr>
              <a:grpSpLocks/>
            </p:cNvGrpSpPr>
            <p:nvPr/>
          </p:nvGrpSpPr>
          <p:grpSpPr bwMode="auto">
            <a:xfrm flipV="1">
              <a:off x="1956" y="4109"/>
              <a:ext cx="159" cy="129"/>
              <a:chOff x="1061" y="3721"/>
              <a:chExt cx="159" cy="129"/>
            </a:xfrm>
          </p:grpSpPr>
          <p:sp>
            <p:nvSpPr>
              <p:cNvPr id="16411" name="Rectangle 38"/>
              <p:cNvSpPr>
                <a:spLocks noChangeArrowheads="1"/>
              </p:cNvSpPr>
              <p:nvPr/>
            </p:nvSpPr>
            <p:spPr bwMode="auto">
              <a:xfrm>
                <a:off x="1061" y="3721"/>
                <a:ext cx="159" cy="129"/>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6412" name="Freeform 39"/>
              <p:cNvSpPr>
                <a:spLocks/>
              </p:cNvSpPr>
              <p:nvPr/>
            </p:nvSpPr>
            <p:spPr bwMode="auto">
              <a:xfrm>
                <a:off x="1061" y="3721"/>
                <a:ext cx="159" cy="122"/>
              </a:xfrm>
              <a:custGeom>
                <a:avLst/>
                <a:gdLst>
                  <a:gd name="T0" fmla="*/ 0 w 159"/>
                  <a:gd name="T1" fmla="*/ 0 h 122"/>
                  <a:gd name="T2" fmla="*/ 0 w 159"/>
                  <a:gd name="T3" fmla="*/ 122 h 122"/>
                  <a:gd name="T4" fmla="*/ 159 w 159"/>
                  <a:gd name="T5" fmla="*/ 122 h 122"/>
                  <a:gd name="T6" fmla="*/ 159 w 159"/>
                  <a:gd name="T7" fmla="*/ 0 h 122"/>
                  <a:gd name="T8" fmla="*/ 0 60000 65536"/>
                  <a:gd name="T9" fmla="*/ 0 60000 65536"/>
                  <a:gd name="T10" fmla="*/ 0 60000 65536"/>
                  <a:gd name="T11" fmla="*/ 0 60000 65536"/>
                  <a:gd name="T12" fmla="*/ 0 w 159"/>
                  <a:gd name="T13" fmla="*/ 0 h 122"/>
                  <a:gd name="T14" fmla="*/ 159 w 159"/>
                  <a:gd name="T15" fmla="*/ 122 h 122"/>
                </a:gdLst>
                <a:ahLst/>
                <a:cxnLst>
                  <a:cxn ang="T8">
                    <a:pos x="T0" y="T1"/>
                  </a:cxn>
                  <a:cxn ang="T9">
                    <a:pos x="T2" y="T3"/>
                  </a:cxn>
                  <a:cxn ang="T10">
                    <a:pos x="T4" y="T5"/>
                  </a:cxn>
                  <a:cxn ang="T11">
                    <a:pos x="T6" y="T7"/>
                  </a:cxn>
                </a:cxnLst>
                <a:rect l="T12" t="T13" r="T14" b="T15"/>
                <a:pathLst>
                  <a:path w="159" h="122">
                    <a:moveTo>
                      <a:pt x="0" y="0"/>
                    </a:moveTo>
                    <a:lnTo>
                      <a:pt x="0" y="122"/>
                    </a:lnTo>
                    <a:lnTo>
                      <a:pt x="159" y="122"/>
                    </a:lnTo>
                    <a:lnTo>
                      <a:pt x="159" y="0"/>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6410" name="Text Box 40"/>
            <p:cNvSpPr txBox="1">
              <a:spLocks noChangeArrowheads="1"/>
            </p:cNvSpPr>
            <p:nvPr/>
          </p:nvSpPr>
          <p:spPr bwMode="auto">
            <a:xfrm>
              <a:off x="1918" y="2724"/>
              <a:ext cx="19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i="1">
                  <a:solidFill>
                    <a:srgbClr val="FF0000"/>
                  </a:solidFill>
                </a:rPr>
                <a:t>x</a:t>
              </a:r>
            </a:p>
          </p:txBody>
        </p:sp>
      </p:grpSp>
      <p:sp>
        <p:nvSpPr>
          <p:cNvPr id="196649" name="Text Box 41"/>
          <p:cNvSpPr txBox="1">
            <a:spLocks noChangeArrowheads="1"/>
          </p:cNvSpPr>
          <p:nvPr/>
        </p:nvSpPr>
        <p:spPr bwMode="auto">
          <a:xfrm>
            <a:off x="5711825" y="4691063"/>
            <a:ext cx="388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a:latin typeface="Courier New" pitchFamily="49" charset="0"/>
                <a:sym typeface="Symbol" pitchFamily="18" charset="2"/>
              </a:rPr>
              <a:t></a:t>
            </a:r>
          </a:p>
        </p:txBody>
      </p:sp>
      <p:grpSp>
        <p:nvGrpSpPr>
          <p:cNvPr id="5" name="Group 42"/>
          <p:cNvGrpSpPr>
            <a:grpSpLocks/>
          </p:cNvGrpSpPr>
          <p:nvPr/>
        </p:nvGrpSpPr>
        <p:grpSpPr bwMode="auto">
          <a:xfrm>
            <a:off x="5969000" y="5410200"/>
            <a:ext cx="615950" cy="947738"/>
            <a:chOff x="2312" y="3418"/>
            <a:chExt cx="388" cy="597"/>
          </a:xfrm>
        </p:grpSpPr>
        <p:sp>
          <p:nvSpPr>
            <p:cNvPr id="16398" name="Text Box 43"/>
            <p:cNvSpPr txBox="1">
              <a:spLocks noChangeArrowheads="1"/>
            </p:cNvSpPr>
            <p:nvPr/>
          </p:nvSpPr>
          <p:spPr bwMode="auto">
            <a:xfrm>
              <a:off x="2420" y="3497"/>
              <a:ext cx="280"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u="sng">
                  <a:sym typeface="Symbol" pitchFamily="18" charset="2"/>
                </a:rPr>
                <a:t></a:t>
              </a:r>
            </a:p>
            <a:p>
              <a:pPr algn="ctr" eaLnBrk="1" hangingPunct="1">
                <a:spcBef>
                  <a:spcPct val="0"/>
                </a:spcBef>
                <a:buFontTx/>
                <a:buNone/>
              </a:pPr>
              <a:r>
                <a:rPr lang="en-US" altLang="en-US" sz="2400">
                  <a:sym typeface="Symbol" pitchFamily="18" charset="2"/>
                </a:rPr>
                <a:t>2</a:t>
              </a:r>
            </a:p>
          </p:txBody>
        </p:sp>
        <p:sp>
          <p:nvSpPr>
            <p:cNvPr id="16399" name="Freeform 44"/>
            <p:cNvSpPr>
              <a:spLocks/>
            </p:cNvSpPr>
            <p:nvPr/>
          </p:nvSpPr>
          <p:spPr bwMode="auto">
            <a:xfrm>
              <a:off x="2312" y="3418"/>
              <a:ext cx="151" cy="205"/>
            </a:xfrm>
            <a:custGeom>
              <a:avLst/>
              <a:gdLst>
                <a:gd name="T0" fmla="*/ 151 w 151"/>
                <a:gd name="T1" fmla="*/ 205 h 205"/>
                <a:gd name="T2" fmla="*/ 60 w 151"/>
                <a:gd name="T3" fmla="*/ 99 h 205"/>
                <a:gd name="T4" fmla="*/ 0 w 151"/>
                <a:gd name="T5" fmla="*/ 0 h 205"/>
                <a:gd name="T6" fmla="*/ 0 60000 65536"/>
                <a:gd name="T7" fmla="*/ 0 60000 65536"/>
                <a:gd name="T8" fmla="*/ 0 60000 65536"/>
                <a:gd name="T9" fmla="*/ 0 w 151"/>
                <a:gd name="T10" fmla="*/ 0 h 205"/>
                <a:gd name="T11" fmla="*/ 151 w 151"/>
                <a:gd name="T12" fmla="*/ 205 h 205"/>
              </a:gdLst>
              <a:ahLst/>
              <a:cxnLst>
                <a:cxn ang="T6">
                  <a:pos x="T0" y="T1"/>
                </a:cxn>
                <a:cxn ang="T7">
                  <a:pos x="T2" y="T3"/>
                </a:cxn>
                <a:cxn ang="T8">
                  <a:pos x="T4" y="T5"/>
                </a:cxn>
              </a:cxnLst>
              <a:rect l="T9" t="T10" r="T11" b="T12"/>
              <a:pathLst>
                <a:path w="151" h="205">
                  <a:moveTo>
                    <a:pt x="151" y="205"/>
                  </a:moveTo>
                  <a:cubicBezTo>
                    <a:pt x="118" y="169"/>
                    <a:pt x="85" y="133"/>
                    <a:pt x="60" y="99"/>
                  </a:cubicBezTo>
                  <a:cubicBezTo>
                    <a:pt x="35" y="65"/>
                    <a:pt x="17" y="32"/>
                    <a:pt x="0" y="0"/>
                  </a:cubicBezTo>
                </a:path>
              </a:pathLst>
            </a:custGeom>
            <a:noFill/>
            <a:ln w="9525">
              <a:solidFill>
                <a:schemeClr val="tx1"/>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96653" name="Text Box 45"/>
          <p:cNvSpPr txBox="1">
            <a:spLocks noChangeArrowheads="1"/>
          </p:cNvSpPr>
          <p:nvPr/>
        </p:nvSpPr>
        <p:spPr bwMode="auto">
          <a:xfrm>
            <a:off x="673100" y="5286375"/>
            <a:ext cx="4422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hlink"/>
                </a:solidFill>
              </a:rPr>
              <a:t>Because of the condition for destructive interference.</a:t>
            </a:r>
          </a:p>
        </p:txBody>
      </p:sp>
      <p:sp>
        <p:nvSpPr>
          <p:cNvPr id="16396" name="Rectangle 4"/>
          <p:cNvSpPr>
            <a:spLocks noChangeArrowheads="1"/>
          </p:cNvSpPr>
          <p:nvPr/>
        </p:nvSpPr>
        <p:spPr bwMode="auto">
          <a:xfrm>
            <a:off x="685800" y="1343025"/>
            <a:ext cx="7772400" cy="43815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Diffraction through a single-slit</a:t>
            </a:r>
            <a:endParaRPr lang="en-US" altLang="en-US" sz="2400">
              <a:solidFill>
                <a:schemeClr val="accent2"/>
              </a:solidFill>
            </a:endParaRPr>
          </a:p>
        </p:txBody>
      </p:sp>
      <p:sp>
        <p:nvSpPr>
          <p:cNvPr id="16397"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6610">
                                            <p:txEl>
                                              <p:pRg st="0" end="0"/>
                                            </p:txEl>
                                          </p:spTgt>
                                        </p:tgtEl>
                                        <p:attrNameLst>
                                          <p:attrName>style.visibility</p:attrName>
                                        </p:attrNameLst>
                                      </p:cBhvr>
                                      <p:to>
                                        <p:strVal val="visible"/>
                                      </p:to>
                                    </p:set>
                                    <p:anim calcmode="lin" valueType="num">
                                      <p:cBhvr additive="base">
                                        <p:cTn id="7" dur="500" fill="hold"/>
                                        <p:tgtEl>
                                          <p:spTgt spid="1966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661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196613"/>
                                        </p:tgtEl>
                                        <p:attrNameLst>
                                          <p:attrName>style.visibility</p:attrName>
                                        </p:attrNameLst>
                                      </p:cBhvr>
                                      <p:to>
                                        <p:strVal val="visible"/>
                                      </p:to>
                                    </p:set>
                                    <p:animEffect transition="in" filter="wipe(left)">
                                      <p:cBhvr>
                                        <p:cTn id="13" dur="2000"/>
                                        <p:tgtEl>
                                          <p:spTgt spid="196613"/>
                                        </p:tgtEl>
                                      </p:cBhvr>
                                    </p:animEffect>
                                  </p:childTnLst>
                                  <p:subTnLst>
                                    <p:audio>
                                      <p:cMediaNode>
                                        <p:cTn display="0" masterRel="sameClick">
                                          <p:stCondLst>
                                            <p:cond evt="begin" delay="0">
                                              <p:tn val="11"/>
                                            </p:cond>
                                          </p:stCondLst>
                                          <p:endCondLst>
                                            <p:cond evt="onStopAudio" delay="0">
                                              <p:tgtEl>
                                                <p:sldTgt/>
                                              </p:tgtEl>
                                            </p:cond>
                                          </p:endCondLst>
                                        </p:cTn>
                                        <p:tgtEl>
                                          <p:sndTgt r:embed="rId5" name="drumroll.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96610">
                                            <p:txEl>
                                              <p:pRg st="1" end="1"/>
                                            </p:txEl>
                                          </p:spTgt>
                                        </p:tgtEl>
                                        <p:attrNameLst>
                                          <p:attrName>style.visibility</p:attrName>
                                        </p:attrNameLst>
                                      </p:cBhvr>
                                      <p:to>
                                        <p:strVal val="visible"/>
                                      </p:to>
                                    </p:set>
                                    <p:anim calcmode="lin" valueType="num">
                                      <p:cBhvr additive="base">
                                        <p:cTn id="18" dur="500" fill="hold"/>
                                        <p:tgtEl>
                                          <p:spTgt spid="196610">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9661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4" name="arrow.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196614"/>
                                        </p:tgtEl>
                                        <p:attrNameLst>
                                          <p:attrName>style.visibility</p:attrName>
                                        </p:attrNameLst>
                                      </p:cBhvr>
                                      <p:to>
                                        <p:strVal val="visible"/>
                                      </p:to>
                                    </p:set>
                                    <p:anim calcmode="lin" valueType="num">
                                      <p:cBhvr>
                                        <p:cTn id="24" dur="500" fill="hold"/>
                                        <p:tgtEl>
                                          <p:spTgt spid="196614"/>
                                        </p:tgtEl>
                                        <p:attrNameLst>
                                          <p:attrName>ppt_w</p:attrName>
                                        </p:attrNameLst>
                                      </p:cBhvr>
                                      <p:tavLst>
                                        <p:tav tm="0">
                                          <p:val>
                                            <p:fltVal val="0"/>
                                          </p:val>
                                        </p:tav>
                                        <p:tav tm="100000">
                                          <p:val>
                                            <p:strVal val="#ppt_w"/>
                                          </p:val>
                                        </p:tav>
                                      </p:tavLst>
                                    </p:anim>
                                    <p:anim calcmode="lin" valueType="num">
                                      <p:cBhvr>
                                        <p:cTn id="25" dur="500" fill="hold"/>
                                        <p:tgtEl>
                                          <p:spTgt spid="196614"/>
                                        </p:tgtEl>
                                        <p:attrNameLst>
                                          <p:attrName>ppt_h</p:attrName>
                                        </p:attrNameLst>
                                      </p:cBhvr>
                                      <p:tavLst>
                                        <p:tav tm="0">
                                          <p:val>
                                            <p:fltVal val="0"/>
                                          </p:val>
                                        </p:tav>
                                        <p:tav tm="100000">
                                          <p:val>
                                            <p:strVal val="#ppt_h"/>
                                          </p:val>
                                        </p:tav>
                                      </p:tavLst>
                                    </p:anim>
                                    <p:animEffect transition="in" filter="fade">
                                      <p:cBhvr>
                                        <p:cTn id="26" dur="500"/>
                                        <p:tgtEl>
                                          <p:spTgt spid="196614"/>
                                        </p:tgtEl>
                                      </p:cBhvr>
                                    </p:animEffect>
                                  </p:childTnLst>
                                  <p:subTnLst>
                                    <p:audio>
                                      <p:cMediaNode>
                                        <p:cTn display="0" masterRel="sameClick">
                                          <p:stCondLst>
                                            <p:cond evt="begin" delay="0">
                                              <p:tn val="22"/>
                                            </p:cond>
                                          </p:stCondLst>
                                          <p:endCondLst>
                                            <p:cond evt="onStopAudio" delay="0">
                                              <p:tgtEl>
                                                <p:sldTgt/>
                                              </p:tgtEl>
                                            </p:cond>
                                          </p:endCondLst>
                                        </p:cTn>
                                        <p:tgtEl>
                                          <p:sndTgt r:embed="rId6" name="cashreg.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2000" fill="hold"/>
                                        <p:tgtEl>
                                          <p:spTgt spid="2"/>
                                        </p:tgtEl>
                                        <p:attrNameLst>
                                          <p:attrName>ppt_w</p:attrName>
                                        </p:attrNameLst>
                                      </p:cBhvr>
                                      <p:tavLst>
                                        <p:tav tm="0">
                                          <p:val>
                                            <p:fltVal val="0"/>
                                          </p:val>
                                        </p:tav>
                                        <p:tav tm="100000">
                                          <p:val>
                                            <p:strVal val="#ppt_w"/>
                                          </p:val>
                                        </p:tav>
                                      </p:tavLst>
                                    </p:anim>
                                    <p:anim calcmode="lin" valueType="num">
                                      <p:cBhvr>
                                        <p:cTn id="32" dur="2000" fill="hold"/>
                                        <p:tgtEl>
                                          <p:spTgt spid="2"/>
                                        </p:tgtEl>
                                        <p:attrNameLst>
                                          <p:attrName>ppt_h</p:attrName>
                                        </p:attrNameLst>
                                      </p:cBhvr>
                                      <p:tavLst>
                                        <p:tav tm="0">
                                          <p:val>
                                            <p:fltVal val="0"/>
                                          </p:val>
                                        </p:tav>
                                        <p:tav tm="100000">
                                          <p:val>
                                            <p:strVal val="#ppt_h"/>
                                          </p:val>
                                        </p:tav>
                                      </p:tavLst>
                                    </p:anim>
                                    <p:animEffect transition="in" filter="fade">
                                      <p:cBhvr>
                                        <p:cTn id="33" dur="2000"/>
                                        <p:tgtEl>
                                          <p:spTgt spid="2"/>
                                        </p:tgtEl>
                                      </p:cBhvr>
                                    </p:animEffect>
                                  </p:childTnLst>
                                  <p:subTnLst>
                                    <p:audio>
                                      <p:cMediaNode>
                                        <p:cTn display="0" masterRel="sameClick">
                                          <p:stCondLst>
                                            <p:cond evt="begin" delay="0">
                                              <p:tn val="29"/>
                                            </p:cond>
                                          </p:stCondLst>
                                          <p:endCondLst>
                                            <p:cond evt="onStopAudio" delay="0">
                                              <p:tgtEl>
                                                <p:sldTgt/>
                                              </p:tgtEl>
                                            </p:cond>
                                          </p:endCondLst>
                                        </p:cTn>
                                        <p:tgtEl>
                                          <p:sndTgt r:embed="rId7" name="chimes.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96610">
                                            <p:txEl>
                                              <p:pRg st="2" end="2"/>
                                            </p:txEl>
                                          </p:spTgt>
                                        </p:tgtEl>
                                        <p:attrNameLst>
                                          <p:attrName>style.visibility</p:attrName>
                                        </p:attrNameLst>
                                      </p:cBhvr>
                                      <p:to>
                                        <p:strVal val="visible"/>
                                      </p:to>
                                    </p:set>
                                    <p:anim calcmode="lin" valueType="num">
                                      <p:cBhvr additive="base">
                                        <p:cTn id="38" dur="500" fill="hold"/>
                                        <p:tgtEl>
                                          <p:spTgt spid="196610">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9661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196615"/>
                                        </p:tgtEl>
                                        <p:attrNameLst>
                                          <p:attrName>style.visibility</p:attrName>
                                        </p:attrNameLst>
                                      </p:cBhvr>
                                      <p:to>
                                        <p:strVal val="visible"/>
                                      </p:to>
                                    </p:set>
                                    <p:animEffect transition="in" filter="wipe(up)">
                                      <p:cBhvr>
                                        <p:cTn id="44" dur="500"/>
                                        <p:tgtEl>
                                          <p:spTgt spid="196615"/>
                                        </p:tgtEl>
                                      </p:cBhvr>
                                    </p:animEffect>
                                  </p:childTnLst>
                                  <p:subTnLst>
                                    <p:audio>
                                      <p:cMediaNode>
                                        <p:cTn display="0" masterRel="sameClick">
                                          <p:stCondLst>
                                            <p:cond evt="begin" delay="0">
                                              <p:tn val="42"/>
                                            </p:cond>
                                          </p:stCondLst>
                                          <p:endCondLst>
                                            <p:cond evt="onStopAudio" delay="0">
                                              <p:tgtEl>
                                                <p:sldTgt/>
                                              </p:tgtEl>
                                            </p:cond>
                                          </p:endCondLst>
                                        </p:cTn>
                                        <p:tgtEl>
                                          <p:sndTgt r:embed="rId6" name="cashreg.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196616"/>
                                        </p:tgtEl>
                                        <p:attrNameLst>
                                          <p:attrName>style.visibility</p:attrName>
                                        </p:attrNameLst>
                                      </p:cBhvr>
                                      <p:to>
                                        <p:strVal val="visible"/>
                                      </p:to>
                                    </p:set>
                                    <p:anim calcmode="lin" valueType="num">
                                      <p:cBhvr>
                                        <p:cTn id="49" dur="500" fill="hold"/>
                                        <p:tgtEl>
                                          <p:spTgt spid="196616"/>
                                        </p:tgtEl>
                                        <p:attrNameLst>
                                          <p:attrName>ppt_w</p:attrName>
                                        </p:attrNameLst>
                                      </p:cBhvr>
                                      <p:tavLst>
                                        <p:tav tm="0">
                                          <p:val>
                                            <p:fltVal val="0"/>
                                          </p:val>
                                        </p:tav>
                                        <p:tav tm="100000">
                                          <p:val>
                                            <p:strVal val="#ppt_w"/>
                                          </p:val>
                                        </p:tav>
                                      </p:tavLst>
                                    </p:anim>
                                    <p:anim calcmode="lin" valueType="num">
                                      <p:cBhvr>
                                        <p:cTn id="50" dur="500" fill="hold"/>
                                        <p:tgtEl>
                                          <p:spTgt spid="196616"/>
                                        </p:tgtEl>
                                        <p:attrNameLst>
                                          <p:attrName>ppt_h</p:attrName>
                                        </p:attrNameLst>
                                      </p:cBhvr>
                                      <p:tavLst>
                                        <p:tav tm="0">
                                          <p:val>
                                            <p:fltVal val="0"/>
                                          </p:val>
                                        </p:tav>
                                        <p:tav tm="100000">
                                          <p:val>
                                            <p:strVal val="#ppt_h"/>
                                          </p:val>
                                        </p:tav>
                                      </p:tavLst>
                                    </p:anim>
                                    <p:animEffect transition="in" filter="fade">
                                      <p:cBhvr>
                                        <p:cTn id="51" dur="500"/>
                                        <p:tgtEl>
                                          <p:spTgt spid="196616"/>
                                        </p:tgtEl>
                                      </p:cBhvr>
                                    </p:animEffect>
                                  </p:childTnLst>
                                  <p:subTnLst>
                                    <p:audio>
                                      <p:cMediaNode>
                                        <p:cTn display="0" masterRel="sameClick">
                                          <p:stCondLst>
                                            <p:cond evt="begin" delay="0">
                                              <p:tn val="47"/>
                                            </p:cond>
                                          </p:stCondLst>
                                          <p:endCondLst>
                                            <p:cond evt="onStopAudio" delay="0">
                                              <p:tgtEl>
                                                <p:sldTgt/>
                                              </p:tgtEl>
                                            </p:cond>
                                          </p:endCondLst>
                                        </p:cTn>
                                        <p:tgtEl>
                                          <p:sndTgt r:embed="rId6" name="cashreg.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196649"/>
                                        </p:tgtEl>
                                        <p:attrNameLst>
                                          <p:attrName>style.visibility</p:attrName>
                                        </p:attrNameLst>
                                      </p:cBhvr>
                                      <p:to>
                                        <p:strVal val="visible"/>
                                      </p:to>
                                    </p:set>
                                    <p:anim calcmode="lin" valueType="num">
                                      <p:cBhvr>
                                        <p:cTn id="56" dur="500" fill="hold"/>
                                        <p:tgtEl>
                                          <p:spTgt spid="196649"/>
                                        </p:tgtEl>
                                        <p:attrNameLst>
                                          <p:attrName>ppt_w</p:attrName>
                                        </p:attrNameLst>
                                      </p:cBhvr>
                                      <p:tavLst>
                                        <p:tav tm="0">
                                          <p:val>
                                            <p:fltVal val="0"/>
                                          </p:val>
                                        </p:tav>
                                        <p:tav tm="100000">
                                          <p:val>
                                            <p:strVal val="#ppt_w"/>
                                          </p:val>
                                        </p:tav>
                                      </p:tavLst>
                                    </p:anim>
                                    <p:anim calcmode="lin" valueType="num">
                                      <p:cBhvr>
                                        <p:cTn id="57" dur="500" fill="hold"/>
                                        <p:tgtEl>
                                          <p:spTgt spid="196649"/>
                                        </p:tgtEl>
                                        <p:attrNameLst>
                                          <p:attrName>ppt_h</p:attrName>
                                        </p:attrNameLst>
                                      </p:cBhvr>
                                      <p:tavLst>
                                        <p:tav tm="0">
                                          <p:val>
                                            <p:fltVal val="0"/>
                                          </p:val>
                                        </p:tav>
                                        <p:tav tm="100000">
                                          <p:val>
                                            <p:strVal val="#ppt_h"/>
                                          </p:val>
                                        </p:tav>
                                      </p:tavLst>
                                    </p:anim>
                                    <p:animEffect transition="in" filter="fade">
                                      <p:cBhvr>
                                        <p:cTn id="58" dur="500"/>
                                        <p:tgtEl>
                                          <p:spTgt spid="196649"/>
                                        </p:tgtEl>
                                      </p:cBhvr>
                                    </p:animEffect>
                                  </p:childTnLst>
                                  <p:subTnLst>
                                    <p:audio>
                                      <p:cMediaNode>
                                        <p:cTn display="0" masterRel="sameClick">
                                          <p:stCondLst>
                                            <p:cond evt="begin" delay="0">
                                              <p:tn val="54"/>
                                            </p:cond>
                                          </p:stCondLst>
                                          <p:endCondLst>
                                            <p:cond evt="onStopAudio" delay="0">
                                              <p:tgtEl>
                                                <p:sldTgt/>
                                              </p:tgtEl>
                                            </p:cond>
                                          </p:endCondLst>
                                        </p:cTn>
                                        <p:tgtEl>
                                          <p:sndTgt r:embed="rId6" name="cashreg.wav"/>
                                        </p:tgtEl>
                                      </p:cMediaNode>
                                    </p:audio>
                                  </p:sub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nodeType="clickEffect">
                                  <p:stCondLst>
                                    <p:cond delay="0"/>
                                  </p:stCondLst>
                                  <p:childTnLst>
                                    <p:set>
                                      <p:cBhvr>
                                        <p:cTn id="62" dur="1" fill="hold">
                                          <p:stCondLst>
                                            <p:cond delay="0"/>
                                          </p:stCondLst>
                                        </p:cTn>
                                        <p:tgtEl>
                                          <p:spTgt spid="196610">
                                            <p:txEl>
                                              <p:pRg st="3" end="3"/>
                                            </p:txEl>
                                          </p:spTgt>
                                        </p:tgtEl>
                                        <p:attrNameLst>
                                          <p:attrName>style.visibility</p:attrName>
                                        </p:attrNameLst>
                                      </p:cBhvr>
                                      <p:to>
                                        <p:strVal val="visible"/>
                                      </p:to>
                                    </p:set>
                                    <p:anim calcmode="lin" valueType="num">
                                      <p:cBhvr additive="base">
                                        <p:cTn id="63" dur="500" fill="hold"/>
                                        <p:tgtEl>
                                          <p:spTgt spid="196610">
                                            <p:txEl>
                                              <p:pRg st="3" end="3"/>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9661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1"/>
                                            </p:cond>
                                          </p:stCondLst>
                                          <p:endCondLst>
                                            <p:cond evt="onStopAudio" delay="0">
                                              <p:tgtEl>
                                                <p:sldTgt/>
                                              </p:tgtEl>
                                            </p:cond>
                                          </p:endCondLst>
                                        </p:cTn>
                                        <p:tgtEl>
                                          <p:sndTgt r:embed="rId4" name="arrow.wav"/>
                                        </p:tgtEl>
                                      </p:cMediaNode>
                                    </p:audio>
                                  </p:sub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2" fill="hold" nodeType="clickEffect">
                                  <p:stCondLst>
                                    <p:cond delay="0"/>
                                  </p:stCondLst>
                                  <p:childTnLst>
                                    <p:set>
                                      <p:cBhvr>
                                        <p:cTn id="68" dur="1" fill="hold">
                                          <p:stCondLst>
                                            <p:cond delay="0"/>
                                          </p:stCondLst>
                                        </p:cTn>
                                        <p:tgtEl>
                                          <p:spTgt spid="5"/>
                                        </p:tgtEl>
                                        <p:attrNameLst>
                                          <p:attrName>style.visibility</p:attrName>
                                        </p:attrNameLst>
                                      </p:cBhvr>
                                      <p:to>
                                        <p:strVal val="visible"/>
                                      </p:to>
                                    </p:set>
                                    <p:animEffect transition="in" filter="wipe(right)">
                                      <p:cBhvr>
                                        <p:cTn id="69" dur="500"/>
                                        <p:tgtEl>
                                          <p:spTgt spid="5"/>
                                        </p:tgtEl>
                                      </p:cBhvr>
                                    </p:animEffect>
                                  </p:childTnLst>
                                  <p:subTnLst>
                                    <p:audio>
                                      <p:cMediaNode>
                                        <p:cTn display="0" masterRel="sameClick">
                                          <p:stCondLst>
                                            <p:cond evt="begin" delay="0">
                                              <p:tn val="67"/>
                                            </p:cond>
                                          </p:stCondLst>
                                          <p:endCondLst>
                                            <p:cond evt="onStopAudio" delay="0">
                                              <p:tgtEl>
                                                <p:sldTgt/>
                                              </p:tgtEl>
                                            </p:cond>
                                          </p:endCondLst>
                                        </p:cTn>
                                        <p:tgtEl>
                                          <p:sndTgt r:embed="rId6" name="cashreg.wav"/>
                                        </p:tgtEl>
                                      </p:cMediaNode>
                                    </p:audio>
                                  </p:sub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4" fill="hold" nodeType="clickEffect">
                                  <p:stCondLst>
                                    <p:cond delay="0"/>
                                  </p:stCondLst>
                                  <p:childTnLst>
                                    <p:set>
                                      <p:cBhvr>
                                        <p:cTn id="73" dur="1" fill="hold">
                                          <p:stCondLst>
                                            <p:cond delay="0"/>
                                          </p:stCondLst>
                                        </p:cTn>
                                        <p:tgtEl>
                                          <p:spTgt spid="196653">
                                            <p:txEl>
                                              <p:pRg st="0" end="0"/>
                                            </p:txEl>
                                          </p:spTgt>
                                        </p:tgtEl>
                                        <p:attrNameLst>
                                          <p:attrName>style.visibility</p:attrName>
                                        </p:attrNameLst>
                                      </p:cBhvr>
                                      <p:to>
                                        <p:strVal val="visible"/>
                                      </p:to>
                                    </p:set>
                                    <p:anim calcmode="lin" valueType="num">
                                      <p:cBhvr additive="base">
                                        <p:cTn id="74" dur="500" fill="hold"/>
                                        <p:tgtEl>
                                          <p:spTgt spid="196653">
                                            <p:txEl>
                                              <p:pRg st="0" end="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19665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2"/>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3" grpId="0" animBg="1"/>
      <p:bldP spid="196614" grpId="0"/>
      <p:bldP spid="196615" grpId="0" animBg="1"/>
      <p:bldP spid="196616" grpId="0" animBg="1"/>
      <p:bldP spid="19664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ChangeArrowheads="1"/>
          </p:cNvSpPr>
          <p:nvPr/>
        </p:nvSpPr>
        <p:spPr bwMode="auto">
          <a:xfrm>
            <a:off x="685800" y="1773238"/>
            <a:ext cx="7772400" cy="4322762"/>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From the right triangle we see that </a:t>
            </a:r>
          </a:p>
          <a:p>
            <a:pPr>
              <a:buFontTx/>
              <a:buNone/>
            </a:pPr>
            <a:r>
              <a:rPr lang="en-US" altLang="en-US" sz="2400">
                <a:solidFill>
                  <a:srgbClr val="000000"/>
                </a:solidFill>
                <a:cs typeface="Times New Roman" pitchFamily="18" charset="0"/>
              </a:rPr>
              <a:t>     sin</a:t>
            </a:r>
            <a:r>
              <a:rPr lang="en-US" altLang="en-US" sz="2400" i="1" baseline="-25000">
                <a:solidFill>
                  <a:srgbClr val="000000"/>
                </a:solidFill>
                <a:cs typeface="Times New Roman" pitchFamily="18" charset="0"/>
              </a:rPr>
              <a:t> </a:t>
            </a:r>
            <a:r>
              <a:rPr lang="en-US" altLang="en-US" sz="2400">
                <a:solidFill>
                  <a:srgbClr val="000000"/>
                </a:solidFill>
                <a:cs typeface="Times New Roman" pitchFamily="18" charset="0"/>
                <a:sym typeface="Symbol" pitchFamily="18" charset="2"/>
              </a:rPr>
              <a:t> = ( </a:t>
            </a:r>
            <a:r>
              <a:rPr lang="en-US" altLang="en-US" sz="2400" i="1">
                <a:solidFill>
                  <a:srgbClr val="000000"/>
                </a:solidFill>
                <a:cs typeface="Times New Roman" pitchFamily="18" charset="0"/>
                <a:sym typeface="Symbol" pitchFamily="18" charset="2"/>
              </a:rPr>
              <a:t>/ </a:t>
            </a:r>
            <a:r>
              <a:rPr lang="en-US" altLang="en-US" sz="2400">
                <a:solidFill>
                  <a:srgbClr val="000000"/>
                </a:solidFill>
                <a:cs typeface="Times New Roman" pitchFamily="18" charset="0"/>
                <a:sym typeface="Symbol" pitchFamily="18" charset="2"/>
              </a:rPr>
              <a:t>2) </a:t>
            </a:r>
            <a:r>
              <a:rPr lang="en-US" altLang="en-US" sz="2400" i="1">
                <a:solidFill>
                  <a:srgbClr val="000000"/>
                </a:solidFill>
                <a:cs typeface="Times New Roman" pitchFamily="18" charset="0"/>
                <a:sym typeface="Symbol" pitchFamily="18" charset="2"/>
              </a:rPr>
              <a:t>/ </a:t>
            </a:r>
            <a:r>
              <a:rPr lang="en-US" altLang="en-US" sz="2400">
                <a:solidFill>
                  <a:srgbClr val="000000"/>
                </a:solidFill>
                <a:cs typeface="Times New Roman" pitchFamily="18" charset="0"/>
                <a:sym typeface="Symbol" pitchFamily="18" charset="2"/>
              </a:rPr>
              <a:t>(</a:t>
            </a:r>
            <a:r>
              <a:rPr lang="en-US" altLang="en-US" sz="2400" i="1">
                <a:solidFill>
                  <a:srgbClr val="000000"/>
                </a:solidFill>
                <a:cs typeface="Times New Roman" pitchFamily="18" charset="0"/>
                <a:sym typeface="Symbol" pitchFamily="18" charset="2"/>
              </a:rPr>
              <a:t>b / </a:t>
            </a:r>
            <a:r>
              <a:rPr lang="en-US" altLang="en-US" sz="2400">
                <a:solidFill>
                  <a:srgbClr val="000000"/>
                </a:solidFill>
                <a:cs typeface="Times New Roman" pitchFamily="18" charset="0"/>
                <a:sym typeface="Symbol" pitchFamily="18" charset="2"/>
              </a:rPr>
              <a:t>2)</a:t>
            </a:r>
          </a:p>
          <a:p>
            <a:pPr>
              <a:buFontTx/>
              <a:buNone/>
            </a:pPr>
            <a:r>
              <a:rPr lang="en-US" altLang="en-US" sz="2400">
                <a:solidFill>
                  <a:srgbClr val="000000"/>
                </a:solidFill>
                <a:cs typeface="Times New Roman" pitchFamily="18" charset="0"/>
              </a:rPr>
              <a:t>     sin</a:t>
            </a:r>
            <a:r>
              <a:rPr lang="en-US" altLang="en-US" sz="2400" i="1" baseline="-25000">
                <a:solidFill>
                  <a:srgbClr val="000000"/>
                </a:solidFill>
                <a:cs typeface="Times New Roman" pitchFamily="18" charset="0"/>
              </a:rPr>
              <a:t> </a:t>
            </a:r>
            <a:r>
              <a:rPr lang="en-US" altLang="en-US" sz="2400">
                <a:solidFill>
                  <a:srgbClr val="000000"/>
                </a:solidFill>
                <a:cs typeface="Times New Roman" pitchFamily="18" charset="0"/>
                <a:sym typeface="Symbol" pitchFamily="18" charset="2"/>
              </a:rPr>
              <a:t> =  </a:t>
            </a:r>
            <a:r>
              <a:rPr lang="en-US" altLang="en-US" sz="2400" i="1">
                <a:solidFill>
                  <a:srgbClr val="000000"/>
                </a:solidFill>
                <a:cs typeface="Times New Roman" pitchFamily="18" charset="0"/>
                <a:sym typeface="Symbol" pitchFamily="18" charset="2"/>
              </a:rPr>
              <a:t>/</a:t>
            </a:r>
            <a:r>
              <a:rPr lang="en-US" altLang="en-US" sz="2400">
                <a:solidFill>
                  <a:srgbClr val="000000"/>
                </a:solidFill>
                <a:cs typeface="Times New Roman" pitchFamily="18" charset="0"/>
                <a:sym typeface="Symbol" pitchFamily="18" charset="2"/>
              </a:rPr>
              <a:t> </a:t>
            </a:r>
            <a:r>
              <a:rPr lang="en-US" altLang="en-US" sz="2400" i="1">
                <a:solidFill>
                  <a:srgbClr val="000000"/>
                </a:solidFill>
                <a:cs typeface="Times New Roman" pitchFamily="18" charset="0"/>
                <a:sym typeface="Symbol" pitchFamily="18" charset="2"/>
              </a:rPr>
              <a:t>b</a:t>
            </a:r>
            <a:r>
              <a:rPr lang="en-US" altLang="en-US" sz="2400">
                <a:solidFill>
                  <a:srgbClr val="000000"/>
                </a:solidFill>
                <a:cs typeface="Times New Roman" pitchFamily="18" charset="0"/>
                <a:sym typeface="Symbol" pitchFamily="18" charset="2"/>
              </a:rPr>
              <a:t>.</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Perhaps you recall that                                                    if </a:t>
            </a:r>
            <a:r>
              <a:rPr lang="en-US" altLang="en-US" sz="2400">
                <a:solidFill>
                  <a:srgbClr val="000000"/>
                </a:solidFill>
                <a:cs typeface="Times New Roman" pitchFamily="18" charset="0"/>
                <a:sym typeface="Symbol" pitchFamily="18" charset="2"/>
              </a:rPr>
              <a:t> is very small (and                                                           in </a:t>
            </a:r>
            <a:r>
              <a:rPr lang="en-US" altLang="en-US" sz="2400" b="1">
                <a:solidFill>
                  <a:srgbClr val="000000"/>
                </a:solidFill>
                <a:cs typeface="Times New Roman" pitchFamily="18" charset="0"/>
                <a:sym typeface="Symbol" pitchFamily="18" charset="2"/>
              </a:rPr>
              <a:t>radians</a:t>
            </a:r>
            <a:r>
              <a:rPr lang="en-US" altLang="en-US" sz="2400">
                <a:solidFill>
                  <a:srgbClr val="000000"/>
                </a:solidFill>
                <a:cs typeface="Times New Roman" pitchFamily="18" charset="0"/>
                <a:sym typeface="Symbol" pitchFamily="18" charset="2"/>
              </a:rPr>
              <a:t>) then</a:t>
            </a:r>
          </a:p>
          <a:p>
            <a:pPr>
              <a:buFontTx/>
              <a:buNone/>
            </a:pPr>
            <a:r>
              <a:rPr lang="en-US" altLang="en-US" sz="2400">
                <a:solidFill>
                  <a:srgbClr val="000000"/>
                </a:solidFill>
                <a:cs typeface="Times New Roman" pitchFamily="18" charset="0"/>
              </a:rPr>
              <a:t>     sin</a:t>
            </a:r>
            <a:r>
              <a:rPr lang="en-US" altLang="en-US" sz="2400" i="1" baseline="-25000">
                <a:solidFill>
                  <a:srgbClr val="000000"/>
                </a:solidFill>
                <a:cs typeface="Times New Roman" pitchFamily="18" charset="0"/>
              </a:rPr>
              <a:t> </a:t>
            </a:r>
            <a:r>
              <a:rPr lang="en-US" altLang="en-US" sz="2400">
                <a:solidFill>
                  <a:srgbClr val="000000"/>
                </a:solidFill>
                <a:cs typeface="Times New Roman" pitchFamily="18" charset="0"/>
                <a:sym typeface="Symbol" pitchFamily="18" charset="2"/>
              </a:rPr>
              <a:t>    </a:t>
            </a:r>
            <a:r>
              <a:rPr lang="en-US" altLang="en-US" sz="2400">
                <a:solidFill>
                  <a:schemeClr val="hlink"/>
                </a:solidFill>
                <a:cs typeface="Times New Roman" pitchFamily="18" charset="0"/>
                <a:sym typeface="Symbol" pitchFamily="18" charset="2"/>
              </a:rPr>
              <a:t>( in radians)</a:t>
            </a:r>
            <a:r>
              <a:rPr lang="en-US" altLang="en-US" sz="2400">
                <a:solidFill>
                  <a:srgbClr val="000000"/>
                </a:solidFill>
                <a:cs typeface="Times New Roman" pitchFamily="18" charset="0"/>
                <a:sym typeface="Symbol" pitchFamily="18" charset="2"/>
              </a:rPr>
              <a:t>.</a:t>
            </a:r>
          </a:p>
          <a:p>
            <a:pPr>
              <a:buFontTx/>
              <a:buNone/>
            </a:pPr>
            <a:r>
              <a:rPr lang="en-US" altLang="en-US" sz="2400">
                <a:solidFill>
                  <a:srgbClr val="000000"/>
                </a:solidFill>
                <a:cs typeface="Times New Roman" pitchFamily="18" charset="0"/>
                <a:sym typeface="Symbol" pitchFamily="18" charset="2"/>
              </a:rPr>
              <a:t></a:t>
            </a:r>
            <a:r>
              <a:rPr lang="en-US" altLang="en-US" sz="2400">
                <a:solidFill>
                  <a:srgbClr val="000000"/>
                </a:solidFill>
                <a:cs typeface="Times New Roman" pitchFamily="18" charset="0"/>
              </a:rPr>
              <a:t>Finally…</a:t>
            </a:r>
            <a:endParaRPr lang="en-US" altLang="en-US" sz="2400" i="1">
              <a:solidFill>
                <a:srgbClr val="000000"/>
              </a:solidFill>
              <a:cs typeface="Times New Roman" pitchFamily="18" charset="0"/>
              <a:sym typeface="Symbol" pitchFamily="18" charset="2"/>
            </a:endParaRPr>
          </a:p>
          <a:p>
            <a:pPr>
              <a:buFontTx/>
              <a:buNone/>
            </a:pPr>
            <a:endParaRPr lang="en-US" altLang="en-US" sz="2400">
              <a:solidFill>
                <a:srgbClr val="000000"/>
              </a:solidFill>
              <a:cs typeface="Times New Roman" pitchFamily="18" charset="0"/>
            </a:endParaRPr>
          </a:p>
        </p:txBody>
      </p:sp>
      <p:grpSp>
        <p:nvGrpSpPr>
          <p:cNvPr id="2" name="Group 35"/>
          <p:cNvGrpSpPr>
            <a:grpSpLocks/>
          </p:cNvGrpSpPr>
          <p:nvPr/>
        </p:nvGrpSpPr>
        <p:grpSpPr bwMode="auto">
          <a:xfrm>
            <a:off x="779463" y="5178425"/>
            <a:ext cx="7464425" cy="846138"/>
            <a:chOff x="491" y="3534"/>
            <a:chExt cx="4702" cy="533"/>
          </a:xfrm>
        </p:grpSpPr>
        <p:sp>
          <p:nvSpPr>
            <p:cNvPr id="17415" name="Text Box 28"/>
            <p:cNvSpPr txBox="1">
              <a:spLocks noChangeArrowheads="1"/>
            </p:cNvSpPr>
            <p:nvPr/>
          </p:nvSpPr>
          <p:spPr bwMode="auto">
            <a:xfrm>
              <a:off x="2734" y="3549"/>
              <a:ext cx="2459" cy="51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2400">
                  <a:solidFill>
                    <a:schemeClr val="bg1"/>
                  </a:solidFill>
                </a:rPr>
                <a:t>location of first minimum in single slit diffraction</a:t>
              </a:r>
            </a:p>
          </p:txBody>
        </p:sp>
        <p:sp>
          <p:nvSpPr>
            <p:cNvPr id="17416" name="Rectangle 29"/>
            <p:cNvSpPr>
              <a:spLocks noChangeArrowheads="1"/>
            </p:cNvSpPr>
            <p:nvPr/>
          </p:nvSpPr>
          <p:spPr bwMode="auto">
            <a:xfrm>
              <a:off x="491" y="3551"/>
              <a:ext cx="4701" cy="5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17" name="Text Box 30"/>
            <p:cNvSpPr txBox="1">
              <a:spLocks noChangeArrowheads="1"/>
            </p:cNvSpPr>
            <p:nvPr/>
          </p:nvSpPr>
          <p:spPr bwMode="auto">
            <a:xfrm>
              <a:off x="631" y="3534"/>
              <a:ext cx="134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400">
                  <a:solidFill>
                    <a:srgbClr val="000000"/>
                  </a:solidFill>
                  <a:sym typeface="Symbol" pitchFamily="18" charset="2"/>
                </a:rPr>
                <a:t> =  </a:t>
              </a:r>
              <a:r>
                <a:rPr lang="en-US" altLang="en-US" sz="2400" i="1">
                  <a:solidFill>
                    <a:srgbClr val="000000"/>
                  </a:solidFill>
                  <a:sym typeface="Symbol" pitchFamily="18" charset="2"/>
                </a:rPr>
                <a:t>/</a:t>
              </a:r>
              <a:r>
                <a:rPr lang="en-US" altLang="en-US" sz="2400">
                  <a:solidFill>
                    <a:srgbClr val="000000"/>
                  </a:solidFill>
                  <a:sym typeface="Symbol" pitchFamily="18" charset="2"/>
                </a:rPr>
                <a:t> </a:t>
              </a:r>
              <a:r>
                <a:rPr lang="en-US" altLang="en-US" sz="2400" i="1">
                  <a:solidFill>
                    <a:srgbClr val="000000"/>
                  </a:solidFill>
                  <a:sym typeface="Symbol" pitchFamily="18" charset="2"/>
                </a:rPr>
                <a:t>b</a:t>
              </a:r>
            </a:p>
          </p:txBody>
        </p:sp>
        <p:sp>
          <p:nvSpPr>
            <p:cNvPr id="17418" name="Text Box 31"/>
            <p:cNvSpPr txBox="1">
              <a:spLocks noChangeArrowheads="1"/>
            </p:cNvSpPr>
            <p:nvPr/>
          </p:nvSpPr>
          <p:spPr bwMode="auto">
            <a:xfrm>
              <a:off x="1074" y="3743"/>
              <a:ext cx="156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hlink"/>
                  </a:solidFill>
                </a:rPr>
                <a:t>(</a:t>
              </a:r>
              <a:r>
                <a:rPr lang="en-US" altLang="en-US" sz="2400">
                  <a:solidFill>
                    <a:schemeClr val="hlink"/>
                  </a:solidFill>
                  <a:sym typeface="Symbol" pitchFamily="18" charset="2"/>
                </a:rPr>
                <a:t></a:t>
              </a:r>
              <a:r>
                <a:rPr lang="en-US" altLang="en-US" sz="2400" i="1">
                  <a:solidFill>
                    <a:schemeClr val="hlink"/>
                  </a:solidFill>
                  <a:sym typeface="Symbol" pitchFamily="18" charset="2"/>
                </a:rPr>
                <a:t> </a:t>
              </a:r>
              <a:r>
                <a:rPr lang="en-US" altLang="en-US" sz="2400">
                  <a:solidFill>
                    <a:schemeClr val="hlink"/>
                  </a:solidFill>
                  <a:sym typeface="Symbol" pitchFamily="18" charset="2"/>
                </a:rPr>
                <a:t>in radians)</a:t>
              </a:r>
              <a:endParaRPr lang="en-US" altLang="en-US" sz="2400" i="1">
                <a:solidFill>
                  <a:schemeClr val="hlink"/>
                </a:solidFill>
                <a:sym typeface="Symbol" pitchFamily="18" charset="2"/>
              </a:endParaRPr>
            </a:p>
          </p:txBody>
        </p:sp>
      </p:grpSp>
      <p:sp>
        <p:nvSpPr>
          <p:cNvPr id="17412" name="Rectangle 4"/>
          <p:cNvSpPr>
            <a:spLocks noChangeArrowheads="1"/>
          </p:cNvSpPr>
          <p:nvPr/>
        </p:nvSpPr>
        <p:spPr bwMode="auto">
          <a:xfrm>
            <a:off x="685800" y="1343025"/>
            <a:ext cx="7772400" cy="43815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Diffraction through a single-slit</a:t>
            </a:r>
            <a:endParaRPr lang="en-US" altLang="en-US" sz="2400">
              <a:solidFill>
                <a:schemeClr val="accent2"/>
              </a:solidFill>
            </a:endParaRPr>
          </a:p>
        </p:txBody>
      </p:sp>
      <p:pic>
        <p:nvPicPr>
          <p:cNvPr id="34828" name="Picture 12"/>
          <p:cNvPicPr>
            <a:picLocks noChangeAspect="1" noChangeArrowheads="1"/>
          </p:cNvPicPr>
          <p:nvPr/>
        </p:nvPicPr>
        <p:blipFill>
          <a:blip r:embed="rId5"/>
          <a:srcRect/>
          <a:stretch>
            <a:fillRect/>
          </a:stretch>
        </p:blipFill>
        <p:spPr bwMode="auto">
          <a:xfrm>
            <a:off x="4676775" y="2344738"/>
            <a:ext cx="4057650" cy="2638425"/>
          </a:xfrm>
          <a:prstGeom prst="rect">
            <a:avLst/>
          </a:prstGeom>
          <a:ln>
            <a:noFill/>
          </a:ln>
          <a:effectLst>
            <a:outerShdw blurRad="292100" dist="139700" dir="2700000" algn="tl" rotWithShape="0">
              <a:srgbClr val="333333">
                <a:alpha val="65000"/>
              </a:srgbClr>
            </a:outerShdw>
          </a:effectLst>
          <a:extLst/>
        </p:spPr>
      </p:pic>
      <p:sp>
        <p:nvSpPr>
          <p:cNvPr id="12" name="Rectangle 118"/>
          <p:cNvSpPr txBox="1">
            <a:spLocks noChangeArrowheads="1"/>
          </p:cNvSpPr>
          <p:nvPr/>
        </p:nvSpPr>
        <p:spPr bwMode="auto">
          <a:xfrm>
            <a:off x="685800" y="409575"/>
            <a:ext cx="7772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altLang="en-US" sz="2800" b="1" kern="0" smtClean="0"/>
              <a:t>Topic 9: Wave phenomena - AHL</a:t>
            </a:r>
            <a:br>
              <a:rPr lang="en-US" altLang="en-US" sz="2800" b="1" kern="0" smtClean="0"/>
            </a:br>
            <a:r>
              <a:rPr lang="en-US" altLang="en-US" sz="2800" kern="0" smtClean="0">
                <a:solidFill>
                  <a:schemeClr val="tx1"/>
                </a:solidFill>
              </a:rPr>
              <a:t>9.2 – Single-slit diffraction</a:t>
            </a:r>
            <a:endParaRPr lang="en-US" altLang="en-US" sz="2800" kern="0" dirty="0" smtClean="0">
              <a:solidFill>
                <a:schemeClr val="tx1"/>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8658">
                                            <p:txEl>
                                              <p:pRg st="0" end="0"/>
                                            </p:txEl>
                                          </p:spTgt>
                                        </p:tgtEl>
                                        <p:attrNameLst>
                                          <p:attrName>style.visibility</p:attrName>
                                        </p:attrNameLst>
                                      </p:cBhvr>
                                      <p:to>
                                        <p:strVal val="visible"/>
                                      </p:to>
                                    </p:set>
                                    <p:anim calcmode="lin" valueType="num">
                                      <p:cBhvr additive="base">
                                        <p:cTn id="7" dur="500" fill="hold"/>
                                        <p:tgtEl>
                                          <p:spTgt spid="1986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865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par>
                                <p:cTn id="9" presetID="10" presetClass="entr" presetSubtype="0" fill="hold" nodeType="withEffect">
                                  <p:stCondLst>
                                    <p:cond delay="0"/>
                                  </p:stCondLst>
                                  <p:childTnLst>
                                    <p:set>
                                      <p:cBhvr>
                                        <p:cTn id="10" dur="1" fill="hold">
                                          <p:stCondLst>
                                            <p:cond delay="0"/>
                                          </p:stCondLst>
                                        </p:cTn>
                                        <p:tgtEl>
                                          <p:spTgt spid="34828"/>
                                        </p:tgtEl>
                                        <p:attrNameLst>
                                          <p:attrName>style.visibility</p:attrName>
                                        </p:attrNameLst>
                                      </p:cBhvr>
                                      <p:to>
                                        <p:strVal val="visible"/>
                                      </p:to>
                                    </p:set>
                                    <p:animEffect transition="in" filter="fade">
                                      <p:cBhvr>
                                        <p:cTn id="11" dur="500"/>
                                        <p:tgtEl>
                                          <p:spTgt spid="3482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nodeType="clickEffect">
                                  <p:stCondLst>
                                    <p:cond delay="0"/>
                                  </p:stCondLst>
                                  <p:childTnLst>
                                    <p:set>
                                      <p:cBhvr>
                                        <p:cTn id="15" dur="1" fill="hold">
                                          <p:stCondLst>
                                            <p:cond delay="0"/>
                                          </p:stCondLst>
                                        </p:cTn>
                                        <p:tgtEl>
                                          <p:spTgt spid="198658">
                                            <p:txEl>
                                              <p:pRg st="1" end="1"/>
                                            </p:txEl>
                                          </p:spTgt>
                                        </p:tgtEl>
                                        <p:attrNameLst>
                                          <p:attrName>style.visibility</p:attrName>
                                        </p:attrNameLst>
                                      </p:cBhvr>
                                      <p:to>
                                        <p:strVal val="visible"/>
                                      </p:to>
                                    </p:set>
                                    <p:anim calcmode="lin" valueType="num">
                                      <p:cBhvr additive="base">
                                        <p:cTn id="16" dur="500" fill="hold"/>
                                        <p:tgtEl>
                                          <p:spTgt spid="198658">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19865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4" name="arrow.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198658">
                                            <p:txEl>
                                              <p:pRg st="2" end="2"/>
                                            </p:txEl>
                                          </p:spTgt>
                                        </p:tgtEl>
                                        <p:attrNameLst>
                                          <p:attrName>style.visibility</p:attrName>
                                        </p:attrNameLst>
                                      </p:cBhvr>
                                      <p:to>
                                        <p:strVal val="visible"/>
                                      </p:to>
                                    </p:set>
                                    <p:anim calcmode="lin" valueType="num">
                                      <p:cBhvr additive="base">
                                        <p:cTn id="22" dur="500" fill="hold"/>
                                        <p:tgtEl>
                                          <p:spTgt spid="198658">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9865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4" name="arrow.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198658">
                                            <p:txEl>
                                              <p:pRg st="3" end="3"/>
                                            </p:txEl>
                                          </p:spTgt>
                                        </p:tgtEl>
                                        <p:attrNameLst>
                                          <p:attrName>style.visibility</p:attrName>
                                        </p:attrNameLst>
                                      </p:cBhvr>
                                      <p:to>
                                        <p:strVal val="visible"/>
                                      </p:to>
                                    </p:set>
                                    <p:anim calcmode="lin" valueType="num">
                                      <p:cBhvr additive="base">
                                        <p:cTn id="28" dur="500" fill="hold"/>
                                        <p:tgtEl>
                                          <p:spTgt spid="198658">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98658">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4" name="arrow.wav"/>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198658">
                                            <p:txEl>
                                              <p:pRg st="4" end="4"/>
                                            </p:txEl>
                                          </p:spTgt>
                                        </p:tgtEl>
                                        <p:attrNameLst>
                                          <p:attrName>style.visibility</p:attrName>
                                        </p:attrNameLst>
                                      </p:cBhvr>
                                      <p:to>
                                        <p:strVal val="visible"/>
                                      </p:to>
                                    </p:set>
                                    <p:anim calcmode="lin" valueType="num">
                                      <p:cBhvr additive="base">
                                        <p:cTn id="34" dur="500" fill="hold"/>
                                        <p:tgtEl>
                                          <p:spTgt spid="198658">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98658">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4" name="arrow.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198658">
                                            <p:txEl>
                                              <p:pRg st="5" end="5"/>
                                            </p:txEl>
                                          </p:spTgt>
                                        </p:tgtEl>
                                        <p:attrNameLst>
                                          <p:attrName>style.visibility</p:attrName>
                                        </p:attrNameLst>
                                      </p:cBhvr>
                                      <p:to>
                                        <p:strVal val="visible"/>
                                      </p:to>
                                    </p:set>
                                    <p:anim calcmode="lin" valueType="num">
                                      <p:cBhvr additive="base">
                                        <p:cTn id="40" dur="500" fill="hold"/>
                                        <p:tgtEl>
                                          <p:spTgt spid="198658">
                                            <p:txEl>
                                              <p:pRg st="5" end="5"/>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198658">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4" name="arrow.wav"/>
                                        </p:tgtEl>
                                      </p:cMediaNode>
                                    </p:audio>
                                  </p:sub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16"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 calcmode="lin" valueType="num">
                                      <p:cBhvr>
                                        <p:cTn id="46" dur="500" fill="hold"/>
                                        <p:tgtEl>
                                          <p:spTgt spid="2"/>
                                        </p:tgtEl>
                                        <p:attrNameLst>
                                          <p:attrName>ppt_w</p:attrName>
                                        </p:attrNameLst>
                                      </p:cBhvr>
                                      <p:tavLst>
                                        <p:tav tm="0">
                                          <p:val>
                                            <p:fltVal val="0"/>
                                          </p:val>
                                        </p:tav>
                                        <p:tav tm="100000">
                                          <p:val>
                                            <p:strVal val="#ppt_w"/>
                                          </p:val>
                                        </p:tav>
                                      </p:tavLst>
                                    </p:anim>
                                    <p:anim calcmode="lin" valueType="num">
                                      <p:cBhvr>
                                        <p:cTn id="47" dur="500" fill="hold"/>
                                        <p:tgtEl>
                                          <p:spTgt spid="2"/>
                                        </p:tgtEl>
                                        <p:attrNameLst>
                                          <p:attrName>ppt_h</p:attrName>
                                        </p:attrNameLst>
                                      </p:cBhvr>
                                      <p:tavLst>
                                        <p:tav tm="0">
                                          <p:val>
                                            <p:fltVal val="0"/>
                                          </p:val>
                                        </p:tav>
                                        <p:tav tm="100000">
                                          <p:val>
                                            <p:strVal val="#ppt_h"/>
                                          </p:val>
                                        </p:tav>
                                      </p:tavLst>
                                    </p:anim>
                                    <p:animEffect transition="in" filter="fade">
                                      <p:cBhvr>
                                        <p:cTn id="48" dur="500"/>
                                        <p:tgtEl>
                                          <p:spTgt spid="2"/>
                                        </p:tgtEl>
                                      </p:cBhvr>
                                    </p:animEffect>
                                  </p:childTnLst>
                                  <p:subTnLst>
                                    <p:audio>
                                      <p:cMediaNode>
                                        <p:cTn display="0" masterRel="sameClick">
                                          <p:stCondLst>
                                            <p:cond evt="begin" delay="0">
                                              <p:tn val="44"/>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685800" y="1804911"/>
            <a:ext cx="7772400" cy="50006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latin typeface="Courier New" pitchFamily="49" charset="0"/>
            </a:endParaRPr>
          </a:p>
        </p:txBody>
      </p:sp>
      <p:sp>
        <p:nvSpPr>
          <p:cNvPr id="18435" name="Rectangle 3"/>
          <p:cNvSpPr>
            <a:spLocks noChangeArrowheads="1"/>
          </p:cNvSpPr>
          <p:nvPr/>
        </p:nvSpPr>
        <p:spPr bwMode="auto">
          <a:xfrm>
            <a:off x="685800" y="1349298"/>
            <a:ext cx="7772400" cy="46513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Diffraction through a single-slit</a:t>
            </a:r>
            <a:endParaRPr lang="en-US" altLang="en-US" sz="2400">
              <a:solidFill>
                <a:schemeClr val="accent2"/>
              </a:solidFill>
            </a:endParaRPr>
          </a:p>
        </p:txBody>
      </p:sp>
      <p:pic>
        <p:nvPicPr>
          <p:cNvPr id="208901" name="Picture 5"/>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800" y="1862061"/>
            <a:ext cx="7739063"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902" name="Picture 6"/>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2788" y="5584748"/>
            <a:ext cx="7280275"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8903" name="Text Box 7"/>
          <p:cNvSpPr txBox="1">
            <a:spLocks noChangeArrowheads="1"/>
          </p:cNvSpPr>
          <p:nvPr/>
        </p:nvSpPr>
        <p:spPr bwMode="auto">
          <a:xfrm>
            <a:off x="5001087" y="4241723"/>
            <a:ext cx="39735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hlink"/>
                </a:solidFill>
                <a:sym typeface="Symbol" pitchFamily="18" charset="2"/>
              </a:rPr>
              <a:t>Caused by </a:t>
            </a:r>
            <a:r>
              <a:rPr lang="en-US" altLang="en-US" sz="2400" i="1" dirty="0">
                <a:solidFill>
                  <a:schemeClr val="hlink"/>
                </a:solidFill>
              </a:rPr>
              <a:t>path length difference</a:t>
            </a:r>
            <a:r>
              <a:rPr lang="en-US" altLang="en-US" sz="2400" dirty="0">
                <a:solidFill>
                  <a:schemeClr val="hlink"/>
                </a:solidFill>
              </a:rPr>
              <a:t> (PLD) along </a:t>
            </a:r>
            <a:r>
              <a:rPr lang="en-US" altLang="en-US" sz="2400" i="1" dirty="0">
                <a:solidFill>
                  <a:schemeClr val="hlink"/>
                </a:solidFill>
              </a:rPr>
              <a:t>b</a:t>
            </a:r>
            <a:r>
              <a:rPr lang="en-US" altLang="en-US" sz="2400" dirty="0">
                <a:solidFill>
                  <a:schemeClr val="hlink"/>
                </a:solidFill>
              </a:rPr>
              <a:t>.</a:t>
            </a:r>
          </a:p>
        </p:txBody>
      </p:sp>
      <p:sp>
        <p:nvSpPr>
          <p:cNvPr id="208904" name="Text Box 8"/>
          <p:cNvSpPr txBox="1">
            <a:spLocks noChangeArrowheads="1"/>
          </p:cNvSpPr>
          <p:nvPr/>
        </p:nvSpPr>
        <p:spPr bwMode="auto">
          <a:xfrm>
            <a:off x="1330509" y="5902248"/>
            <a:ext cx="3754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rgbClr val="FF0000"/>
                </a:solidFill>
                <a:sym typeface="Symbol" pitchFamily="18" charset="2"/>
              </a:rPr>
              <a:t></a:t>
            </a:r>
            <a:r>
              <a:rPr lang="en-US" altLang="en-US" sz="2400" dirty="0">
                <a:solidFill>
                  <a:srgbClr val="FF0000"/>
                </a:solidFill>
              </a:rPr>
              <a:t>1</a:t>
            </a:r>
            <a:r>
              <a:rPr lang="en-US" altLang="en-US" sz="2400" baseline="30000" dirty="0">
                <a:solidFill>
                  <a:srgbClr val="FF0000"/>
                </a:solidFill>
              </a:rPr>
              <a:t>st</a:t>
            </a:r>
            <a:r>
              <a:rPr lang="en-US" altLang="en-US" sz="2400" dirty="0">
                <a:solidFill>
                  <a:srgbClr val="FF0000"/>
                </a:solidFill>
              </a:rPr>
              <a:t> min </a:t>
            </a:r>
            <a:r>
              <a:rPr lang="en-US" altLang="en-US" sz="2400" dirty="0">
                <a:solidFill>
                  <a:srgbClr val="FF0000"/>
                </a:solidFill>
                <a:sym typeface="Symbol" pitchFamily="18" charset="2"/>
              </a:rPr>
              <a:t> PLD = </a:t>
            </a:r>
            <a:r>
              <a:rPr lang="en-US" altLang="en-US" sz="2400" i="1" dirty="0">
                <a:solidFill>
                  <a:srgbClr val="FF0000"/>
                </a:solidFill>
                <a:sym typeface="Symbol" pitchFamily="18" charset="2"/>
              </a:rPr>
              <a:t>/ </a:t>
            </a:r>
            <a:r>
              <a:rPr lang="en-US" altLang="en-US" sz="2400" dirty="0">
                <a:solidFill>
                  <a:srgbClr val="FF0000"/>
                </a:solidFill>
                <a:sym typeface="Symbol" pitchFamily="18" charset="2"/>
              </a:rPr>
              <a:t>2.</a:t>
            </a:r>
          </a:p>
        </p:txBody>
      </p:sp>
      <p:sp>
        <p:nvSpPr>
          <p:cNvPr id="208905" name="Text Box 9"/>
          <p:cNvSpPr txBox="1">
            <a:spLocks noChangeArrowheads="1"/>
          </p:cNvSpPr>
          <p:nvPr/>
        </p:nvSpPr>
        <p:spPr bwMode="auto">
          <a:xfrm>
            <a:off x="5105939" y="5902248"/>
            <a:ext cx="3754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rgbClr val="FF0000"/>
                </a:solidFill>
                <a:sym typeface="Symbol" pitchFamily="18" charset="2"/>
              </a:rPr>
              <a:t></a:t>
            </a:r>
            <a:r>
              <a:rPr lang="en-US" altLang="en-US" sz="2400" dirty="0">
                <a:solidFill>
                  <a:srgbClr val="FF0000"/>
                </a:solidFill>
              </a:rPr>
              <a:t>2</a:t>
            </a:r>
            <a:r>
              <a:rPr lang="en-US" altLang="en-US" sz="2400" baseline="30000" dirty="0">
                <a:solidFill>
                  <a:srgbClr val="FF0000"/>
                </a:solidFill>
              </a:rPr>
              <a:t>nd</a:t>
            </a:r>
            <a:r>
              <a:rPr lang="en-US" altLang="en-US" sz="2400" dirty="0">
                <a:solidFill>
                  <a:srgbClr val="FF0000"/>
                </a:solidFill>
              </a:rPr>
              <a:t> min </a:t>
            </a:r>
            <a:r>
              <a:rPr lang="en-US" altLang="en-US" sz="2400" dirty="0">
                <a:solidFill>
                  <a:srgbClr val="FF0000"/>
                </a:solidFill>
                <a:sym typeface="Symbol" pitchFamily="18" charset="2"/>
              </a:rPr>
              <a:t> PLD = 3</a:t>
            </a:r>
            <a:r>
              <a:rPr lang="en-US" altLang="en-US" sz="2400" i="1" dirty="0">
                <a:solidFill>
                  <a:srgbClr val="FF0000"/>
                </a:solidFill>
                <a:sym typeface="Symbol" pitchFamily="18" charset="2"/>
              </a:rPr>
              <a:t>/ </a:t>
            </a:r>
            <a:r>
              <a:rPr lang="en-US" altLang="en-US" sz="2400" dirty="0">
                <a:solidFill>
                  <a:srgbClr val="FF0000"/>
                </a:solidFill>
                <a:sym typeface="Symbol" pitchFamily="18" charset="2"/>
              </a:rPr>
              <a:t>2.</a:t>
            </a:r>
          </a:p>
        </p:txBody>
      </p:sp>
      <p:sp>
        <p:nvSpPr>
          <p:cNvPr id="208906" name="Text Box 10"/>
          <p:cNvSpPr txBox="1">
            <a:spLocks noChangeArrowheads="1"/>
          </p:cNvSpPr>
          <p:nvPr/>
        </p:nvSpPr>
        <p:spPr bwMode="auto">
          <a:xfrm>
            <a:off x="4913313" y="5038648"/>
            <a:ext cx="87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rgbClr val="FF0000"/>
                </a:solidFill>
              </a:rPr>
              <a:t>1</a:t>
            </a:r>
            <a:r>
              <a:rPr lang="en-US" altLang="en-US" sz="2400" baseline="30000">
                <a:solidFill>
                  <a:srgbClr val="FF0000"/>
                </a:solidFill>
              </a:rPr>
              <a:t>st</a:t>
            </a:r>
            <a:r>
              <a:rPr lang="en-US" altLang="en-US" sz="2400">
                <a:solidFill>
                  <a:srgbClr val="FF0000"/>
                </a:solidFill>
              </a:rPr>
              <a:t> </a:t>
            </a:r>
          </a:p>
        </p:txBody>
      </p:sp>
      <p:sp>
        <p:nvSpPr>
          <p:cNvPr id="208907" name="Text Box 11"/>
          <p:cNvSpPr txBox="1">
            <a:spLocks noChangeArrowheads="1"/>
          </p:cNvSpPr>
          <p:nvPr/>
        </p:nvSpPr>
        <p:spPr bwMode="auto">
          <a:xfrm>
            <a:off x="6027738" y="5060873"/>
            <a:ext cx="723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rgbClr val="FF0000"/>
                </a:solidFill>
              </a:rPr>
              <a:t>2</a:t>
            </a:r>
            <a:r>
              <a:rPr lang="en-US" altLang="en-US" sz="2400" baseline="30000">
                <a:solidFill>
                  <a:srgbClr val="FF0000"/>
                </a:solidFill>
              </a:rPr>
              <a:t>nd</a:t>
            </a:r>
            <a:endParaRPr lang="en-US" altLang="en-US" sz="2400">
              <a:solidFill>
                <a:srgbClr val="FF0000"/>
              </a:solidFill>
            </a:endParaRPr>
          </a:p>
        </p:txBody>
      </p:sp>
      <p:sp>
        <p:nvSpPr>
          <p:cNvPr id="208908" name="Text Box 12"/>
          <p:cNvSpPr txBox="1">
            <a:spLocks noChangeArrowheads="1"/>
          </p:cNvSpPr>
          <p:nvPr/>
        </p:nvSpPr>
        <p:spPr bwMode="auto">
          <a:xfrm>
            <a:off x="1335271" y="6349923"/>
            <a:ext cx="3754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accent2"/>
                </a:solidFill>
                <a:sym typeface="Symbol" pitchFamily="18" charset="2"/>
              </a:rPr>
              <a:t></a:t>
            </a:r>
            <a:r>
              <a:rPr lang="en-US" altLang="en-US" sz="2400">
                <a:solidFill>
                  <a:schemeClr val="accent2"/>
                </a:solidFill>
              </a:rPr>
              <a:t>Central max </a:t>
            </a:r>
            <a:r>
              <a:rPr lang="en-US" altLang="en-US" sz="2400">
                <a:solidFill>
                  <a:schemeClr val="accent2"/>
                </a:solidFill>
                <a:sym typeface="Symbol" pitchFamily="18" charset="2"/>
              </a:rPr>
              <a:t> PLD = 0.</a:t>
            </a:r>
          </a:p>
        </p:txBody>
      </p:sp>
      <p:sp>
        <p:nvSpPr>
          <p:cNvPr id="208909" name="Text Box 13"/>
          <p:cNvSpPr txBox="1">
            <a:spLocks noChangeArrowheads="1"/>
          </p:cNvSpPr>
          <p:nvPr/>
        </p:nvSpPr>
        <p:spPr bwMode="auto">
          <a:xfrm>
            <a:off x="5110702" y="6362623"/>
            <a:ext cx="3754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accent2"/>
                </a:solidFill>
                <a:sym typeface="Symbol" pitchFamily="18" charset="2"/>
              </a:rPr>
              <a:t></a:t>
            </a:r>
            <a:r>
              <a:rPr lang="en-US" altLang="en-US" sz="2400">
                <a:solidFill>
                  <a:schemeClr val="accent2"/>
                </a:solidFill>
              </a:rPr>
              <a:t>2</a:t>
            </a:r>
            <a:r>
              <a:rPr lang="en-US" altLang="en-US" sz="2400" baseline="30000">
                <a:solidFill>
                  <a:schemeClr val="accent2"/>
                </a:solidFill>
              </a:rPr>
              <a:t>nd</a:t>
            </a:r>
            <a:r>
              <a:rPr lang="en-US" altLang="en-US" sz="2400">
                <a:solidFill>
                  <a:schemeClr val="accent2"/>
                </a:solidFill>
              </a:rPr>
              <a:t> max </a:t>
            </a:r>
            <a:r>
              <a:rPr lang="en-US" altLang="en-US" sz="2400">
                <a:solidFill>
                  <a:schemeClr val="accent2"/>
                </a:solidFill>
                <a:sym typeface="Symbol" pitchFamily="18" charset="2"/>
              </a:rPr>
              <a:t> PLD = .</a:t>
            </a:r>
          </a:p>
        </p:txBody>
      </p:sp>
      <p:sp>
        <p:nvSpPr>
          <p:cNvPr id="208910" name="Text Box 14"/>
          <p:cNvSpPr txBox="1">
            <a:spLocks noChangeArrowheads="1"/>
          </p:cNvSpPr>
          <p:nvPr/>
        </p:nvSpPr>
        <p:spPr bwMode="auto">
          <a:xfrm rot="17825087">
            <a:off x="3640137" y="4275061"/>
            <a:ext cx="8794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600" b="1" dirty="0">
                <a:solidFill>
                  <a:schemeClr val="accent2"/>
                </a:solidFill>
                <a:latin typeface="Courier New" pitchFamily="49" charset="0"/>
              </a:rPr>
              <a:t>Cent</a:t>
            </a:r>
          </a:p>
        </p:txBody>
      </p:sp>
      <p:sp>
        <p:nvSpPr>
          <p:cNvPr id="208911" name="Text Box 15"/>
          <p:cNvSpPr txBox="1">
            <a:spLocks noChangeArrowheads="1"/>
          </p:cNvSpPr>
          <p:nvPr/>
        </p:nvSpPr>
        <p:spPr bwMode="auto">
          <a:xfrm>
            <a:off x="5353050" y="4883073"/>
            <a:ext cx="723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accent2"/>
                </a:solidFill>
              </a:rPr>
              <a:t>2</a:t>
            </a:r>
            <a:r>
              <a:rPr lang="en-US" altLang="en-US" sz="2400" baseline="30000">
                <a:solidFill>
                  <a:schemeClr val="accent2"/>
                </a:solidFill>
              </a:rPr>
              <a:t>nd</a:t>
            </a:r>
            <a:endParaRPr lang="en-US" altLang="en-US" sz="2400">
              <a:solidFill>
                <a:schemeClr val="accent2"/>
              </a:solidFill>
            </a:endParaRPr>
          </a:p>
        </p:txBody>
      </p:sp>
      <p:sp>
        <p:nvSpPr>
          <p:cNvPr id="16" name="Rectangle 118"/>
          <p:cNvSpPr txBox="1">
            <a:spLocks noChangeArrowheads="1"/>
          </p:cNvSpPr>
          <p:nvPr/>
        </p:nvSpPr>
        <p:spPr>
          <a:xfrm>
            <a:off x="685800" y="387273"/>
            <a:ext cx="7772400" cy="89693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altLang="en-US" sz="2800" b="1" kern="0" smtClean="0"/>
              <a:t>Topic 9: Wave phenomena - AHL</a:t>
            </a:r>
            <a:br>
              <a:rPr lang="en-US" altLang="en-US" sz="2800" b="1" kern="0" smtClean="0"/>
            </a:br>
            <a:r>
              <a:rPr lang="en-US" altLang="en-US" sz="2800" kern="0" smtClean="0">
                <a:solidFill>
                  <a:schemeClr val="tx1"/>
                </a:solidFill>
              </a:rPr>
              <a:t>9.2 – Single-slit diffraction</a:t>
            </a:r>
            <a:endParaRPr lang="en-US" altLang="en-US" sz="2800" kern="0" dirty="0" smtClean="0">
              <a:solidFill>
                <a:schemeClr val="tx1"/>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8901"/>
                                        </p:tgtEl>
                                        <p:attrNameLst>
                                          <p:attrName>style.visibility</p:attrName>
                                        </p:attrNameLst>
                                      </p:cBhvr>
                                      <p:to>
                                        <p:strVal val="visible"/>
                                      </p:to>
                                    </p:set>
                                    <p:anim calcmode="lin" valueType="num">
                                      <p:cBhvr additive="base">
                                        <p:cTn id="7" dur="500" fill="hold"/>
                                        <p:tgtEl>
                                          <p:spTgt spid="208901"/>
                                        </p:tgtEl>
                                        <p:attrNameLst>
                                          <p:attrName>ppt_x</p:attrName>
                                        </p:attrNameLst>
                                      </p:cBhvr>
                                      <p:tavLst>
                                        <p:tav tm="0">
                                          <p:val>
                                            <p:strVal val="#ppt_x"/>
                                          </p:val>
                                        </p:tav>
                                        <p:tav tm="100000">
                                          <p:val>
                                            <p:strVal val="#ppt_x"/>
                                          </p:val>
                                        </p:tav>
                                      </p:tavLst>
                                    </p:anim>
                                    <p:anim calcmode="lin" valueType="num">
                                      <p:cBhvr additive="base">
                                        <p:cTn id="8" dur="500" fill="hold"/>
                                        <p:tgtEl>
                                          <p:spTgt spid="20890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8902"/>
                                        </p:tgtEl>
                                        <p:attrNameLst>
                                          <p:attrName>style.visibility</p:attrName>
                                        </p:attrNameLst>
                                      </p:cBhvr>
                                      <p:to>
                                        <p:strVal val="visible"/>
                                      </p:to>
                                    </p:set>
                                    <p:anim calcmode="lin" valueType="num">
                                      <p:cBhvr additive="base">
                                        <p:cTn id="13" dur="500" fill="hold"/>
                                        <p:tgtEl>
                                          <p:spTgt spid="208902"/>
                                        </p:tgtEl>
                                        <p:attrNameLst>
                                          <p:attrName>ppt_x</p:attrName>
                                        </p:attrNameLst>
                                      </p:cBhvr>
                                      <p:tavLst>
                                        <p:tav tm="0">
                                          <p:val>
                                            <p:strVal val="#ppt_x"/>
                                          </p:val>
                                        </p:tav>
                                        <p:tav tm="100000">
                                          <p:val>
                                            <p:strVal val="#ppt_x"/>
                                          </p:val>
                                        </p:tav>
                                      </p:tavLst>
                                    </p:anim>
                                    <p:anim calcmode="lin" valueType="num">
                                      <p:cBhvr additive="base">
                                        <p:cTn id="14" dur="500" fill="hold"/>
                                        <p:tgtEl>
                                          <p:spTgt spid="20890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08903">
                                            <p:txEl>
                                              <p:pRg st="0" end="0"/>
                                            </p:txEl>
                                          </p:spTgt>
                                        </p:tgtEl>
                                        <p:attrNameLst>
                                          <p:attrName>style.visibility</p:attrName>
                                        </p:attrNameLst>
                                      </p:cBhvr>
                                      <p:to>
                                        <p:strVal val="visible"/>
                                      </p:to>
                                    </p:set>
                                    <p:anim calcmode="lin" valueType="num">
                                      <p:cBhvr additive="base">
                                        <p:cTn id="19" dur="500" fill="hold"/>
                                        <p:tgtEl>
                                          <p:spTgt spid="20890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890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08904">
                                            <p:txEl>
                                              <p:pRg st="0" end="0"/>
                                            </p:txEl>
                                          </p:spTgt>
                                        </p:tgtEl>
                                        <p:attrNameLst>
                                          <p:attrName>style.visibility</p:attrName>
                                        </p:attrNameLst>
                                      </p:cBhvr>
                                      <p:to>
                                        <p:strVal val="visible"/>
                                      </p:to>
                                    </p:set>
                                    <p:anim calcmode="lin" valueType="num">
                                      <p:cBhvr additive="base">
                                        <p:cTn id="25" dur="500" fill="hold"/>
                                        <p:tgtEl>
                                          <p:spTgt spid="20890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890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0" fill="hold" grpId="0" nodeType="clickEffect">
                                  <p:stCondLst>
                                    <p:cond delay="0"/>
                                  </p:stCondLst>
                                  <p:childTnLst>
                                    <p:set>
                                      <p:cBhvr>
                                        <p:cTn id="30" dur="1" fill="hold">
                                          <p:stCondLst>
                                            <p:cond delay="0"/>
                                          </p:stCondLst>
                                        </p:cTn>
                                        <p:tgtEl>
                                          <p:spTgt spid="208906"/>
                                        </p:tgtEl>
                                        <p:attrNameLst>
                                          <p:attrName>style.visibility</p:attrName>
                                        </p:attrNameLst>
                                      </p:cBhvr>
                                      <p:to>
                                        <p:strVal val="visible"/>
                                      </p:to>
                                    </p:set>
                                    <p:anim calcmode="lin" valueType="num">
                                      <p:cBhvr>
                                        <p:cTn id="31" dur="500" fill="hold"/>
                                        <p:tgtEl>
                                          <p:spTgt spid="208906"/>
                                        </p:tgtEl>
                                        <p:attrNameLst>
                                          <p:attrName>ppt_w</p:attrName>
                                        </p:attrNameLst>
                                      </p:cBhvr>
                                      <p:tavLst>
                                        <p:tav tm="0">
                                          <p:val>
                                            <p:fltVal val="0"/>
                                          </p:val>
                                        </p:tav>
                                        <p:tav tm="100000">
                                          <p:val>
                                            <p:strVal val="#ppt_w"/>
                                          </p:val>
                                        </p:tav>
                                      </p:tavLst>
                                    </p:anim>
                                    <p:anim calcmode="lin" valueType="num">
                                      <p:cBhvr>
                                        <p:cTn id="32" dur="500" fill="hold"/>
                                        <p:tgtEl>
                                          <p:spTgt spid="208906"/>
                                        </p:tgtEl>
                                        <p:attrNameLst>
                                          <p:attrName>ppt_h</p:attrName>
                                        </p:attrNameLst>
                                      </p:cBhvr>
                                      <p:tavLst>
                                        <p:tav tm="0">
                                          <p:val>
                                            <p:fltVal val="0"/>
                                          </p:val>
                                        </p:tav>
                                        <p:tav tm="100000">
                                          <p:val>
                                            <p:strVal val="#ppt_h"/>
                                          </p:val>
                                        </p:tav>
                                      </p:tavLst>
                                    </p:anim>
                                    <p:animEffect transition="in" filter="fade">
                                      <p:cBhvr>
                                        <p:cTn id="33" dur="500"/>
                                        <p:tgtEl>
                                          <p:spTgt spid="208906"/>
                                        </p:tgtEl>
                                      </p:cBhvr>
                                    </p:animEffect>
                                  </p:childTnLst>
                                  <p:subTnLst>
                                    <p:audio>
                                      <p:cMediaNode>
                                        <p:cTn display="0" masterRel="sameClick">
                                          <p:stCondLst>
                                            <p:cond evt="begin" delay="0">
                                              <p:tn val="29"/>
                                            </p:cond>
                                          </p:stCondLst>
                                          <p:endCondLst>
                                            <p:cond evt="onStopAudio" delay="0">
                                              <p:tgtEl>
                                                <p:sldTgt/>
                                              </p:tgtEl>
                                            </p:cond>
                                          </p:endCondLst>
                                        </p:cTn>
                                        <p:tgtEl>
                                          <p:sndTgt r:embed="rId5" name="cashreg.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208905">
                                            <p:txEl>
                                              <p:pRg st="0" end="0"/>
                                            </p:txEl>
                                          </p:spTgt>
                                        </p:tgtEl>
                                        <p:attrNameLst>
                                          <p:attrName>style.visibility</p:attrName>
                                        </p:attrNameLst>
                                      </p:cBhvr>
                                      <p:to>
                                        <p:strVal val="visible"/>
                                      </p:to>
                                    </p:set>
                                    <p:anim calcmode="lin" valueType="num">
                                      <p:cBhvr additive="base">
                                        <p:cTn id="38" dur="500" fill="hold"/>
                                        <p:tgtEl>
                                          <p:spTgt spid="208905">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08905">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208907"/>
                                        </p:tgtEl>
                                        <p:attrNameLst>
                                          <p:attrName>style.visibility</p:attrName>
                                        </p:attrNameLst>
                                      </p:cBhvr>
                                      <p:to>
                                        <p:strVal val="visible"/>
                                      </p:to>
                                    </p:set>
                                    <p:anim calcmode="lin" valueType="num">
                                      <p:cBhvr>
                                        <p:cTn id="44" dur="500" fill="hold"/>
                                        <p:tgtEl>
                                          <p:spTgt spid="208907"/>
                                        </p:tgtEl>
                                        <p:attrNameLst>
                                          <p:attrName>ppt_w</p:attrName>
                                        </p:attrNameLst>
                                      </p:cBhvr>
                                      <p:tavLst>
                                        <p:tav tm="0">
                                          <p:val>
                                            <p:fltVal val="0"/>
                                          </p:val>
                                        </p:tav>
                                        <p:tav tm="100000">
                                          <p:val>
                                            <p:strVal val="#ppt_w"/>
                                          </p:val>
                                        </p:tav>
                                      </p:tavLst>
                                    </p:anim>
                                    <p:anim calcmode="lin" valueType="num">
                                      <p:cBhvr>
                                        <p:cTn id="45" dur="500" fill="hold"/>
                                        <p:tgtEl>
                                          <p:spTgt spid="208907"/>
                                        </p:tgtEl>
                                        <p:attrNameLst>
                                          <p:attrName>ppt_h</p:attrName>
                                        </p:attrNameLst>
                                      </p:cBhvr>
                                      <p:tavLst>
                                        <p:tav tm="0">
                                          <p:val>
                                            <p:fltVal val="0"/>
                                          </p:val>
                                        </p:tav>
                                        <p:tav tm="100000">
                                          <p:val>
                                            <p:strVal val="#ppt_h"/>
                                          </p:val>
                                        </p:tav>
                                      </p:tavLst>
                                    </p:anim>
                                    <p:animEffect transition="in" filter="fade">
                                      <p:cBhvr>
                                        <p:cTn id="46" dur="500"/>
                                        <p:tgtEl>
                                          <p:spTgt spid="208907"/>
                                        </p:tgtEl>
                                      </p:cBhvr>
                                    </p:animEffect>
                                  </p:childTnLst>
                                  <p:subTnLst>
                                    <p:audio>
                                      <p:cMediaNode>
                                        <p:cTn display="0" masterRel="sameClick">
                                          <p:stCondLst>
                                            <p:cond evt="begin" delay="0">
                                              <p:tn val="42"/>
                                            </p:cond>
                                          </p:stCondLst>
                                          <p:endCondLst>
                                            <p:cond evt="onStopAudio" delay="0">
                                              <p:tgtEl>
                                                <p:sldTgt/>
                                              </p:tgtEl>
                                            </p:cond>
                                          </p:endCondLst>
                                        </p:cTn>
                                        <p:tgtEl>
                                          <p:sndTgt r:embed="rId5" name="cashreg.wav"/>
                                        </p:tgtEl>
                                      </p:cMediaNode>
                                    </p:audio>
                                  </p:sub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nodeType="clickEffect">
                                  <p:stCondLst>
                                    <p:cond delay="0"/>
                                  </p:stCondLst>
                                  <p:childTnLst>
                                    <p:set>
                                      <p:cBhvr>
                                        <p:cTn id="50" dur="1" fill="hold">
                                          <p:stCondLst>
                                            <p:cond delay="0"/>
                                          </p:stCondLst>
                                        </p:cTn>
                                        <p:tgtEl>
                                          <p:spTgt spid="208908">
                                            <p:txEl>
                                              <p:pRg st="0" end="0"/>
                                            </p:txEl>
                                          </p:spTgt>
                                        </p:tgtEl>
                                        <p:attrNameLst>
                                          <p:attrName>style.visibility</p:attrName>
                                        </p:attrNameLst>
                                      </p:cBhvr>
                                      <p:to>
                                        <p:strVal val="visible"/>
                                      </p:to>
                                    </p:set>
                                    <p:anim calcmode="lin" valueType="num">
                                      <p:cBhvr additive="base">
                                        <p:cTn id="51" dur="500" fill="hold"/>
                                        <p:tgtEl>
                                          <p:spTgt spid="208908">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0890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9"/>
                                            </p:cond>
                                          </p:stCondLst>
                                          <p:endCondLst>
                                            <p:cond evt="onStopAudio" delay="0">
                                              <p:tgtEl>
                                                <p:sldTgt/>
                                              </p:tgtEl>
                                            </p:cond>
                                          </p:endCondLst>
                                        </p:cTn>
                                        <p:tgtEl>
                                          <p:sndTgt r:embed="rId4" name="arrow.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53" presetClass="entr" presetSubtype="0" fill="hold" grpId="0" nodeType="clickEffect">
                                  <p:stCondLst>
                                    <p:cond delay="0"/>
                                  </p:stCondLst>
                                  <p:childTnLst>
                                    <p:set>
                                      <p:cBhvr>
                                        <p:cTn id="56" dur="1" fill="hold">
                                          <p:stCondLst>
                                            <p:cond delay="0"/>
                                          </p:stCondLst>
                                        </p:cTn>
                                        <p:tgtEl>
                                          <p:spTgt spid="208910"/>
                                        </p:tgtEl>
                                        <p:attrNameLst>
                                          <p:attrName>style.visibility</p:attrName>
                                        </p:attrNameLst>
                                      </p:cBhvr>
                                      <p:to>
                                        <p:strVal val="visible"/>
                                      </p:to>
                                    </p:set>
                                    <p:anim calcmode="lin" valueType="num">
                                      <p:cBhvr>
                                        <p:cTn id="57" dur="500" fill="hold"/>
                                        <p:tgtEl>
                                          <p:spTgt spid="208910"/>
                                        </p:tgtEl>
                                        <p:attrNameLst>
                                          <p:attrName>ppt_w</p:attrName>
                                        </p:attrNameLst>
                                      </p:cBhvr>
                                      <p:tavLst>
                                        <p:tav tm="0">
                                          <p:val>
                                            <p:fltVal val="0"/>
                                          </p:val>
                                        </p:tav>
                                        <p:tav tm="100000">
                                          <p:val>
                                            <p:strVal val="#ppt_w"/>
                                          </p:val>
                                        </p:tav>
                                      </p:tavLst>
                                    </p:anim>
                                    <p:anim calcmode="lin" valueType="num">
                                      <p:cBhvr>
                                        <p:cTn id="58" dur="500" fill="hold"/>
                                        <p:tgtEl>
                                          <p:spTgt spid="208910"/>
                                        </p:tgtEl>
                                        <p:attrNameLst>
                                          <p:attrName>ppt_h</p:attrName>
                                        </p:attrNameLst>
                                      </p:cBhvr>
                                      <p:tavLst>
                                        <p:tav tm="0">
                                          <p:val>
                                            <p:fltVal val="0"/>
                                          </p:val>
                                        </p:tav>
                                        <p:tav tm="100000">
                                          <p:val>
                                            <p:strVal val="#ppt_h"/>
                                          </p:val>
                                        </p:tav>
                                      </p:tavLst>
                                    </p:anim>
                                    <p:animEffect transition="in" filter="fade">
                                      <p:cBhvr>
                                        <p:cTn id="59" dur="500"/>
                                        <p:tgtEl>
                                          <p:spTgt spid="208910"/>
                                        </p:tgtEl>
                                      </p:cBhvr>
                                    </p:animEffect>
                                  </p:childTnLst>
                                  <p:subTnLst>
                                    <p:audio>
                                      <p:cMediaNode>
                                        <p:cTn display="0" masterRel="sameClick">
                                          <p:stCondLst>
                                            <p:cond evt="begin" delay="0">
                                              <p:tn val="55"/>
                                            </p:cond>
                                          </p:stCondLst>
                                          <p:endCondLst>
                                            <p:cond evt="onStopAudio" delay="0">
                                              <p:tgtEl>
                                                <p:sldTgt/>
                                              </p:tgtEl>
                                            </p:cond>
                                          </p:endCondLst>
                                        </p:cTn>
                                        <p:tgtEl>
                                          <p:sndTgt r:embed="rId5" name="cashreg.wav"/>
                                        </p:tgtEl>
                                      </p:cMediaNode>
                                    </p:audio>
                                  </p:sub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ntr" presetSubtype="4" fill="hold" nodeType="clickEffect">
                                  <p:stCondLst>
                                    <p:cond delay="0"/>
                                  </p:stCondLst>
                                  <p:childTnLst>
                                    <p:set>
                                      <p:cBhvr>
                                        <p:cTn id="63" dur="1" fill="hold">
                                          <p:stCondLst>
                                            <p:cond delay="0"/>
                                          </p:stCondLst>
                                        </p:cTn>
                                        <p:tgtEl>
                                          <p:spTgt spid="208909">
                                            <p:txEl>
                                              <p:pRg st="0" end="0"/>
                                            </p:txEl>
                                          </p:spTgt>
                                        </p:tgtEl>
                                        <p:attrNameLst>
                                          <p:attrName>style.visibility</p:attrName>
                                        </p:attrNameLst>
                                      </p:cBhvr>
                                      <p:to>
                                        <p:strVal val="visible"/>
                                      </p:to>
                                    </p:set>
                                    <p:anim calcmode="lin" valueType="num">
                                      <p:cBhvr additive="base">
                                        <p:cTn id="64" dur="500" fill="hold"/>
                                        <p:tgtEl>
                                          <p:spTgt spid="208909">
                                            <p:txEl>
                                              <p:pRg st="0" end="0"/>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208909">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2"/>
                                            </p:cond>
                                          </p:stCondLst>
                                          <p:endCondLst>
                                            <p:cond evt="onStopAudio" delay="0">
                                              <p:tgtEl>
                                                <p:sldTgt/>
                                              </p:tgtEl>
                                            </p:cond>
                                          </p:endCondLst>
                                        </p:cTn>
                                        <p:tgtEl>
                                          <p:sndTgt r:embed="rId4" name="arrow.wav"/>
                                        </p:tgtEl>
                                      </p:cMediaNode>
                                    </p:audio>
                                  </p:subTnLst>
                                </p:cTn>
                              </p:par>
                            </p:childTnLst>
                          </p:cTn>
                        </p:par>
                      </p:childTnLst>
                    </p:cTn>
                  </p:par>
                  <p:par>
                    <p:cTn id="66" fill="hold" nodeType="clickPar">
                      <p:stCondLst>
                        <p:cond delay="indefinite"/>
                      </p:stCondLst>
                      <p:childTnLst>
                        <p:par>
                          <p:cTn id="67" fill="hold" nodeType="withGroup">
                            <p:stCondLst>
                              <p:cond delay="0"/>
                            </p:stCondLst>
                            <p:childTnLst>
                              <p:par>
                                <p:cTn id="68" presetID="53" presetClass="entr" presetSubtype="0" fill="hold" grpId="0" nodeType="clickEffect">
                                  <p:stCondLst>
                                    <p:cond delay="0"/>
                                  </p:stCondLst>
                                  <p:childTnLst>
                                    <p:set>
                                      <p:cBhvr>
                                        <p:cTn id="69" dur="1" fill="hold">
                                          <p:stCondLst>
                                            <p:cond delay="0"/>
                                          </p:stCondLst>
                                        </p:cTn>
                                        <p:tgtEl>
                                          <p:spTgt spid="208911"/>
                                        </p:tgtEl>
                                        <p:attrNameLst>
                                          <p:attrName>style.visibility</p:attrName>
                                        </p:attrNameLst>
                                      </p:cBhvr>
                                      <p:to>
                                        <p:strVal val="visible"/>
                                      </p:to>
                                    </p:set>
                                    <p:anim calcmode="lin" valueType="num">
                                      <p:cBhvr>
                                        <p:cTn id="70" dur="500" fill="hold"/>
                                        <p:tgtEl>
                                          <p:spTgt spid="208911"/>
                                        </p:tgtEl>
                                        <p:attrNameLst>
                                          <p:attrName>ppt_w</p:attrName>
                                        </p:attrNameLst>
                                      </p:cBhvr>
                                      <p:tavLst>
                                        <p:tav tm="0">
                                          <p:val>
                                            <p:fltVal val="0"/>
                                          </p:val>
                                        </p:tav>
                                        <p:tav tm="100000">
                                          <p:val>
                                            <p:strVal val="#ppt_w"/>
                                          </p:val>
                                        </p:tav>
                                      </p:tavLst>
                                    </p:anim>
                                    <p:anim calcmode="lin" valueType="num">
                                      <p:cBhvr>
                                        <p:cTn id="71" dur="500" fill="hold"/>
                                        <p:tgtEl>
                                          <p:spTgt spid="208911"/>
                                        </p:tgtEl>
                                        <p:attrNameLst>
                                          <p:attrName>ppt_h</p:attrName>
                                        </p:attrNameLst>
                                      </p:cBhvr>
                                      <p:tavLst>
                                        <p:tav tm="0">
                                          <p:val>
                                            <p:fltVal val="0"/>
                                          </p:val>
                                        </p:tav>
                                        <p:tav tm="100000">
                                          <p:val>
                                            <p:strVal val="#ppt_h"/>
                                          </p:val>
                                        </p:tav>
                                      </p:tavLst>
                                    </p:anim>
                                    <p:animEffect transition="in" filter="fade">
                                      <p:cBhvr>
                                        <p:cTn id="72" dur="500"/>
                                        <p:tgtEl>
                                          <p:spTgt spid="208911"/>
                                        </p:tgtEl>
                                      </p:cBhvr>
                                    </p:animEffect>
                                  </p:childTnLst>
                                  <p:subTnLst>
                                    <p:audio>
                                      <p:cMediaNode>
                                        <p:cTn display="0" masterRel="sameClick">
                                          <p:stCondLst>
                                            <p:cond evt="begin" delay="0">
                                              <p:tn val="68"/>
                                            </p:cond>
                                          </p:stCondLst>
                                          <p:endCondLst>
                                            <p:cond evt="onStopAudio" delay="0">
                                              <p:tgtEl>
                                                <p:sldTgt/>
                                              </p:tgtEl>
                                            </p:cond>
                                          </p:endCondLst>
                                        </p:cTn>
                                        <p:tgtEl>
                                          <p:sndTgt r:embed="rId5"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6" grpId="0"/>
      <p:bldP spid="208907" grpId="0"/>
      <p:bldP spid="208910" grpId="0"/>
      <p:bldP spid="2089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685800" y="1804911"/>
            <a:ext cx="7772400" cy="50006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latin typeface="Courier New" pitchFamily="49" charset="0"/>
            </a:endParaRPr>
          </a:p>
        </p:txBody>
      </p:sp>
      <p:sp>
        <p:nvSpPr>
          <p:cNvPr id="19459" name="Rectangle 3"/>
          <p:cNvSpPr>
            <a:spLocks noChangeArrowheads="1"/>
          </p:cNvSpPr>
          <p:nvPr/>
        </p:nvSpPr>
        <p:spPr bwMode="auto">
          <a:xfrm>
            <a:off x="685800" y="1349298"/>
            <a:ext cx="7772400" cy="46513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Diffraction through a single-slit</a:t>
            </a:r>
            <a:endParaRPr lang="en-US" altLang="en-US" sz="2400">
              <a:solidFill>
                <a:schemeClr val="accent2"/>
              </a:solidFill>
            </a:endParaRPr>
          </a:p>
        </p:txBody>
      </p:sp>
      <p:pic>
        <p:nvPicPr>
          <p:cNvPr id="19460" name="Picture 5"/>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5800" y="1862061"/>
            <a:ext cx="7739063"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0950" name="Picture 6"/>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388" y="5427586"/>
            <a:ext cx="7686675"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0951" name="Text Box 7"/>
          <p:cNvSpPr txBox="1">
            <a:spLocks noChangeArrowheads="1"/>
          </p:cNvSpPr>
          <p:nvPr/>
        </p:nvSpPr>
        <p:spPr bwMode="auto">
          <a:xfrm>
            <a:off x="5592098" y="4140123"/>
            <a:ext cx="337348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hlink"/>
                </a:solidFill>
                <a:sym typeface="Symbol" pitchFamily="18" charset="2"/>
              </a:rPr>
              <a:t> =  </a:t>
            </a:r>
            <a:r>
              <a:rPr lang="en-US" altLang="en-US" sz="2400" i="1" dirty="0">
                <a:solidFill>
                  <a:schemeClr val="hlink"/>
                </a:solidFill>
                <a:sym typeface="Symbol" pitchFamily="18" charset="2"/>
              </a:rPr>
              <a:t>/ b</a:t>
            </a:r>
            <a:endParaRPr lang="en-US" altLang="en-US" sz="2400" dirty="0">
              <a:solidFill>
                <a:schemeClr val="hlink"/>
              </a:solidFill>
              <a:sym typeface="Symbol" pitchFamily="18" charset="2"/>
            </a:endParaRPr>
          </a:p>
        </p:txBody>
      </p:sp>
      <p:sp>
        <p:nvSpPr>
          <p:cNvPr id="210952" name="Line 8"/>
          <p:cNvSpPr>
            <a:spLocks noChangeShapeType="1"/>
          </p:cNvSpPr>
          <p:nvPr/>
        </p:nvSpPr>
        <p:spPr bwMode="auto">
          <a:xfrm flipV="1">
            <a:off x="8205788" y="2012873"/>
            <a:ext cx="0" cy="9144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0953" name="Text Box 9"/>
          <p:cNvSpPr txBox="1">
            <a:spLocks noChangeArrowheads="1"/>
          </p:cNvSpPr>
          <p:nvPr/>
        </p:nvSpPr>
        <p:spPr bwMode="auto">
          <a:xfrm>
            <a:off x="8153400" y="2273223"/>
            <a:ext cx="409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dirty="0">
                <a:solidFill>
                  <a:srgbClr val="FF0000"/>
                </a:solidFill>
                <a:sym typeface="Symbol" pitchFamily="18" charset="2"/>
              </a:rPr>
              <a:t>d</a:t>
            </a:r>
          </a:p>
        </p:txBody>
      </p:sp>
      <p:sp>
        <p:nvSpPr>
          <p:cNvPr id="210954" name="Text Box 10"/>
          <p:cNvSpPr txBox="1">
            <a:spLocks noChangeArrowheads="1"/>
          </p:cNvSpPr>
          <p:nvPr/>
        </p:nvSpPr>
        <p:spPr bwMode="auto">
          <a:xfrm>
            <a:off x="5593686" y="4464127"/>
            <a:ext cx="337348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hlink"/>
                </a:solidFill>
                <a:sym typeface="Symbol" pitchFamily="18" charset="2"/>
              </a:rPr>
              <a:t>tan  = </a:t>
            </a:r>
            <a:r>
              <a:rPr lang="en-US" altLang="en-US" sz="2400" i="1" dirty="0">
                <a:solidFill>
                  <a:schemeClr val="hlink"/>
                </a:solidFill>
                <a:sym typeface="Symbol" pitchFamily="18" charset="2"/>
              </a:rPr>
              <a:t>d / D</a:t>
            </a:r>
            <a:endParaRPr lang="en-US" altLang="en-US" sz="2400" dirty="0">
              <a:solidFill>
                <a:schemeClr val="hlink"/>
              </a:solidFill>
              <a:sym typeface="Symbol" pitchFamily="18" charset="2"/>
            </a:endParaRPr>
          </a:p>
        </p:txBody>
      </p:sp>
      <p:sp>
        <p:nvSpPr>
          <p:cNvPr id="210955" name="Text Box 11"/>
          <p:cNvSpPr txBox="1">
            <a:spLocks noChangeArrowheads="1"/>
          </p:cNvSpPr>
          <p:nvPr/>
        </p:nvSpPr>
        <p:spPr bwMode="auto">
          <a:xfrm>
            <a:off x="5593786" y="4813531"/>
            <a:ext cx="337348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hlink"/>
                </a:solidFill>
                <a:sym typeface="Symbol" pitchFamily="18" charset="2"/>
              </a:rPr>
              <a:t>tan    for small .</a:t>
            </a:r>
            <a:endParaRPr lang="en-US" altLang="en-US" sz="2400" i="1" dirty="0">
              <a:solidFill>
                <a:schemeClr val="hlink"/>
              </a:solidFill>
              <a:sym typeface="Symbol" pitchFamily="18" charset="2"/>
            </a:endParaRPr>
          </a:p>
        </p:txBody>
      </p:sp>
      <p:sp>
        <p:nvSpPr>
          <p:cNvPr id="210956" name="Text Box 12"/>
          <p:cNvSpPr txBox="1">
            <a:spLocks noChangeArrowheads="1"/>
          </p:cNvSpPr>
          <p:nvPr/>
        </p:nvSpPr>
        <p:spPr bwMode="auto">
          <a:xfrm>
            <a:off x="2106613" y="6297536"/>
            <a:ext cx="2852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hlink"/>
                </a:solidFill>
                <a:sym typeface="Symbol" pitchFamily="18" charset="2"/>
              </a:rPr>
              <a:t> = </a:t>
            </a:r>
            <a:r>
              <a:rPr lang="en-US" altLang="en-US" sz="2400" i="1">
                <a:solidFill>
                  <a:schemeClr val="hlink"/>
                </a:solidFill>
                <a:sym typeface="Symbol" pitchFamily="18" charset="2"/>
              </a:rPr>
              <a:t>d / D </a:t>
            </a:r>
            <a:r>
              <a:rPr lang="en-US" altLang="en-US" sz="2400">
                <a:solidFill>
                  <a:schemeClr val="hlink"/>
                </a:solidFill>
                <a:sym typeface="Symbol" pitchFamily="18" charset="2"/>
              </a:rPr>
              <a:t>=</a:t>
            </a:r>
            <a:r>
              <a:rPr lang="en-US" altLang="en-US" sz="2400" i="1">
                <a:solidFill>
                  <a:schemeClr val="hlink"/>
                </a:solidFill>
                <a:sym typeface="Symbol" pitchFamily="18" charset="2"/>
              </a:rPr>
              <a:t> </a:t>
            </a:r>
            <a:r>
              <a:rPr lang="en-US" altLang="en-US" sz="2400">
                <a:solidFill>
                  <a:schemeClr val="hlink"/>
                </a:solidFill>
                <a:sym typeface="Symbol" pitchFamily="18" charset="2"/>
              </a:rPr>
              <a:t> </a:t>
            </a:r>
            <a:r>
              <a:rPr lang="en-US" altLang="en-US" sz="2400" i="1">
                <a:solidFill>
                  <a:schemeClr val="hlink"/>
                </a:solidFill>
                <a:sym typeface="Symbol" pitchFamily="18" charset="2"/>
              </a:rPr>
              <a:t>/ b</a:t>
            </a:r>
            <a:r>
              <a:rPr lang="en-US" altLang="en-US" sz="2400">
                <a:solidFill>
                  <a:schemeClr val="hlink"/>
                </a:solidFill>
                <a:sym typeface="Symbol" pitchFamily="18" charset="2"/>
              </a:rPr>
              <a:t>.</a:t>
            </a:r>
            <a:r>
              <a:rPr lang="en-US" altLang="en-US" sz="2400">
                <a:sym typeface="Symbol" pitchFamily="18" charset="2"/>
              </a:rPr>
              <a:t> </a:t>
            </a:r>
          </a:p>
        </p:txBody>
      </p:sp>
      <p:sp>
        <p:nvSpPr>
          <p:cNvPr id="210957" name="Text Box 13"/>
          <p:cNvSpPr txBox="1">
            <a:spLocks noChangeArrowheads="1"/>
          </p:cNvSpPr>
          <p:nvPr/>
        </p:nvSpPr>
        <p:spPr bwMode="auto">
          <a:xfrm>
            <a:off x="5180013" y="6310236"/>
            <a:ext cx="1782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hlink"/>
                </a:solidFill>
                <a:sym typeface="Symbol" pitchFamily="18" charset="2"/>
              </a:rPr>
              <a:t></a:t>
            </a:r>
            <a:r>
              <a:rPr lang="en-US" altLang="en-US" sz="2400" i="1">
                <a:solidFill>
                  <a:schemeClr val="hlink"/>
                </a:solidFill>
                <a:sym typeface="Symbol" pitchFamily="18" charset="2"/>
              </a:rPr>
              <a:t>d </a:t>
            </a:r>
            <a:r>
              <a:rPr lang="en-US" altLang="en-US" sz="2400">
                <a:solidFill>
                  <a:schemeClr val="hlink"/>
                </a:solidFill>
                <a:sym typeface="Symbol" pitchFamily="18" charset="2"/>
              </a:rPr>
              <a:t>=</a:t>
            </a:r>
            <a:r>
              <a:rPr lang="en-US" altLang="en-US" sz="2400" i="1">
                <a:solidFill>
                  <a:schemeClr val="hlink"/>
                </a:solidFill>
                <a:sym typeface="Symbol" pitchFamily="18" charset="2"/>
              </a:rPr>
              <a:t> </a:t>
            </a:r>
            <a:r>
              <a:rPr lang="en-US" altLang="en-US" sz="2400">
                <a:solidFill>
                  <a:schemeClr val="hlink"/>
                </a:solidFill>
                <a:sym typeface="Symbol" pitchFamily="18" charset="2"/>
              </a:rPr>
              <a:t></a:t>
            </a:r>
            <a:r>
              <a:rPr lang="en-US" altLang="en-US" sz="2400" i="1">
                <a:solidFill>
                  <a:schemeClr val="hlink"/>
                </a:solidFill>
                <a:sym typeface="Symbol" pitchFamily="18" charset="2"/>
              </a:rPr>
              <a:t>D / b</a:t>
            </a:r>
            <a:r>
              <a:rPr lang="en-US" altLang="en-US" sz="2400">
                <a:solidFill>
                  <a:schemeClr val="hlink"/>
                </a:solidFill>
                <a:sym typeface="Symbol" pitchFamily="18" charset="2"/>
              </a:rPr>
              <a:t>.</a:t>
            </a:r>
            <a:r>
              <a:rPr lang="en-US" altLang="en-US" sz="2400">
                <a:sym typeface="Symbol" pitchFamily="18" charset="2"/>
              </a:rPr>
              <a:t> </a:t>
            </a:r>
          </a:p>
        </p:txBody>
      </p:sp>
      <p:sp>
        <p:nvSpPr>
          <p:cNvPr id="14" name="Rectangle 118"/>
          <p:cNvSpPr txBox="1">
            <a:spLocks noChangeArrowheads="1"/>
          </p:cNvSpPr>
          <p:nvPr/>
        </p:nvSpPr>
        <p:spPr>
          <a:xfrm>
            <a:off x="685800" y="387273"/>
            <a:ext cx="7772400" cy="89693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altLang="en-US" sz="2800" b="1" kern="0" smtClean="0"/>
              <a:t>Topic 9: Wave phenomena - AHL</a:t>
            </a:r>
            <a:br>
              <a:rPr lang="en-US" altLang="en-US" sz="2800" b="1" kern="0" smtClean="0"/>
            </a:br>
            <a:r>
              <a:rPr lang="en-US" altLang="en-US" sz="2800" kern="0" smtClean="0">
                <a:solidFill>
                  <a:schemeClr val="tx1"/>
                </a:solidFill>
              </a:rPr>
              <a:t>9.2 – Single-slit diffraction</a:t>
            </a:r>
            <a:endParaRPr lang="en-US" altLang="en-US" sz="2800" kern="0" dirty="0" smtClean="0">
              <a:solidFill>
                <a:schemeClr val="tx1"/>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10950"/>
                                        </p:tgtEl>
                                        <p:attrNameLst>
                                          <p:attrName>style.visibility</p:attrName>
                                        </p:attrNameLst>
                                      </p:cBhvr>
                                      <p:to>
                                        <p:strVal val="visible"/>
                                      </p:to>
                                    </p:set>
                                    <p:anim calcmode="lin" valueType="num">
                                      <p:cBhvr additive="base">
                                        <p:cTn id="7" dur="500" fill="hold"/>
                                        <p:tgtEl>
                                          <p:spTgt spid="210950"/>
                                        </p:tgtEl>
                                        <p:attrNameLst>
                                          <p:attrName>ppt_x</p:attrName>
                                        </p:attrNameLst>
                                      </p:cBhvr>
                                      <p:tavLst>
                                        <p:tav tm="0">
                                          <p:val>
                                            <p:strVal val="#ppt_x"/>
                                          </p:val>
                                        </p:tav>
                                        <p:tav tm="100000">
                                          <p:val>
                                            <p:strVal val="#ppt_x"/>
                                          </p:val>
                                        </p:tav>
                                      </p:tavLst>
                                    </p:anim>
                                    <p:anim calcmode="lin" valueType="num">
                                      <p:cBhvr additive="base">
                                        <p:cTn id="8" dur="500" fill="hold"/>
                                        <p:tgtEl>
                                          <p:spTgt spid="21095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0951">
                                            <p:txEl>
                                              <p:pRg st="0" end="0"/>
                                            </p:txEl>
                                          </p:spTgt>
                                        </p:tgtEl>
                                        <p:attrNameLst>
                                          <p:attrName>style.visibility</p:attrName>
                                        </p:attrNameLst>
                                      </p:cBhvr>
                                      <p:to>
                                        <p:strVal val="visible"/>
                                      </p:to>
                                    </p:set>
                                    <p:anim calcmode="lin" valueType="num">
                                      <p:cBhvr additive="base">
                                        <p:cTn id="13" dur="500" fill="hold"/>
                                        <p:tgtEl>
                                          <p:spTgt spid="2109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0951">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10952"/>
                                        </p:tgtEl>
                                        <p:attrNameLst>
                                          <p:attrName>style.visibility</p:attrName>
                                        </p:attrNameLst>
                                      </p:cBhvr>
                                      <p:to>
                                        <p:strVal val="visible"/>
                                      </p:to>
                                    </p:set>
                                    <p:animEffect transition="in" filter="wipe(down)">
                                      <p:cBhvr>
                                        <p:cTn id="19" dur="500"/>
                                        <p:tgtEl>
                                          <p:spTgt spid="210952"/>
                                        </p:tgtEl>
                                      </p:cBhvr>
                                    </p:animEffect>
                                  </p:childTnLst>
                                  <p:subTnLst>
                                    <p:audio>
                                      <p:cMediaNode>
                                        <p:cTn display="0" masterRel="sameClick">
                                          <p:stCondLst>
                                            <p:cond evt="begin" delay="0">
                                              <p:tn val="17"/>
                                            </p:cond>
                                          </p:stCondLst>
                                          <p:endCondLst>
                                            <p:cond evt="onStopAudio" delay="0">
                                              <p:tgtEl>
                                                <p:sldTgt/>
                                              </p:tgtEl>
                                            </p:cond>
                                          </p:endCondLst>
                                        </p:cTn>
                                        <p:tgtEl>
                                          <p:sndTgt r:embed="rId5" name="cashreg.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iterate type="lt">
                                    <p:tmPct val="10000"/>
                                  </p:iterate>
                                  <p:childTnLst>
                                    <p:set>
                                      <p:cBhvr>
                                        <p:cTn id="23" dur="1" fill="hold">
                                          <p:stCondLst>
                                            <p:cond delay="0"/>
                                          </p:stCondLst>
                                        </p:cTn>
                                        <p:tgtEl>
                                          <p:spTgt spid="210953">
                                            <p:txEl>
                                              <p:pRg st="0" end="0"/>
                                            </p:txEl>
                                          </p:spTgt>
                                        </p:tgtEl>
                                        <p:attrNameLst>
                                          <p:attrName>style.visibility</p:attrName>
                                        </p:attrNameLst>
                                      </p:cBhvr>
                                      <p:to>
                                        <p:strVal val="visible"/>
                                      </p:to>
                                    </p:set>
                                    <p:anim calcmode="lin" valueType="num">
                                      <p:cBhvr additive="base">
                                        <p:cTn id="24" dur="500" fill="hold"/>
                                        <p:tgtEl>
                                          <p:spTgt spid="210953">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1095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4" name="arrow.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210954">
                                            <p:txEl>
                                              <p:pRg st="0" end="0"/>
                                            </p:txEl>
                                          </p:spTgt>
                                        </p:tgtEl>
                                        <p:attrNameLst>
                                          <p:attrName>style.visibility</p:attrName>
                                        </p:attrNameLst>
                                      </p:cBhvr>
                                      <p:to>
                                        <p:strVal val="visible"/>
                                      </p:to>
                                    </p:set>
                                    <p:anim calcmode="lin" valueType="num">
                                      <p:cBhvr additive="base">
                                        <p:cTn id="30" dur="500" fill="hold"/>
                                        <p:tgtEl>
                                          <p:spTgt spid="210954">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1095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4" name="arrow.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210955">
                                            <p:txEl>
                                              <p:pRg st="0" end="0"/>
                                            </p:txEl>
                                          </p:spTgt>
                                        </p:tgtEl>
                                        <p:attrNameLst>
                                          <p:attrName>style.visibility</p:attrName>
                                        </p:attrNameLst>
                                      </p:cBhvr>
                                      <p:to>
                                        <p:strVal val="visible"/>
                                      </p:to>
                                    </p:set>
                                    <p:anim calcmode="lin" valueType="num">
                                      <p:cBhvr additive="base">
                                        <p:cTn id="36" dur="500" fill="hold"/>
                                        <p:tgtEl>
                                          <p:spTgt spid="210955">
                                            <p:txEl>
                                              <p:pRg st="0" end="0"/>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10955">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4" name="arrow.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210956">
                                            <p:txEl>
                                              <p:pRg st="0" end="0"/>
                                            </p:txEl>
                                          </p:spTgt>
                                        </p:tgtEl>
                                        <p:attrNameLst>
                                          <p:attrName>style.visibility</p:attrName>
                                        </p:attrNameLst>
                                      </p:cBhvr>
                                      <p:to>
                                        <p:strVal val="visible"/>
                                      </p:to>
                                    </p:set>
                                    <p:anim calcmode="lin" valueType="num">
                                      <p:cBhvr additive="base">
                                        <p:cTn id="42" dur="500" fill="hold"/>
                                        <p:tgtEl>
                                          <p:spTgt spid="210956">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1095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4" name="arrow.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210957">
                                            <p:txEl>
                                              <p:pRg st="0" end="0"/>
                                            </p:txEl>
                                          </p:spTgt>
                                        </p:tgtEl>
                                        <p:attrNameLst>
                                          <p:attrName>style.visibility</p:attrName>
                                        </p:attrNameLst>
                                      </p:cBhvr>
                                      <p:to>
                                        <p:strVal val="visible"/>
                                      </p:to>
                                    </p:set>
                                    <p:anim calcmode="lin" valueType="num">
                                      <p:cBhvr additive="base">
                                        <p:cTn id="48" dur="500" fill="hold"/>
                                        <p:tgtEl>
                                          <p:spTgt spid="210957">
                                            <p:txEl>
                                              <p:pRg st="0" end="0"/>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21095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5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685800" y="1343025"/>
            <a:ext cx="7772400" cy="551497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Intensity of a single-slit diffraction pattern</a:t>
            </a:r>
          </a:p>
          <a:p>
            <a:pPr>
              <a:buFontTx/>
              <a:buNone/>
            </a:pPr>
            <a:r>
              <a:rPr lang="en-US" altLang="en-US" sz="2400">
                <a:solidFill>
                  <a:srgbClr val="000000"/>
                </a:solidFill>
                <a:ea typeface="Calibri" pitchFamily="34" charset="0"/>
                <a:cs typeface="Times New Roman" pitchFamily="18" charset="0"/>
                <a:sym typeface="Symbol" pitchFamily="18" charset="2"/>
              </a:rPr>
              <a:t>IBO expects you to                                                              know the relative                                                            intensities of the                                                           maximums.</a:t>
            </a:r>
          </a:p>
          <a:p>
            <a:pPr>
              <a:buFontTx/>
              <a:buNone/>
            </a:pPr>
            <a:r>
              <a:rPr lang="en-US" altLang="en-US" sz="2400">
                <a:solidFill>
                  <a:srgbClr val="000000"/>
                </a:solidFill>
                <a:ea typeface="Calibri" pitchFamily="34" charset="0"/>
                <a:cs typeface="Times New Roman" pitchFamily="18" charset="0"/>
                <a:sym typeface="Symbol" pitchFamily="18" charset="2"/>
              </a:rPr>
              <a:t>IBO expects you                                                                   to know the                                                                  positioning of the                                                          minimums.</a:t>
            </a:r>
          </a:p>
        </p:txBody>
      </p:sp>
      <p:pic>
        <p:nvPicPr>
          <p:cNvPr id="54276"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598863" y="1893888"/>
            <a:ext cx="5408612" cy="35591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484"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
        <p:nvSpPr>
          <p:cNvPr id="14" name="Freeform 13"/>
          <p:cNvSpPr/>
          <p:nvPr/>
        </p:nvSpPr>
        <p:spPr>
          <a:xfrm>
            <a:off x="3633788" y="2203450"/>
            <a:ext cx="5186362" cy="3244850"/>
          </a:xfrm>
          <a:custGeom>
            <a:avLst/>
            <a:gdLst>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42852 w 6327058"/>
              <a:gd name="connsiteY14" fmla="*/ 2759027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72349 w 6327058"/>
              <a:gd name="connsiteY14" fmla="*/ 3009750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7844 h 3958735"/>
              <a:gd name="connsiteX1" fmla="*/ 368710 w 6327058"/>
              <a:gd name="connsiteY1" fmla="*/ 3893599 h 3958735"/>
              <a:gd name="connsiteX2" fmla="*/ 811161 w 6327058"/>
              <a:gd name="connsiteY2" fmla="*/ 3937844 h 3958735"/>
              <a:gd name="connsiteX3" fmla="*/ 1209368 w 6327058"/>
              <a:gd name="connsiteY3" fmla="*/ 3878851 h 3958735"/>
              <a:gd name="connsiteX4" fmla="*/ 1607574 w 6327058"/>
              <a:gd name="connsiteY4" fmla="*/ 3952593 h 3958735"/>
              <a:gd name="connsiteX5" fmla="*/ 2005781 w 6327058"/>
              <a:gd name="connsiteY5" fmla="*/ 3805109 h 3958735"/>
              <a:gd name="connsiteX6" fmla="*/ 2389239 w 6327058"/>
              <a:gd name="connsiteY6" fmla="*/ 3937844 h 3958735"/>
              <a:gd name="connsiteX7" fmla="*/ 2403987 w 6327058"/>
              <a:gd name="connsiteY7" fmla="*/ 3952593 h 3958735"/>
              <a:gd name="connsiteX8" fmla="*/ 2521974 w 6327058"/>
              <a:gd name="connsiteY8" fmla="*/ 3878851 h 3958735"/>
              <a:gd name="connsiteX9" fmla="*/ 2595716 w 6327058"/>
              <a:gd name="connsiteY9" fmla="*/ 3598631 h 3958735"/>
              <a:gd name="connsiteX10" fmla="*/ 2684206 w 6327058"/>
              <a:gd name="connsiteY10" fmla="*/ 3038193 h 3958735"/>
              <a:gd name="connsiteX11" fmla="*/ 2875936 w 6327058"/>
              <a:gd name="connsiteY11" fmla="*/ 1268386 h 3958735"/>
              <a:gd name="connsiteX12" fmla="*/ 3170903 w 6327058"/>
              <a:gd name="connsiteY12" fmla="*/ 25 h 3958735"/>
              <a:gd name="connsiteX13" fmla="*/ 3495368 w 6327058"/>
              <a:gd name="connsiteY13" fmla="*/ 1238890 h 3958735"/>
              <a:gd name="connsiteX14" fmla="*/ 3672349 w 6327058"/>
              <a:gd name="connsiteY14" fmla="*/ 3008696 h 3958735"/>
              <a:gd name="connsiteX15" fmla="*/ 3760839 w 6327058"/>
              <a:gd name="connsiteY15" fmla="*/ 3598631 h 3958735"/>
              <a:gd name="connsiteX16" fmla="*/ 3952568 w 6327058"/>
              <a:gd name="connsiteY16" fmla="*/ 3937844 h 3958735"/>
              <a:gd name="connsiteX17" fmla="*/ 4321277 w 6327058"/>
              <a:gd name="connsiteY17" fmla="*/ 3805109 h 3958735"/>
              <a:gd name="connsiteX18" fmla="*/ 4763729 w 6327058"/>
              <a:gd name="connsiteY18" fmla="*/ 3952593 h 3958735"/>
              <a:gd name="connsiteX19" fmla="*/ 5147187 w 6327058"/>
              <a:gd name="connsiteY19" fmla="*/ 3878851 h 3958735"/>
              <a:gd name="connsiteX20" fmla="*/ 5560142 w 6327058"/>
              <a:gd name="connsiteY20" fmla="*/ 3937844 h 3958735"/>
              <a:gd name="connsiteX21" fmla="*/ 6002594 w 6327058"/>
              <a:gd name="connsiteY21" fmla="*/ 3908348 h 3958735"/>
              <a:gd name="connsiteX22" fmla="*/ 6327058 w 6327058"/>
              <a:gd name="connsiteY22" fmla="*/ 3952593 h 395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327058" h="3958735">
                <a:moveTo>
                  <a:pt x="0" y="3937844"/>
                </a:moveTo>
                <a:cubicBezTo>
                  <a:pt x="116758" y="3915721"/>
                  <a:pt x="233517" y="3893599"/>
                  <a:pt x="368710" y="3893599"/>
                </a:cubicBezTo>
                <a:cubicBezTo>
                  <a:pt x="503903" y="3893599"/>
                  <a:pt x="671051" y="3940302"/>
                  <a:pt x="811161" y="3937844"/>
                </a:cubicBezTo>
                <a:cubicBezTo>
                  <a:pt x="951271" y="3935386"/>
                  <a:pt x="1076633" y="3876393"/>
                  <a:pt x="1209368" y="3878851"/>
                </a:cubicBezTo>
                <a:cubicBezTo>
                  <a:pt x="1342103" y="3881309"/>
                  <a:pt x="1474839" y="3964883"/>
                  <a:pt x="1607574" y="3952593"/>
                </a:cubicBezTo>
                <a:cubicBezTo>
                  <a:pt x="1740309" y="3940303"/>
                  <a:pt x="1875504" y="3807567"/>
                  <a:pt x="2005781" y="3805109"/>
                </a:cubicBezTo>
                <a:cubicBezTo>
                  <a:pt x="2136058" y="3802651"/>
                  <a:pt x="2322871" y="3913263"/>
                  <a:pt x="2389239" y="3937844"/>
                </a:cubicBezTo>
                <a:cubicBezTo>
                  <a:pt x="2455607" y="3962425"/>
                  <a:pt x="2381865" y="3962425"/>
                  <a:pt x="2403987" y="3952593"/>
                </a:cubicBezTo>
                <a:cubicBezTo>
                  <a:pt x="2426109" y="3942761"/>
                  <a:pt x="2490019" y="3937845"/>
                  <a:pt x="2521974" y="3878851"/>
                </a:cubicBezTo>
                <a:cubicBezTo>
                  <a:pt x="2553929" y="3819857"/>
                  <a:pt x="2568677" y="3738741"/>
                  <a:pt x="2595716" y="3598631"/>
                </a:cubicBezTo>
                <a:cubicBezTo>
                  <a:pt x="2622755" y="3458521"/>
                  <a:pt x="2637503" y="3426567"/>
                  <a:pt x="2684206" y="3038193"/>
                </a:cubicBezTo>
                <a:cubicBezTo>
                  <a:pt x="2730909" y="2649819"/>
                  <a:pt x="2794820" y="1774747"/>
                  <a:pt x="2875936" y="1268386"/>
                </a:cubicBezTo>
                <a:cubicBezTo>
                  <a:pt x="2957052" y="762025"/>
                  <a:pt x="3067664" y="4941"/>
                  <a:pt x="3170903" y="25"/>
                </a:cubicBezTo>
                <a:cubicBezTo>
                  <a:pt x="3274142" y="-4891"/>
                  <a:pt x="3411794" y="737445"/>
                  <a:pt x="3495368" y="1238890"/>
                </a:cubicBezTo>
                <a:cubicBezTo>
                  <a:pt x="3578942" y="1740335"/>
                  <a:pt x="3628104" y="2615406"/>
                  <a:pt x="3672349" y="3008696"/>
                </a:cubicBezTo>
                <a:cubicBezTo>
                  <a:pt x="3716594" y="3401986"/>
                  <a:pt x="3714136" y="3443773"/>
                  <a:pt x="3760839" y="3598631"/>
                </a:cubicBezTo>
                <a:cubicBezTo>
                  <a:pt x="3807542" y="3753489"/>
                  <a:pt x="3859162" y="3903431"/>
                  <a:pt x="3952568" y="3937844"/>
                </a:cubicBezTo>
                <a:cubicBezTo>
                  <a:pt x="4045974" y="3972257"/>
                  <a:pt x="4186084" y="3802651"/>
                  <a:pt x="4321277" y="3805109"/>
                </a:cubicBezTo>
                <a:cubicBezTo>
                  <a:pt x="4456470" y="3807567"/>
                  <a:pt x="4626077" y="3940303"/>
                  <a:pt x="4763729" y="3952593"/>
                </a:cubicBezTo>
                <a:cubicBezTo>
                  <a:pt x="4901381" y="3964883"/>
                  <a:pt x="5014452" y="3881309"/>
                  <a:pt x="5147187" y="3878851"/>
                </a:cubicBezTo>
                <a:cubicBezTo>
                  <a:pt x="5279922" y="3876393"/>
                  <a:pt x="5417574" y="3932928"/>
                  <a:pt x="5560142" y="3937844"/>
                </a:cubicBezTo>
                <a:cubicBezTo>
                  <a:pt x="5702710" y="3942760"/>
                  <a:pt x="5874775" y="3905890"/>
                  <a:pt x="6002594" y="3908348"/>
                </a:cubicBezTo>
                <a:cubicBezTo>
                  <a:pt x="6130413" y="3910806"/>
                  <a:pt x="6228735" y="3931699"/>
                  <a:pt x="6327058" y="3952593"/>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4275" name="Picture 3"/>
          <p:cNvPicPr>
            <a:picLocks noChangeAspect="1" noChangeArrowheads="1"/>
          </p:cNvPicPr>
          <p:nvPr/>
        </p:nvPicPr>
        <p:blipFill>
          <a:blip r:embed="rId6">
            <a:duotone>
              <a:schemeClr val="accent2">
                <a:shade val="45000"/>
                <a:satMod val="135000"/>
              </a:schemeClr>
              <a:prstClr val="white"/>
            </a:duotone>
          </a:blip>
          <a:srcRect/>
          <a:stretch>
            <a:fillRect/>
          </a:stretch>
        </p:blipFill>
        <p:spPr bwMode="auto">
          <a:xfrm>
            <a:off x="3624263" y="6156325"/>
            <a:ext cx="5229225" cy="3746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a:spLocks noChangeArrowheads="1"/>
          </p:cNvSpPr>
          <p:nvPr/>
        </p:nvSpPr>
        <p:spPr bwMode="auto">
          <a:xfrm rot="-3195579">
            <a:off x="6263481" y="1874045"/>
            <a:ext cx="3841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rgbClr val="7030A0"/>
                </a:solidFill>
              </a:rPr>
              <a:t>I</a:t>
            </a:r>
            <a:r>
              <a:rPr lang="en-US" altLang="en-US" sz="2400" baseline="-25000">
                <a:solidFill>
                  <a:srgbClr val="7030A0"/>
                </a:solidFill>
              </a:rPr>
              <a:t>0</a:t>
            </a:r>
          </a:p>
        </p:txBody>
      </p:sp>
      <p:sp>
        <p:nvSpPr>
          <p:cNvPr id="90" name="TextBox 89"/>
          <p:cNvSpPr txBox="1">
            <a:spLocks noChangeArrowheads="1"/>
          </p:cNvSpPr>
          <p:nvPr/>
        </p:nvSpPr>
        <p:spPr bwMode="auto">
          <a:xfrm rot="-3357031">
            <a:off x="6888956" y="4633120"/>
            <a:ext cx="9747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rgbClr val="7030A0"/>
                </a:solidFill>
              </a:rPr>
              <a:t>I</a:t>
            </a:r>
            <a:r>
              <a:rPr lang="en-US" altLang="en-US" sz="2400" baseline="-25000">
                <a:solidFill>
                  <a:srgbClr val="7030A0"/>
                </a:solidFill>
              </a:rPr>
              <a:t>0 </a:t>
            </a:r>
            <a:r>
              <a:rPr lang="en-US" altLang="en-US" sz="2400" i="1">
                <a:solidFill>
                  <a:srgbClr val="7030A0"/>
                </a:solidFill>
              </a:rPr>
              <a:t>/ </a:t>
            </a:r>
            <a:r>
              <a:rPr lang="en-US" altLang="en-US" sz="2400">
                <a:solidFill>
                  <a:srgbClr val="7030A0"/>
                </a:solidFill>
              </a:rPr>
              <a:t>20</a:t>
            </a:r>
            <a:endParaRPr lang="en-US" altLang="en-US" sz="2400" baseline="-25000">
              <a:solidFill>
                <a:srgbClr val="7030A0"/>
              </a:solidFill>
            </a:endParaRPr>
          </a:p>
        </p:txBody>
      </p:sp>
      <p:sp>
        <p:nvSpPr>
          <p:cNvPr id="91" name="TextBox 90"/>
          <p:cNvSpPr txBox="1">
            <a:spLocks noChangeArrowheads="1"/>
          </p:cNvSpPr>
          <p:nvPr/>
        </p:nvSpPr>
        <p:spPr bwMode="auto">
          <a:xfrm rot="-3357031">
            <a:off x="7531894" y="4539457"/>
            <a:ext cx="12382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rgbClr val="7030A0"/>
                </a:solidFill>
              </a:rPr>
              <a:t>I</a:t>
            </a:r>
            <a:r>
              <a:rPr lang="en-US" altLang="en-US" sz="2400" baseline="-25000">
                <a:solidFill>
                  <a:srgbClr val="7030A0"/>
                </a:solidFill>
              </a:rPr>
              <a:t>0 </a:t>
            </a:r>
            <a:r>
              <a:rPr lang="en-US" altLang="en-US" sz="2400" i="1">
                <a:solidFill>
                  <a:srgbClr val="7030A0"/>
                </a:solidFill>
              </a:rPr>
              <a:t>/ </a:t>
            </a:r>
            <a:r>
              <a:rPr lang="en-US" altLang="en-US" sz="2400">
                <a:solidFill>
                  <a:srgbClr val="7030A0"/>
                </a:solidFill>
              </a:rPr>
              <a:t>50</a:t>
            </a:r>
            <a:endParaRPr lang="en-US" altLang="en-US" sz="2400" baseline="-25000">
              <a:solidFill>
                <a:srgbClr val="7030A0"/>
              </a:solidFill>
            </a:endParaRPr>
          </a:p>
        </p:txBody>
      </p:sp>
      <p:sp>
        <p:nvSpPr>
          <p:cNvPr id="92" name="TextBox 91"/>
          <p:cNvSpPr txBox="1">
            <a:spLocks noChangeArrowheads="1"/>
          </p:cNvSpPr>
          <p:nvPr/>
        </p:nvSpPr>
        <p:spPr bwMode="auto">
          <a:xfrm>
            <a:off x="6721475" y="5394325"/>
            <a:ext cx="355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u="sng">
                <a:sym typeface="Symbol" pitchFamily="18" charset="2"/>
              </a:rPr>
              <a:t></a:t>
            </a:r>
          </a:p>
          <a:p>
            <a:pPr algn="ctr" eaLnBrk="1" hangingPunct="1">
              <a:spcBef>
                <a:spcPct val="0"/>
              </a:spcBef>
              <a:buFontTx/>
              <a:buNone/>
            </a:pPr>
            <a:r>
              <a:rPr lang="en-US" altLang="en-US" sz="2400" i="1">
                <a:sym typeface="Symbol" pitchFamily="18" charset="2"/>
              </a:rPr>
              <a:t>b</a:t>
            </a:r>
          </a:p>
        </p:txBody>
      </p:sp>
      <p:sp>
        <p:nvSpPr>
          <p:cNvPr id="93" name="TextBox 92"/>
          <p:cNvSpPr txBox="1">
            <a:spLocks noChangeArrowheads="1"/>
          </p:cNvSpPr>
          <p:nvPr/>
        </p:nvSpPr>
        <p:spPr bwMode="auto">
          <a:xfrm>
            <a:off x="7307263" y="5394325"/>
            <a:ext cx="5238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u="sng">
                <a:sym typeface="Symbol" pitchFamily="18" charset="2"/>
              </a:rPr>
              <a:t>2</a:t>
            </a:r>
          </a:p>
          <a:p>
            <a:pPr algn="ctr" eaLnBrk="1" hangingPunct="1">
              <a:spcBef>
                <a:spcPct val="0"/>
              </a:spcBef>
              <a:buFontTx/>
              <a:buNone/>
            </a:pPr>
            <a:r>
              <a:rPr lang="en-US" altLang="en-US" sz="2400" i="1">
                <a:sym typeface="Symbol" pitchFamily="18" charset="2"/>
              </a:rPr>
              <a:t>b</a:t>
            </a:r>
          </a:p>
        </p:txBody>
      </p:sp>
      <p:sp>
        <p:nvSpPr>
          <p:cNvPr id="94" name="TextBox 93"/>
          <p:cNvSpPr txBox="1">
            <a:spLocks noChangeArrowheads="1"/>
          </p:cNvSpPr>
          <p:nvPr/>
        </p:nvSpPr>
        <p:spPr bwMode="auto">
          <a:xfrm>
            <a:off x="7947025" y="5394325"/>
            <a:ext cx="5254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u="sng">
                <a:sym typeface="Symbol" pitchFamily="18" charset="2"/>
              </a:rPr>
              <a:t>3</a:t>
            </a:r>
          </a:p>
          <a:p>
            <a:pPr algn="ctr" eaLnBrk="1" hangingPunct="1">
              <a:spcBef>
                <a:spcPct val="0"/>
              </a:spcBef>
              <a:buFontTx/>
              <a:buNone/>
            </a:pPr>
            <a:r>
              <a:rPr lang="en-US" altLang="en-US" sz="2400" i="1">
                <a:sym typeface="Symbol" pitchFamily="18" charset="2"/>
              </a:rPr>
              <a:t>b</a:t>
            </a:r>
          </a:p>
        </p:txBody>
      </p:sp>
      <p:sp>
        <p:nvSpPr>
          <p:cNvPr id="95" name="TextBox 94"/>
          <p:cNvSpPr txBox="1">
            <a:spLocks noChangeArrowheads="1"/>
          </p:cNvSpPr>
          <p:nvPr/>
        </p:nvSpPr>
        <p:spPr bwMode="auto">
          <a:xfrm>
            <a:off x="5895975" y="1706563"/>
            <a:ext cx="269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i="1">
                <a:sym typeface="Symbol" pitchFamily="18" charset="2"/>
              </a:rPr>
              <a:t>I</a:t>
            </a:r>
          </a:p>
        </p:txBody>
      </p:sp>
      <p:sp>
        <p:nvSpPr>
          <p:cNvPr id="96" name="TextBox 95"/>
          <p:cNvSpPr txBox="1">
            <a:spLocks noChangeArrowheads="1"/>
          </p:cNvSpPr>
          <p:nvPr/>
        </p:nvSpPr>
        <p:spPr bwMode="auto">
          <a:xfrm>
            <a:off x="8723313" y="5456238"/>
            <a:ext cx="3444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a:sym typeface="Symbol" pitchFamily="18" charset="2"/>
              </a:rPr>
              <a:t></a:t>
            </a:r>
          </a:p>
        </p:txBody>
      </p:sp>
      <p:sp>
        <p:nvSpPr>
          <p:cNvPr id="16" name="TextBox 15"/>
          <p:cNvSpPr txBox="1">
            <a:spLocks noChangeArrowheads="1"/>
          </p:cNvSpPr>
          <p:nvPr/>
        </p:nvSpPr>
        <p:spPr bwMode="auto">
          <a:xfrm rot="-3357031">
            <a:off x="8171657" y="4544218"/>
            <a:ext cx="1238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rgbClr val="7030A0"/>
                </a:solidFill>
              </a:rPr>
              <a:t>I</a:t>
            </a:r>
            <a:r>
              <a:rPr lang="en-US" altLang="en-US" sz="2400" baseline="-25000">
                <a:solidFill>
                  <a:srgbClr val="7030A0"/>
                </a:solidFill>
              </a:rPr>
              <a:t>0 </a:t>
            </a:r>
            <a:r>
              <a:rPr lang="en-US" altLang="en-US" sz="2400" i="1">
                <a:solidFill>
                  <a:srgbClr val="7030A0"/>
                </a:solidFill>
              </a:rPr>
              <a:t>/ </a:t>
            </a:r>
            <a:r>
              <a:rPr lang="en-US" altLang="en-US" sz="2400">
                <a:solidFill>
                  <a:srgbClr val="7030A0"/>
                </a:solidFill>
              </a:rPr>
              <a:t>100</a:t>
            </a:r>
            <a:endParaRPr lang="en-US" altLang="en-US" sz="2400" baseline="-25000">
              <a:solidFill>
                <a:srgbClr val="7030A0"/>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0466">
                                            <p:txEl>
                                              <p:pRg st="0" end="0"/>
                                            </p:txEl>
                                          </p:spTgt>
                                        </p:tgtEl>
                                        <p:attrNameLst>
                                          <p:attrName>style.visibility</p:attrName>
                                        </p:attrNameLst>
                                      </p:cBhvr>
                                      <p:to>
                                        <p:strVal val="visible"/>
                                      </p:to>
                                    </p:set>
                                    <p:anim calcmode="lin" valueType="num">
                                      <p:cBhvr additive="base">
                                        <p:cTn id="7" dur="500" fill="hold"/>
                                        <p:tgtEl>
                                          <p:spTgt spid="1904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046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0466">
                                            <p:txEl>
                                              <p:pRg st="1" end="1"/>
                                            </p:txEl>
                                          </p:spTgt>
                                        </p:tgtEl>
                                        <p:attrNameLst>
                                          <p:attrName>style.visibility</p:attrName>
                                        </p:attrNameLst>
                                      </p:cBhvr>
                                      <p:to>
                                        <p:strVal val="visible"/>
                                      </p:to>
                                    </p:set>
                                    <p:anim calcmode="lin" valueType="num">
                                      <p:cBhvr additive="base">
                                        <p:cTn id="13" dur="500" fill="hold"/>
                                        <p:tgtEl>
                                          <p:spTgt spid="1904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046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37" fill="hold" nodeType="clickEffect">
                                  <p:stCondLst>
                                    <p:cond delay="0"/>
                                  </p:stCondLst>
                                  <p:childTnLst>
                                    <p:set>
                                      <p:cBhvr>
                                        <p:cTn id="18" dur="1" fill="hold">
                                          <p:stCondLst>
                                            <p:cond delay="0"/>
                                          </p:stCondLst>
                                        </p:cTn>
                                        <p:tgtEl>
                                          <p:spTgt spid="54276"/>
                                        </p:tgtEl>
                                        <p:attrNameLst>
                                          <p:attrName>style.visibility</p:attrName>
                                        </p:attrNameLst>
                                      </p:cBhvr>
                                      <p:to>
                                        <p:strVal val="visible"/>
                                      </p:to>
                                    </p:set>
                                    <p:animEffect transition="in" filter="barn(outVertical)">
                                      <p:cBhvr>
                                        <p:cTn id="19" dur="500"/>
                                        <p:tgtEl>
                                          <p:spTgt spid="5427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95"/>
                                        </p:tgtEl>
                                        <p:attrNameLst>
                                          <p:attrName>style.visibility</p:attrName>
                                        </p:attrNameLst>
                                      </p:cBhvr>
                                      <p:to>
                                        <p:strVal val="visible"/>
                                      </p:to>
                                    </p:set>
                                    <p:anim calcmode="lin" valueType="num">
                                      <p:cBhvr>
                                        <p:cTn id="24" dur="500" fill="hold"/>
                                        <p:tgtEl>
                                          <p:spTgt spid="95"/>
                                        </p:tgtEl>
                                        <p:attrNameLst>
                                          <p:attrName>ppt_w</p:attrName>
                                        </p:attrNameLst>
                                      </p:cBhvr>
                                      <p:tavLst>
                                        <p:tav tm="0">
                                          <p:val>
                                            <p:fltVal val="0"/>
                                          </p:val>
                                        </p:tav>
                                        <p:tav tm="100000">
                                          <p:val>
                                            <p:strVal val="#ppt_w"/>
                                          </p:val>
                                        </p:tav>
                                      </p:tavLst>
                                    </p:anim>
                                    <p:anim calcmode="lin" valueType="num">
                                      <p:cBhvr>
                                        <p:cTn id="25" dur="500" fill="hold"/>
                                        <p:tgtEl>
                                          <p:spTgt spid="95"/>
                                        </p:tgtEl>
                                        <p:attrNameLst>
                                          <p:attrName>ppt_h</p:attrName>
                                        </p:attrNameLst>
                                      </p:cBhvr>
                                      <p:tavLst>
                                        <p:tav tm="0">
                                          <p:val>
                                            <p:fltVal val="0"/>
                                          </p:val>
                                        </p:tav>
                                        <p:tav tm="100000">
                                          <p:val>
                                            <p:strVal val="#ppt_h"/>
                                          </p:val>
                                        </p:tav>
                                      </p:tavLst>
                                    </p:anim>
                                    <p:animEffect transition="in" filter="fade">
                                      <p:cBhvr>
                                        <p:cTn id="26" dur="500"/>
                                        <p:tgtEl>
                                          <p:spTgt spid="95"/>
                                        </p:tgtEl>
                                      </p:cBhvr>
                                    </p:animEffect>
                                  </p:childTnLst>
                                  <p:subTnLst>
                                    <p:audio>
                                      <p:cMediaNode>
                                        <p:cTn display="0" masterRel="sameClick">
                                          <p:stCondLst>
                                            <p:cond evt="begin" delay="0">
                                              <p:tn val="22"/>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96"/>
                                        </p:tgtEl>
                                        <p:attrNameLst>
                                          <p:attrName>style.visibility</p:attrName>
                                        </p:attrNameLst>
                                      </p:cBhvr>
                                      <p:to>
                                        <p:strVal val="visible"/>
                                      </p:to>
                                    </p:set>
                                    <p:anim calcmode="lin" valueType="num">
                                      <p:cBhvr>
                                        <p:cTn id="31" dur="500" fill="hold"/>
                                        <p:tgtEl>
                                          <p:spTgt spid="96"/>
                                        </p:tgtEl>
                                        <p:attrNameLst>
                                          <p:attrName>ppt_w</p:attrName>
                                        </p:attrNameLst>
                                      </p:cBhvr>
                                      <p:tavLst>
                                        <p:tav tm="0">
                                          <p:val>
                                            <p:fltVal val="0"/>
                                          </p:val>
                                        </p:tav>
                                        <p:tav tm="100000">
                                          <p:val>
                                            <p:strVal val="#ppt_w"/>
                                          </p:val>
                                        </p:tav>
                                      </p:tavLst>
                                    </p:anim>
                                    <p:anim calcmode="lin" valueType="num">
                                      <p:cBhvr>
                                        <p:cTn id="32" dur="500" fill="hold"/>
                                        <p:tgtEl>
                                          <p:spTgt spid="96"/>
                                        </p:tgtEl>
                                        <p:attrNameLst>
                                          <p:attrName>ppt_h</p:attrName>
                                        </p:attrNameLst>
                                      </p:cBhvr>
                                      <p:tavLst>
                                        <p:tav tm="0">
                                          <p:val>
                                            <p:fltVal val="0"/>
                                          </p:val>
                                        </p:tav>
                                        <p:tav tm="100000">
                                          <p:val>
                                            <p:strVal val="#ppt_h"/>
                                          </p:val>
                                        </p:tav>
                                      </p:tavLst>
                                    </p:anim>
                                    <p:animEffect transition="in" filter="fade">
                                      <p:cBhvr>
                                        <p:cTn id="33" dur="500"/>
                                        <p:tgtEl>
                                          <p:spTgt spid="96"/>
                                        </p:tgtEl>
                                      </p:cBhvr>
                                    </p:animEffect>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37" fill="hold"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arn(outVertical)">
                                      <p:cBhvr>
                                        <p:cTn id="38" dur="5000"/>
                                        <p:tgtEl>
                                          <p:spTgt spid="14"/>
                                        </p:tgtEl>
                                      </p:cBhvr>
                                    </p:animEffect>
                                  </p:childTnLst>
                                </p:cTn>
                              </p:par>
                              <p:par>
                                <p:cTn id="39" presetID="16" presetClass="entr" presetSubtype="37" fill="hold" nodeType="withEffect">
                                  <p:stCondLst>
                                    <p:cond delay="0"/>
                                  </p:stCondLst>
                                  <p:childTnLst>
                                    <p:set>
                                      <p:cBhvr>
                                        <p:cTn id="40" dur="1" fill="hold">
                                          <p:stCondLst>
                                            <p:cond delay="0"/>
                                          </p:stCondLst>
                                        </p:cTn>
                                        <p:tgtEl>
                                          <p:spTgt spid="54275"/>
                                        </p:tgtEl>
                                        <p:attrNameLst>
                                          <p:attrName>style.visibility</p:attrName>
                                        </p:attrNameLst>
                                      </p:cBhvr>
                                      <p:to>
                                        <p:strVal val="visible"/>
                                      </p:to>
                                    </p:set>
                                    <p:animEffect transition="in" filter="barn(outVertical)">
                                      <p:cBhvr>
                                        <p:cTn id="41" dur="5000"/>
                                        <p:tgtEl>
                                          <p:spTgt spid="5427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500" fill="hold"/>
                                        <p:tgtEl>
                                          <p:spTgt spid="15"/>
                                        </p:tgtEl>
                                        <p:attrNameLst>
                                          <p:attrName>ppt_w</p:attrName>
                                        </p:attrNameLst>
                                      </p:cBhvr>
                                      <p:tavLst>
                                        <p:tav tm="0">
                                          <p:val>
                                            <p:fltVal val="0"/>
                                          </p:val>
                                        </p:tav>
                                        <p:tav tm="100000">
                                          <p:val>
                                            <p:strVal val="#ppt_w"/>
                                          </p:val>
                                        </p:tav>
                                      </p:tavLst>
                                    </p:anim>
                                    <p:anim calcmode="lin" valueType="num">
                                      <p:cBhvr>
                                        <p:cTn id="47" dur="500" fill="hold"/>
                                        <p:tgtEl>
                                          <p:spTgt spid="15"/>
                                        </p:tgtEl>
                                        <p:attrNameLst>
                                          <p:attrName>ppt_h</p:attrName>
                                        </p:attrNameLst>
                                      </p:cBhvr>
                                      <p:tavLst>
                                        <p:tav tm="0">
                                          <p:val>
                                            <p:fltVal val="0"/>
                                          </p:val>
                                        </p:tav>
                                        <p:tav tm="100000">
                                          <p:val>
                                            <p:strVal val="#ppt_h"/>
                                          </p:val>
                                        </p:tav>
                                      </p:tavLst>
                                    </p:anim>
                                    <p:animEffect transition="in" filter="fade">
                                      <p:cBhvr>
                                        <p:cTn id="48" dur="500"/>
                                        <p:tgtEl>
                                          <p:spTgt spid="15"/>
                                        </p:tgtEl>
                                      </p:cBhvr>
                                    </p:animEffect>
                                  </p:childTnLst>
                                  <p:subTnLst>
                                    <p:audio>
                                      <p:cMediaNode>
                                        <p:cTn display="0" masterRel="sameClick">
                                          <p:stCondLst>
                                            <p:cond evt="begin" delay="0">
                                              <p:tn val="44"/>
                                            </p:cond>
                                          </p:stCondLst>
                                          <p:endCondLst>
                                            <p:cond evt="onStopAudio" delay="0">
                                              <p:tgtEl>
                                                <p:sldTgt/>
                                              </p:tgtEl>
                                            </p:cond>
                                          </p:endCondLst>
                                        </p:cTn>
                                        <p:tgtEl>
                                          <p:sndTgt r:embed="rId4" name="arrow.wav"/>
                                        </p:tgtEl>
                                      </p:cMediaNode>
                                    </p:audio>
                                  </p:sub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16" fill="hold" grpId="0" nodeType="clickEffect">
                                  <p:stCondLst>
                                    <p:cond delay="0"/>
                                  </p:stCondLst>
                                  <p:childTnLst>
                                    <p:set>
                                      <p:cBhvr>
                                        <p:cTn id="52" dur="1" fill="hold">
                                          <p:stCondLst>
                                            <p:cond delay="0"/>
                                          </p:stCondLst>
                                        </p:cTn>
                                        <p:tgtEl>
                                          <p:spTgt spid="90"/>
                                        </p:tgtEl>
                                        <p:attrNameLst>
                                          <p:attrName>style.visibility</p:attrName>
                                        </p:attrNameLst>
                                      </p:cBhvr>
                                      <p:to>
                                        <p:strVal val="visible"/>
                                      </p:to>
                                    </p:set>
                                    <p:anim calcmode="lin" valueType="num">
                                      <p:cBhvr>
                                        <p:cTn id="53" dur="500" fill="hold"/>
                                        <p:tgtEl>
                                          <p:spTgt spid="90"/>
                                        </p:tgtEl>
                                        <p:attrNameLst>
                                          <p:attrName>ppt_w</p:attrName>
                                        </p:attrNameLst>
                                      </p:cBhvr>
                                      <p:tavLst>
                                        <p:tav tm="0">
                                          <p:val>
                                            <p:fltVal val="0"/>
                                          </p:val>
                                        </p:tav>
                                        <p:tav tm="100000">
                                          <p:val>
                                            <p:strVal val="#ppt_w"/>
                                          </p:val>
                                        </p:tav>
                                      </p:tavLst>
                                    </p:anim>
                                    <p:anim calcmode="lin" valueType="num">
                                      <p:cBhvr>
                                        <p:cTn id="54" dur="500" fill="hold"/>
                                        <p:tgtEl>
                                          <p:spTgt spid="90"/>
                                        </p:tgtEl>
                                        <p:attrNameLst>
                                          <p:attrName>ppt_h</p:attrName>
                                        </p:attrNameLst>
                                      </p:cBhvr>
                                      <p:tavLst>
                                        <p:tav tm="0">
                                          <p:val>
                                            <p:fltVal val="0"/>
                                          </p:val>
                                        </p:tav>
                                        <p:tav tm="100000">
                                          <p:val>
                                            <p:strVal val="#ppt_h"/>
                                          </p:val>
                                        </p:tav>
                                      </p:tavLst>
                                    </p:anim>
                                    <p:animEffect transition="in" filter="fade">
                                      <p:cBhvr>
                                        <p:cTn id="55" dur="500"/>
                                        <p:tgtEl>
                                          <p:spTgt spid="90"/>
                                        </p:tgtEl>
                                      </p:cBhvr>
                                    </p:animEffect>
                                  </p:childTnLst>
                                  <p:subTnLst>
                                    <p:audio>
                                      <p:cMediaNode>
                                        <p:cTn display="0" masterRel="sameClick">
                                          <p:stCondLst>
                                            <p:cond evt="begin" delay="0">
                                              <p:tn val="51"/>
                                            </p:cond>
                                          </p:stCondLst>
                                          <p:endCondLst>
                                            <p:cond evt="onStopAudio" delay="0">
                                              <p:tgtEl>
                                                <p:sldTgt/>
                                              </p:tgtEl>
                                            </p:cond>
                                          </p:endCondLst>
                                        </p:cTn>
                                        <p:tgtEl>
                                          <p:sndTgt r:embed="rId4" name="arrow.wav"/>
                                        </p:tgtEl>
                                      </p:cMediaNode>
                                    </p:audio>
                                  </p:subTnLst>
                                </p:cTn>
                              </p:par>
                            </p:childTnLst>
                          </p:cTn>
                        </p:par>
                      </p:childTnLst>
                    </p:cTn>
                  </p:par>
                  <p:par>
                    <p:cTn id="56" fill="hold" nodeType="clickPar">
                      <p:stCondLst>
                        <p:cond delay="indefinite"/>
                      </p:stCondLst>
                      <p:childTnLst>
                        <p:par>
                          <p:cTn id="57" fill="hold" nodeType="withGroup">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91"/>
                                        </p:tgtEl>
                                        <p:attrNameLst>
                                          <p:attrName>style.visibility</p:attrName>
                                        </p:attrNameLst>
                                      </p:cBhvr>
                                      <p:to>
                                        <p:strVal val="visible"/>
                                      </p:to>
                                    </p:set>
                                    <p:anim calcmode="lin" valueType="num">
                                      <p:cBhvr>
                                        <p:cTn id="60" dur="500" fill="hold"/>
                                        <p:tgtEl>
                                          <p:spTgt spid="91"/>
                                        </p:tgtEl>
                                        <p:attrNameLst>
                                          <p:attrName>ppt_w</p:attrName>
                                        </p:attrNameLst>
                                      </p:cBhvr>
                                      <p:tavLst>
                                        <p:tav tm="0">
                                          <p:val>
                                            <p:fltVal val="0"/>
                                          </p:val>
                                        </p:tav>
                                        <p:tav tm="100000">
                                          <p:val>
                                            <p:strVal val="#ppt_w"/>
                                          </p:val>
                                        </p:tav>
                                      </p:tavLst>
                                    </p:anim>
                                    <p:anim calcmode="lin" valueType="num">
                                      <p:cBhvr>
                                        <p:cTn id="61" dur="500" fill="hold"/>
                                        <p:tgtEl>
                                          <p:spTgt spid="91"/>
                                        </p:tgtEl>
                                        <p:attrNameLst>
                                          <p:attrName>ppt_h</p:attrName>
                                        </p:attrNameLst>
                                      </p:cBhvr>
                                      <p:tavLst>
                                        <p:tav tm="0">
                                          <p:val>
                                            <p:fltVal val="0"/>
                                          </p:val>
                                        </p:tav>
                                        <p:tav tm="100000">
                                          <p:val>
                                            <p:strVal val="#ppt_h"/>
                                          </p:val>
                                        </p:tav>
                                      </p:tavLst>
                                    </p:anim>
                                    <p:animEffect transition="in" filter="fade">
                                      <p:cBhvr>
                                        <p:cTn id="62" dur="500"/>
                                        <p:tgtEl>
                                          <p:spTgt spid="91"/>
                                        </p:tgtEl>
                                      </p:cBhvr>
                                    </p:animEffect>
                                  </p:childTnLst>
                                  <p:subTnLst>
                                    <p:audio>
                                      <p:cMediaNode>
                                        <p:cTn display="0" masterRel="sameClick">
                                          <p:stCondLst>
                                            <p:cond evt="begin" delay="0">
                                              <p:tn val="58"/>
                                            </p:cond>
                                          </p:stCondLst>
                                          <p:endCondLst>
                                            <p:cond evt="onStopAudio" delay="0">
                                              <p:tgtEl>
                                                <p:sldTgt/>
                                              </p:tgtEl>
                                            </p:cond>
                                          </p:endCondLst>
                                        </p:cTn>
                                        <p:tgtEl>
                                          <p:sndTgt r:embed="rId4" name="arrow.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p:cTn id="67" dur="500" fill="hold"/>
                                        <p:tgtEl>
                                          <p:spTgt spid="16"/>
                                        </p:tgtEl>
                                        <p:attrNameLst>
                                          <p:attrName>ppt_w</p:attrName>
                                        </p:attrNameLst>
                                      </p:cBhvr>
                                      <p:tavLst>
                                        <p:tav tm="0">
                                          <p:val>
                                            <p:fltVal val="0"/>
                                          </p:val>
                                        </p:tav>
                                        <p:tav tm="100000">
                                          <p:val>
                                            <p:strVal val="#ppt_w"/>
                                          </p:val>
                                        </p:tav>
                                      </p:tavLst>
                                    </p:anim>
                                    <p:anim calcmode="lin" valueType="num">
                                      <p:cBhvr>
                                        <p:cTn id="68" dur="500" fill="hold"/>
                                        <p:tgtEl>
                                          <p:spTgt spid="16"/>
                                        </p:tgtEl>
                                        <p:attrNameLst>
                                          <p:attrName>ppt_h</p:attrName>
                                        </p:attrNameLst>
                                      </p:cBhvr>
                                      <p:tavLst>
                                        <p:tav tm="0">
                                          <p:val>
                                            <p:fltVal val="0"/>
                                          </p:val>
                                        </p:tav>
                                        <p:tav tm="100000">
                                          <p:val>
                                            <p:strVal val="#ppt_h"/>
                                          </p:val>
                                        </p:tav>
                                      </p:tavLst>
                                    </p:anim>
                                    <p:animEffect transition="in" filter="fade">
                                      <p:cBhvr>
                                        <p:cTn id="69" dur="500"/>
                                        <p:tgtEl>
                                          <p:spTgt spid="16"/>
                                        </p:tgtEl>
                                      </p:cBhvr>
                                    </p:animEffect>
                                  </p:childTnLst>
                                  <p:subTnLst>
                                    <p:audio>
                                      <p:cMediaNode>
                                        <p:cTn display="0" masterRel="sameClick">
                                          <p:stCondLst>
                                            <p:cond evt="begin" delay="0">
                                              <p:tn val="65"/>
                                            </p:cond>
                                          </p:stCondLst>
                                          <p:endCondLst>
                                            <p:cond evt="onStopAudio" delay="0">
                                              <p:tgtEl>
                                                <p:sldTgt/>
                                              </p:tgtEl>
                                            </p:cond>
                                          </p:endCondLst>
                                        </p:cTn>
                                        <p:tgtEl>
                                          <p:sndTgt r:embed="rId4" name="arrow.wav"/>
                                        </p:tgtEl>
                                      </p:cMediaNode>
                                    </p:audio>
                                  </p:sub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4" fill="hold" nodeType="clickEffect">
                                  <p:stCondLst>
                                    <p:cond delay="0"/>
                                  </p:stCondLst>
                                  <p:childTnLst>
                                    <p:set>
                                      <p:cBhvr>
                                        <p:cTn id="73" dur="1" fill="hold">
                                          <p:stCondLst>
                                            <p:cond delay="0"/>
                                          </p:stCondLst>
                                        </p:cTn>
                                        <p:tgtEl>
                                          <p:spTgt spid="190466">
                                            <p:txEl>
                                              <p:pRg st="2" end="2"/>
                                            </p:txEl>
                                          </p:spTgt>
                                        </p:tgtEl>
                                        <p:attrNameLst>
                                          <p:attrName>style.visibility</p:attrName>
                                        </p:attrNameLst>
                                      </p:cBhvr>
                                      <p:to>
                                        <p:strVal val="visible"/>
                                      </p:to>
                                    </p:set>
                                    <p:anim calcmode="lin" valueType="num">
                                      <p:cBhvr additive="base">
                                        <p:cTn id="74" dur="500" fill="hold"/>
                                        <p:tgtEl>
                                          <p:spTgt spid="190466">
                                            <p:txEl>
                                              <p:pRg st="2" end="2"/>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190466">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2"/>
                                            </p:cond>
                                          </p:stCondLst>
                                          <p:endCondLst>
                                            <p:cond evt="onStopAudio" delay="0">
                                              <p:tgtEl>
                                                <p:sldTgt/>
                                              </p:tgtEl>
                                            </p:cond>
                                          </p:endCondLst>
                                        </p:cTn>
                                        <p:tgtEl>
                                          <p:sndTgt r:embed="rId4" name="arrow.wav"/>
                                        </p:tgtEl>
                                      </p:cMediaNode>
                                    </p:audio>
                                  </p:subTnLst>
                                </p:cTn>
                              </p:par>
                            </p:childTnLst>
                          </p:cTn>
                        </p:par>
                      </p:childTnLst>
                    </p:cTn>
                  </p:par>
                  <p:par>
                    <p:cTn id="76" fill="hold" nodeType="clickPar">
                      <p:stCondLst>
                        <p:cond delay="indefinite"/>
                      </p:stCondLst>
                      <p:childTnLst>
                        <p:par>
                          <p:cTn id="77" fill="hold" nodeType="withGroup">
                            <p:stCondLst>
                              <p:cond delay="0"/>
                            </p:stCondLst>
                            <p:childTnLst>
                              <p:par>
                                <p:cTn id="78" presetID="53" presetClass="entr" presetSubtype="16" fill="hold" grpId="0" nodeType="clickEffect">
                                  <p:stCondLst>
                                    <p:cond delay="0"/>
                                  </p:stCondLst>
                                  <p:childTnLst>
                                    <p:set>
                                      <p:cBhvr>
                                        <p:cTn id="79" dur="1" fill="hold">
                                          <p:stCondLst>
                                            <p:cond delay="0"/>
                                          </p:stCondLst>
                                        </p:cTn>
                                        <p:tgtEl>
                                          <p:spTgt spid="92"/>
                                        </p:tgtEl>
                                        <p:attrNameLst>
                                          <p:attrName>style.visibility</p:attrName>
                                        </p:attrNameLst>
                                      </p:cBhvr>
                                      <p:to>
                                        <p:strVal val="visible"/>
                                      </p:to>
                                    </p:set>
                                    <p:anim calcmode="lin" valueType="num">
                                      <p:cBhvr>
                                        <p:cTn id="80" dur="500" fill="hold"/>
                                        <p:tgtEl>
                                          <p:spTgt spid="92"/>
                                        </p:tgtEl>
                                        <p:attrNameLst>
                                          <p:attrName>ppt_w</p:attrName>
                                        </p:attrNameLst>
                                      </p:cBhvr>
                                      <p:tavLst>
                                        <p:tav tm="0">
                                          <p:val>
                                            <p:fltVal val="0"/>
                                          </p:val>
                                        </p:tav>
                                        <p:tav tm="100000">
                                          <p:val>
                                            <p:strVal val="#ppt_w"/>
                                          </p:val>
                                        </p:tav>
                                      </p:tavLst>
                                    </p:anim>
                                    <p:anim calcmode="lin" valueType="num">
                                      <p:cBhvr>
                                        <p:cTn id="81" dur="500" fill="hold"/>
                                        <p:tgtEl>
                                          <p:spTgt spid="92"/>
                                        </p:tgtEl>
                                        <p:attrNameLst>
                                          <p:attrName>ppt_h</p:attrName>
                                        </p:attrNameLst>
                                      </p:cBhvr>
                                      <p:tavLst>
                                        <p:tav tm="0">
                                          <p:val>
                                            <p:fltVal val="0"/>
                                          </p:val>
                                        </p:tav>
                                        <p:tav tm="100000">
                                          <p:val>
                                            <p:strVal val="#ppt_h"/>
                                          </p:val>
                                        </p:tav>
                                      </p:tavLst>
                                    </p:anim>
                                    <p:animEffect transition="in" filter="fade">
                                      <p:cBhvr>
                                        <p:cTn id="82" dur="500"/>
                                        <p:tgtEl>
                                          <p:spTgt spid="92"/>
                                        </p:tgtEl>
                                      </p:cBhvr>
                                    </p:animEffect>
                                  </p:childTnLst>
                                  <p:subTnLst>
                                    <p:audio>
                                      <p:cMediaNode>
                                        <p:cTn display="0" masterRel="sameClick">
                                          <p:stCondLst>
                                            <p:cond evt="begin" delay="0">
                                              <p:tn val="78"/>
                                            </p:cond>
                                          </p:stCondLst>
                                          <p:endCondLst>
                                            <p:cond evt="onStopAudio" delay="0">
                                              <p:tgtEl>
                                                <p:sldTgt/>
                                              </p:tgtEl>
                                            </p:cond>
                                          </p:endCondLst>
                                        </p:cTn>
                                        <p:tgtEl>
                                          <p:sndTgt r:embed="rId4" name="arrow.wav"/>
                                        </p:tgtEl>
                                      </p:cMediaNode>
                                    </p:audio>
                                  </p:subTnLst>
                                </p:cTn>
                              </p:par>
                            </p:childTnLst>
                          </p:cTn>
                        </p:par>
                      </p:childTnLst>
                    </p:cTn>
                  </p:par>
                  <p:par>
                    <p:cTn id="83" fill="hold" nodeType="clickPar">
                      <p:stCondLst>
                        <p:cond delay="indefinite"/>
                      </p:stCondLst>
                      <p:childTnLst>
                        <p:par>
                          <p:cTn id="84" fill="hold" nodeType="withGroup">
                            <p:stCondLst>
                              <p:cond delay="0"/>
                            </p:stCondLst>
                            <p:childTnLst>
                              <p:par>
                                <p:cTn id="85" presetID="53" presetClass="entr" presetSubtype="16" fill="hold" grpId="0" nodeType="clickEffect">
                                  <p:stCondLst>
                                    <p:cond delay="0"/>
                                  </p:stCondLst>
                                  <p:childTnLst>
                                    <p:set>
                                      <p:cBhvr>
                                        <p:cTn id="86" dur="1" fill="hold">
                                          <p:stCondLst>
                                            <p:cond delay="0"/>
                                          </p:stCondLst>
                                        </p:cTn>
                                        <p:tgtEl>
                                          <p:spTgt spid="93"/>
                                        </p:tgtEl>
                                        <p:attrNameLst>
                                          <p:attrName>style.visibility</p:attrName>
                                        </p:attrNameLst>
                                      </p:cBhvr>
                                      <p:to>
                                        <p:strVal val="visible"/>
                                      </p:to>
                                    </p:set>
                                    <p:anim calcmode="lin" valueType="num">
                                      <p:cBhvr>
                                        <p:cTn id="87" dur="500" fill="hold"/>
                                        <p:tgtEl>
                                          <p:spTgt spid="93"/>
                                        </p:tgtEl>
                                        <p:attrNameLst>
                                          <p:attrName>ppt_w</p:attrName>
                                        </p:attrNameLst>
                                      </p:cBhvr>
                                      <p:tavLst>
                                        <p:tav tm="0">
                                          <p:val>
                                            <p:fltVal val="0"/>
                                          </p:val>
                                        </p:tav>
                                        <p:tav tm="100000">
                                          <p:val>
                                            <p:strVal val="#ppt_w"/>
                                          </p:val>
                                        </p:tav>
                                      </p:tavLst>
                                    </p:anim>
                                    <p:anim calcmode="lin" valueType="num">
                                      <p:cBhvr>
                                        <p:cTn id="88" dur="500" fill="hold"/>
                                        <p:tgtEl>
                                          <p:spTgt spid="93"/>
                                        </p:tgtEl>
                                        <p:attrNameLst>
                                          <p:attrName>ppt_h</p:attrName>
                                        </p:attrNameLst>
                                      </p:cBhvr>
                                      <p:tavLst>
                                        <p:tav tm="0">
                                          <p:val>
                                            <p:fltVal val="0"/>
                                          </p:val>
                                        </p:tav>
                                        <p:tav tm="100000">
                                          <p:val>
                                            <p:strVal val="#ppt_h"/>
                                          </p:val>
                                        </p:tav>
                                      </p:tavLst>
                                    </p:anim>
                                    <p:animEffect transition="in" filter="fade">
                                      <p:cBhvr>
                                        <p:cTn id="89" dur="500"/>
                                        <p:tgtEl>
                                          <p:spTgt spid="93"/>
                                        </p:tgtEl>
                                      </p:cBhvr>
                                    </p:animEffect>
                                  </p:childTnLst>
                                  <p:subTnLst>
                                    <p:audio>
                                      <p:cMediaNode>
                                        <p:cTn display="0" masterRel="sameClick">
                                          <p:stCondLst>
                                            <p:cond evt="begin" delay="0">
                                              <p:tn val="85"/>
                                            </p:cond>
                                          </p:stCondLst>
                                          <p:endCondLst>
                                            <p:cond evt="onStopAudio" delay="0">
                                              <p:tgtEl>
                                                <p:sldTgt/>
                                              </p:tgtEl>
                                            </p:cond>
                                          </p:endCondLst>
                                        </p:cTn>
                                        <p:tgtEl>
                                          <p:sndTgt r:embed="rId4" name="arrow.wav"/>
                                        </p:tgtEl>
                                      </p:cMediaNode>
                                    </p:audio>
                                  </p:subTnLst>
                                </p:cTn>
                              </p:par>
                            </p:childTnLst>
                          </p:cTn>
                        </p:par>
                      </p:childTnLst>
                    </p:cTn>
                  </p:par>
                  <p:par>
                    <p:cTn id="90" fill="hold" nodeType="clickPar">
                      <p:stCondLst>
                        <p:cond delay="indefinite"/>
                      </p:stCondLst>
                      <p:childTnLst>
                        <p:par>
                          <p:cTn id="91" fill="hold" nodeType="withGroup">
                            <p:stCondLst>
                              <p:cond delay="0"/>
                            </p:stCondLst>
                            <p:childTnLst>
                              <p:par>
                                <p:cTn id="92" presetID="53" presetClass="entr" presetSubtype="16" fill="hold" grpId="0" nodeType="clickEffect">
                                  <p:stCondLst>
                                    <p:cond delay="0"/>
                                  </p:stCondLst>
                                  <p:childTnLst>
                                    <p:set>
                                      <p:cBhvr>
                                        <p:cTn id="93" dur="1" fill="hold">
                                          <p:stCondLst>
                                            <p:cond delay="0"/>
                                          </p:stCondLst>
                                        </p:cTn>
                                        <p:tgtEl>
                                          <p:spTgt spid="94"/>
                                        </p:tgtEl>
                                        <p:attrNameLst>
                                          <p:attrName>style.visibility</p:attrName>
                                        </p:attrNameLst>
                                      </p:cBhvr>
                                      <p:to>
                                        <p:strVal val="visible"/>
                                      </p:to>
                                    </p:set>
                                    <p:anim calcmode="lin" valueType="num">
                                      <p:cBhvr>
                                        <p:cTn id="94" dur="500" fill="hold"/>
                                        <p:tgtEl>
                                          <p:spTgt spid="94"/>
                                        </p:tgtEl>
                                        <p:attrNameLst>
                                          <p:attrName>ppt_w</p:attrName>
                                        </p:attrNameLst>
                                      </p:cBhvr>
                                      <p:tavLst>
                                        <p:tav tm="0">
                                          <p:val>
                                            <p:fltVal val="0"/>
                                          </p:val>
                                        </p:tav>
                                        <p:tav tm="100000">
                                          <p:val>
                                            <p:strVal val="#ppt_w"/>
                                          </p:val>
                                        </p:tav>
                                      </p:tavLst>
                                    </p:anim>
                                    <p:anim calcmode="lin" valueType="num">
                                      <p:cBhvr>
                                        <p:cTn id="95" dur="500" fill="hold"/>
                                        <p:tgtEl>
                                          <p:spTgt spid="94"/>
                                        </p:tgtEl>
                                        <p:attrNameLst>
                                          <p:attrName>ppt_h</p:attrName>
                                        </p:attrNameLst>
                                      </p:cBhvr>
                                      <p:tavLst>
                                        <p:tav tm="0">
                                          <p:val>
                                            <p:fltVal val="0"/>
                                          </p:val>
                                        </p:tav>
                                        <p:tav tm="100000">
                                          <p:val>
                                            <p:strVal val="#ppt_h"/>
                                          </p:val>
                                        </p:tav>
                                      </p:tavLst>
                                    </p:anim>
                                    <p:animEffect transition="in" filter="fade">
                                      <p:cBhvr>
                                        <p:cTn id="96" dur="500"/>
                                        <p:tgtEl>
                                          <p:spTgt spid="94"/>
                                        </p:tgtEl>
                                      </p:cBhvr>
                                    </p:animEffect>
                                  </p:childTnLst>
                                  <p:subTnLst>
                                    <p:audio>
                                      <p:cMediaNode>
                                        <p:cTn display="0" masterRel="sameClick">
                                          <p:stCondLst>
                                            <p:cond evt="begin" delay="0">
                                              <p:tn val="92"/>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90" grpId="0"/>
      <p:bldP spid="91" grpId="0"/>
      <p:bldP spid="92" grpId="0"/>
      <p:bldP spid="93" grpId="0"/>
      <p:bldP spid="94" grpId="0"/>
      <p:bldP spid="95" grpId="0"/>
      <p:bldP spid="96"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267176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633413" indent="-633413"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b="1"/>
              <a:t>Applications and skills: </a:t>
            </a:r>
          </a:p>
          <a:p>
            <a:pPr eaLnBrk="1" hangingPunct="1">
              <a:spcBef>
                <a:spcPct val="0"/>
              </a:spcBef>
              <a:buFontTx/>
              <a:buNone/>
            </a:pPr>
            <a:r>
              <a:rPr lang="en-US" altLang="en-US" sz="2400"/>
              <a:t>• Describing the effect of slit width on the diffraction pattern </a:t>
            </a:r>
          </a:p>
          <a:p>
            <a:pPr eaLnBrk="1" hangingPunct="1">
              <a:spcBef>
                <a:spcPct val="0"/>
              </a:spcBef>
              <a:buFontTx/>
              <a:buNone/>
            </a:pPr>
            <a:r>
              <a:rPr lang="en-US" altLang="en-US" sz="2400"/>
              <a:t>• Determining the position of first interference minimum </a:t>
            </a:r>
          </a:p>
          <a:p>
            <a:pPr eaLnBrk="1" hangingPunct="1">
              <a:spcBef>
                <a:spcPct val="0"/>
              </a:spcBef>
              <a:buFontTx/>
              <a:buNone/>
            </a:pPr>
            <a:r>
              <a:rPr lang="en-US" altLang="en-US" sz="2400"/>
              <a:t>• Qualitatively describing single-slit diffraction patterns produced from white light and from a range of monochromatic light frequencies </a:t>
            </a:r>
          </a:p>
        </p:txBody>
      </p:sp>
      <p:sp>
        <p:nvSpPr>
          <p:cNvPr id="3075"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685800" y="1343025"/>
            <a:ext cx="7772400" cy="551497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Shape of a single-slit diffraction pattern – change b</a:t>
            </a:r>
          </a:p>
          <a:p>
            <a:pPr>
              <a:buFontTx/>
              <a:buNone/>
            </a:pPr>
            <a:r>
              <a:rPr lang="en-US" altLang="en-US" sz="2400">
                <a:solidFill>
                  <a:srgbClr val="000000"/>
                </a:solidFill>
                <a:ea typeface="Calibri" pitchFamily="34" charset="0"/>
                <a:cs typeface="Times New Roman" pitchFamily="18" charset="0"/>
                <a:sym typeface="Symbol" pitchFamily="18" charset="2"/>
              </a:rPr>
              <a:t>IBO expects you to                                                              know how the shape                                                            of the diffraction                                                              pattern depends on                                                               the ratio of the slit                                                                width </a:t>
            </a:r>
            <a:r>
              <a:rPr lang="en-US" altLang="en-US" sz="2400" i="1">
                <a:solidFill>
                  <a:srgbClr val="000000"/>
                </a:solidFill>
                <a:ea typeface="Calibri" pitchFamily="34" charset="0"/>
                <a:cs typeface="Times New Roman" pitchFamily="18" charset="0"/>
                <a:sym typeface="Symbol" pitchFamily="18" charset="2"/>
              </a:rPr>
              <a:t>b </a:t>
            </a:r>
            <a:r>
              <a:rPr lang="en-US" altLang="en-US" sz="2400">
                <a:solidFill>
                  <a:srgbClr val="000000"/>
                </a:solidFill>
                <a:ea typeface="Calibri" pitchFamily="34" charset="0"/>
                <a:cs typeface="Times New Roman" pitchFamily="18" charset="0"/>
                <a:sym typeface="Symbol" pitchFamily="18" charset="2"/>
              </a:rPr>
              <a:t>to the                                                                wavelength .</a:t>
            </a:r>
          </a:p>
          <a:p>
            <a:pPr>
              <a:buFontTx/>
              <a:buNone/>
            </a:pPr>
            <a:r>
              <a:rPr lang="en-US" altLang="en-US" sz="2400">
                <a:solidFill>
                  <a:srgbClr val="000000"/>
                </a:solidFill>
                <a:ea typeface="Calibri" pitchFamily="34" charset="0"/>
                <a:cs typeface="Times New Roman" pitchFamily="18" charset="0"/>
                <a:sym typeface="Symbol" pitchFamily="18" charset="2"/>
              </a:rPr>
              <a:t>Since  =  </a:t>
            </a:r>
            <a:r>
              <a:rPr lang="en-US" altLang="en-US" sz="2400" i="1">
                <a:solidFill>
                  <a:srgbClr val="000000"/>
                </a:solidFill>
                <a:ea typeface="Calibri" pitchFamily="34" charset="0"/>
                <a:cs typeface="Times New Roman" pitchFamily="18" charset="0"/>
                <a:sym typeface="Symbol" pitchFamily="18" charset="2"/>
              </a:rPr>
              <a:t>/ b </a:t>
            </a:r>
            <a:r>
              <a:rPr lang="en-US" altLang="en-US" sz="2400">
                <a:solidFill>
                  <a:srgbClr val="000000"/>
                </a:solidFill>
                <a:ea typeface="Calibri" pitchFamily="34" charset="0"/>
                <a:cs typeface="Times New Roman" pitchFamily="18" charset="0"/>
                <a:sym typeface="Symbol" pitchFamily="18" charset="2"/>
              </a:rPr>
              <a:t>it is                                                               easy to see that the                                                             bigger </a:t>
            </a:r>
            <a:r>
              <a:rPr lang="en-US" altLang="en-US" sz="2400" i="1">
                <a:solidFill>
                  <a:srgbClr val="000000"/>
                </a:solidFill>
                <a:ea typeface="Calibri" pitchFamily="34" charset="0"/>
                <a:cs typeface="Times New Roman" pitchFamily="18" charset="0"/>
                <a:sym typeface="Symbol" pitchFamily="18" charset="2"/>
              </a:rPr>
              <a:t>b </a:t>
            </a:r>
            <a:r>
              <a:rPr lang="en-US" altLang="en-US" sz="2400">
                <a:solidFill>
                  <a:srgbClr val="000000"/>
                </a:solidFill>
                <a:ea typeface="Calibri" pitchFamily="34" charset="0"/>
                <a:cs typeface="Times New Roman" pitchFamily="18" charset="0"/>
                <a:sym typeface="Symbol" pitchFamily="18" charset="2"/>
              </a:rPr>
              <a:t>is, the                                                                  closer together the                                                                    maximums and                                                            minimums will be.</a:t>
            </a:r>
          </a:p>
        </p:txBody>
      </p:sp>
      <p:pic>
        <p:nvPicPr>
          <p:cNvPr id="54276"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598863" y="1893888"/>
            <a:ext cx="5408612" cy="35591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508"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
        <p:nvSpPr>
          <p:cNvPr id="14" name="Freeform 13"/>
          <p:cNvSpPr/>
          <p:nvPr/>
        </p:nvSpPr>
        <p:spPr>
          <a:xfrm>
            <a:off x="3633788" y="2203450"/>
            <a:ext cx="5186362" cy="3244850"/>
          </a:xfrm>
          <a:custGeom>
            <a:avLst/>
            <a:gdLst>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42852 w 6327058"/>
              <a:gd name="connsiteY14" fmla="*/ 2759027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72349 w 6327058"/>
              <a:gd name="connsiteY14" fmla="*/ 3009750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7844 h 3958735"/>
              <a:gd name="connsiteX1" fmla="*/ 368710 w 6327058"/>
              <a:gd name="connsiteY1" fmla="*/ 3893599 h 3958735"/>
              <a:gd name="connsiteX2" fmla="*/ 811161 w 6327058"/>
              <a:gd name="connsiteY2" fmla="*/ 3937844 h 3958735"/>
              <a:gd name="connsiteX3" fmla="*/ 1209368 w 6327058"/>
              <a:gd name="connsiteY3" fmla="*/ 3878851 h 3958735"/>
              <a:gd name="connsiteX4" fmla="*/ 1607574 w 6327058"/>
              <a:gd name="connsiteY4" fmla="*/ 3952593 h 3958735"/>
              <a:gd name="connsiteX5" fmla="*/ 2005781 w 6327058"/>
              <a:gd name="connsiteY5" fmla="*/ 3805109 h 3958735"/>
              <a:gd name="connsiteX6" fmla="*/ 2389239 w 6327058"/>
              <a:gd name="connsiteY6" fmla="*/ 3937844 h 3958735"/>
              <a:gd name="connsiteX7" fmla="*/ 2403987 w 6327058"/>
              <a:gd name="connsiteY7" fmla="*/ 3952593 h 3958735"/>
              <a:gd name="connsiteX8" fmla="*/ 2521974 w 6327058"/>
              <a:gd name="connsiteY8" fmla="*/ 3878851 h 3958735"/>
              <a:gd name="connsiteX9" fmla="*/ 2595716 w 6327058"/>
              <a:gd name="connsiteY9" fmla="*/ 3598631 h 3958735"/>
              <a:gd name="connsiteX10" fmla="*/ 2684206 w 6327058"/>
              <a:gd name="connsiteY10" fmla="*/ 3038193 h 3958735"/>
              <a:gd name="connsiteX11" fmla="*/ 2875936 w 6327058"/>
              <a:gd name="connsiteY11" fmla="*/ 1268386 h 3958735"/>
              <a:gd name="connsiteX12" fmla="*/ 3170903 w 6327058"/>
              <a:gd name="connsiteY12" fmla="*/ 25 h 3958735"/>
              <a:gd name="connsiteX13" fmla="*/ 3495368 w 6327058"/>
              <a:gd name="connsiteY13" fmla="*/ 1238890 h 3958735"/>
              <a:gd name="connsiteX14" fmla="*/ 3672349 w 6327058"/>
              <a:gd name="connsiteY14" fmla="*/ 3008696 h 3958735"/>
              <a:gd name="connsiteX15" fmla="*/ 3760839 w 6327058"/>
              <a:gd name="connsiteY15" fmla="*/ 3598631 h 3958735"/>
              <a:gd name="connsiteX16" fmla="*/ 3952568 w 6327058"/>
              <a:gd name="connsiteY16" fmla="*/ 3937844 h 3958735"/>
              <a:gd name="connsiteX17" fmla="*/ 4321277 w 6327058"/>
              <a:gd name="connsiteY17" fmla="*/ 3805109 h 3958735"/>
              <a:gd name="connsiteX18" fmla="*/ 4763729 w 6327058"/>
              <a:gd name="connsiteY18" fmla="*/ 3952593 h 3958735"/>
              <a:gd name="connsiteX19" fmla="*/ 5147187 w 6327058"/>
              <a:gd name="connsiteY19" fmla="*/ 3878851 h 3958735"/>
              <a:gd name="connsiteX20" fmla="*/ 5560142 w 6327058"/>
              <a:gd name="connsiteY20" fmla="*/ 3937844 h 3958735"/>
              <a:gd name="connsiteX21" fmla="*/ 6002594 w 6327058"/>
              <a:gd name="connsiteY21" fmla="*/ 3908348 h 3958735"/>
              <a:gd name="connsiteX22" fmla="*/ 6327058 w 6327058"/>
              <a:gd name="connsiteY22" fmla="*/ 3952593 h 395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327058" h="3958735">
                <a:moveTo>
                  <a:pt x="0" y="3937844"/>
                </a:moveTo>
                <a:cubicBezTo>
                  <a:pt x="116758" y="3915721"/>
                  <a:pt x="233517" y="3893599"/>
                  <a:pt x="368710" y="3893599"/>
                </a:cubicBezTo>
                <a:cubicBezTo>
                  <a:pt x="503903" y="3893599"/>
                  <a:pt x="671051" y="3940302"/>
                  <a:pt x="811161" y="3937844"/>
                </a:cubicBezTo>
                <a:cubicBezTo>
                  <a:pt x="951271" y="3935386"/>
                  <a:pt x="1076633" y="3876393"/>
                  <a:pt x="1209368" y="3878851"/>
                </a:cubicBezTo>
                <a:cubicBezTo>
                  <a:pt x="1342103" y="3881309"/>
                  <a:pt x="1474839" y="3964883"/>
                  <a:pt x="1607574" y="3952593"/>
                </a:cubicBezTo>
                <a:cubicBezTo>
                  <a:pt x="1740309" y="3940303"/>
                  <a:pt x="1875504" y="3807567"/>
                  <a:pt x="2005781" y="3805109"/>
                </a:cubicBezTo>
                <a:cubicBezTo>
                  <a:pt x="2136058" y="3802651"/>
                  <a:pt x="2322871" y="3913263"/>
                  <a:pt x="2389239" y="3937844"/>
                </a:cubicBezTo>
                <a:cubicBezTo>
                  <a:pt x="2455607" y="3962425"/>
                  <a:pt x="2381865" y="3962425"/>
                  <a:pt x="2403987" y="3952593"/>
                </a:cubicBezTo>
                <a:cubicBezTo>
                  <a:pt x="2426109" y="3942761"/>
                  <a:pt x="2490019" y="3937845"/>
                  <a:pt x="2521974" y="3878851"/>
                </a:cubicBezTo>
                <a:cubicBezTo>
                  <a:pt x="2553929" y="3819857"/>
                  <a:pt x="2568677" y="3738741"/>
                  <a:pt x="2595716" y="3598631"/>
                </a:cubicBezTo>
                <a:cubicBezTo>
                  <a:pt x="2622755" y="3458521"/>
                  <a:pt x="2637503" y="3426567"/>
                  <a:pt x="2684206" y="3038193"/>
                </a:cubicBezTo>
                <a:cubicBezTo>
                  <a:pt x="2730909" y="2649819"/>
                  <a:pt x="2794820" y="1774747"/>
                  <a:pt x="2875936" y="1268386"/>
                </a:cubicBezTo>
                <a:cubicBezTo>
                  <a:pt x="2957052" y="762025"/>
                  <a:pt x="3067664" y="4941"/>
                  <a:pt x="3170903" y="25"/>
                </a:cubicBezTo>
                <a:cubicBezTo>
                  <a:pt x="3274142" y="-4891"/>
                  <a:pt x="3411794" y="737445"/>
                  <a:pt x="3495368" y="1238890"/>
                </a:cubicBezTo>
                <a:cubicBezTo>
                  <a:pt x="3578942" y="1740335"/>
                  <a:pt x="3628104" y="2615406"/>
                  <a:pt x="3672349" y="3008696"/>
                </a:cubicBezTo>
                <a:cubicBezTo>
                  <a:pt x="3716594" y="3401986"/>
                  <a:pt x="3714136" y="3443773"/>
                  <a:pt x="3760839" y="3598631"/>
                </a:cubicBezTo>
                <a:cubicBezTo>
                  <a:pt x="3807542" y="3753489"/>
                  <a:pt x="3859162" y="3903431"/>
                  <a:pt x="3952568" y="3937844"/>
                </a:cubicBezTo>
                <a:cubicBezTo>
                  <a:pt x="4045974" y="3972257"/>
                  <a:pt x="4186084" y="3802651"/>
                  <a:pt x="4321277" y="3805109"/>
                </a:cubicBezTo>
                <a:cubicBezTo>
                  <a:pt x="4456470" y="3807567"/>
                  <a:pt x="4626077" y="3940303"/>
                  <a:pt x="4763729" y="3952593"/>
                </a:cubicBezTo>
                <a:cubicBezTo>
                  <a:pt x="4901381" y="3964883"/>
                  <a:pt x="5014452" y="3881309"/>
                  <a:pt x="5147187" y="3878851"/>
                </a:cubicBezTo>
                <a:cubicBezTo>
                  <a:pt x="5279922" y="3876393"/>
                  <a:pt x="5417574" y="3932928"/>
                  <a:pt x="5560142" y="3937844"/>
                </a:cubicBezTo>
                <a:cubicBezTo>
                  <a:pt x="5702710" y="3942760"/>
                  <a:pt x="5874775" y="3905890"/>
                  <a:pt x="6002594" y="3908348"/>
                </a:cubicBezTo>
                <a:cubicBezTo>
                  <a:pt x="6130413" y="3910806"/>
                  <a:pt x="6228735" y="3931699"/>
                  <a:pt x="6327058" y="3952593"/>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5" name="TextBox 94"/>
          <p:cNvSpPr txBox="1">
            <a:spLocks noChangeArrowheads="1"/>
          </p:cNvSpPr>
          <p:nvPr/>
        </p:nvSpPr>
        <p:spPr bwMode="auto">
          <a:xfrm>
            <a:off x="5895975" y="1706563"/>
            <a:ext cx="269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i="1">
                <a:sym typeface="Symbol" pitchFamily="18" charset="2"/>
              </a:rPr>
              <a:t>I</a:t>
            </a:r>
          </a:p>
        </p:txBody>
      </p:sp>
      <p:sp>
        <p:nvSpPr>
          <p:cNvPr id="2" name="Freeform 1"/>
          <p:cNvSpPr/>
          <p:nvPr/>
        </p:nvSpPr>
        <p:spPr>
          <a:xfrm>
            <a:off x="3673475" y="2209800"/>
            <a:ext cx="5135563" cy="3240088"/>
          </a:xfrm>
          <a:custGeom>
            <a:avLst/>
            <a:gdLst>
              <a:gd name="connsiteX0" fmla="*/ 0 w 4998720"/>
              <a:gd name="connsiteY0" fmla="*/ 3230911 h 3335890"/>
              <a:gd name="connsiteX1" fmla="*/ 624840 w 4998720"/>
              <a:gd name="connsiteY1" fmla="*/ 3078511 h 3335890"/>
              <a:gd name="connsiteX2" fmla="*/ 1051560 w 4998720"/>
              <a:gd name="connsiteY2" fmla="*/ 3215671 h 3335890"/>
              <a:gd name="connsiteX3" fmla="*/ 1524000 w 4998720"/>
              <a:gd name="connsiteY3" fmla="*/ 2956591 h 3335890"/>
              <a:gd name="connsiteX4" fmla="*/ 2575560 w 4998720"/>
              <a:gd name="connsiteY4" fmla="*/ 31 h 3335890"/>
              <a:gd name="connsiteX5" fmla="*/ 3749040 w 4998720"/>
              <a:gd name="connsiteY5" fmla="*/ 3017551 h 3335890"/>
              <a:gd name="connsiteX6" fmla="*/ 3870960 w 4998720"/>
              <a:gd name="connsiteY6" fmla="*/ 3246151 h 3335890"/>
              <a:gd name="connsiteX7" fmla="*/ 4511040 w 4998720"/>
              <a:gd name="connsiteY7" fmla="*/ 3017551 h 3335890"/>
              <a:gd name="connsiteX8" fmla="*/ 4998720 w 4998720"/>
              <a:gd name="connsiteY8" fmla="*/ 3230911 h 3335890"/>
              <a:gd name="connsiteX0" fmla="*/ 0 w 4998720"/>
              <a:gd name="connsiteY0" fmla="*/ 3230889 h 3284603"/>
              <a:gd name="connsiteX1" fmla="*/ 624840 w 4998720"/>
              <a:gd name="connsiteY1" fmla="*/ 3078489 h 3284603"/>
              <a:gd name="connsiteX2" fmla="*/ 1051560 w 4998720"/>
              <a:gd name="connsiteY2" fmla="*/ 3215649 h 3284603"/>
              <a:gd name="connsiteX3" fmla="*/ 1524000 w 4998720"/>
              <a:gd name="connsiteY3" fmla="*/ 2956569 h 3284603"/>
              <a:gd name="connsiteX4" fmla="*/ 2575560 w 4998720"/>
              <a:gd name="connsiteY4" fmla="*/ 9 h 3284603"/>
              <a:gd name="connsiteX5" fmla="*/ 3749040 w 4998720"/>
              <a:gd name="connsiteY5" fmla="*/ 2926089 h 3284603"/>
              <a:gd name="connsiteX6" fmla="*/ 3870960 w 4998720"/>
              <a:gd name="connsiteY6" fmla="*/ 3246129 h 3284603"/>
              <a:gd name="connsiteX7" fmla="*/ 4511040 w 4998720"/>
              <a:gd name="connsiteY7" fmla="*/ 3017529 h 3284603"/>
              <a:gd name="connsiteX8" fmla="*/ 4998720 w 4998720"/>
              <a:gd name="connsiteY8" fmla="*/ 3230889 h 3284603"/>
              <a:gd name="connsiteX0" fmla="*/ 0 w 4998720"/>
              <a:gd name="connsiteY0" fmla="*/ 3230889 h 3279723"/>
              <a:gd name="connsiteX1" fmla="*/ 624840 w 4998720"/>
              <a:gd name="connsiteY1" fmla="*/ 3078489 h 3279723"/>
              <a:gd name="connsiteX2" fmla="*/ 1051560 w 4998720"/>
              <a:gd name="connsiteY2" fmla="*/ 3215649 h 3279723"/>
              <a:gd name="connsiteX3" fmla="*/ 1524000 w 4998720"/>
              <a:gd name="connsiteY3" fmla="*/ 2956569 h 3279723"/>
              <a:gd name="connsiteX4" fmla="*/ 2575560 w 4998720"/>
              <a:gd name="connsiteY4" fmla="*/ 9 h 3279723"/>
              <a:gd name="connsiteX5" fmla="*/ 3749040 w 4998720"/>
              <a:gd name="connsiteY5" fmla="*/ 2926089 h 3279723"/>
              <a:gd name="connsiteX6" fmla="*/ 4069080 w 4998720"/>
              <a:gd name="connsiteY6" fmla="*/ 3200409 h 3279723"/>
              <a:gd name="connsiteX7" fmla="*/ 4511040 w 4998720"/>
              <a:gd name="connsiteY7" fmla="*/ 3017529 h 3279723"/>
              <a:gd name="connsiteX8" fmla="*/ 4998720 w 4998720"/>
              <a:gd name="connsiteY8" fmla="*/ 3230889 h 3279723"/>
              <a:gd name="connsiteX0" fmla="*/ 0 w 4998720"/>
              <a:gd name="connsiteY0" fmla="*/ 3230889 h 3279723"/>
              <a:gd name="connsiteX1" fmla="*/ 624840 w 4998720"/>
              <a:gd name="connsiteY1" fmla="*/ 3078489 h 3279723"/>
              <a:gd name="connsiteX2" fmla="*/ 1051560 w 4998720"/>
              <a:gd name="connsiteY2" fmla="*/ 3215649 h 3279723"/>
              <a:gd name="connsiteX3" fmla="*/ 1524000 w 4998720"/>
              <a:gd name="connsiteY3" fmla="*/ 2956569 h 3279723"/>
              <a:gd name="connsiteX4" fmla="*/ 2575560 w 4998720"/>
              <a:gd name="connsiteY4" fmla="*/ 9 h 3279723"/>
              <a:gd name="connsiteX5" fmla="*/ 3749040 w 4998720"/>
              <a:gd name="connsiteY5" fmla="*/ 2926089 h 3279723"/>
              <a:gd name="connsiteX6" fmla="*/ 4069080 w 4998720"/>
              <a:gd name="connsiteY6" fmla="*/ 3200409 h 3279723"/>
              <a:gd name="connsiteX7" fmla="*/ 4526280 w 4998720"/>
              <a:gd name="connsiteY7" fmla="*/ 3063249 h 3279723"/>
              <a:gd name="connsiteX8" fmla="*/ 4998720 w 4998720"/>
              <a:gd name="connsiteY8" fmla="*/ 3230889 h 3279723"/>
              <a:gd name="connsiteX0" fmla="*/ 0 w 5135880"/>
              <a:gd name="connsiteY0" fmla="*/ 3230889 h 3279723"/>
              <a:gd name="connsiteX1" fmla="*/ 624840 w 5135880"/>
              <a:gd name="connsiteY1" fmla="*/ 3078489 h 3279723"/>
              <a:gd name="connsiteX2" fmla="*/ 1051560 w 5135880"/>
              <a:gd name="connsiteY2" fmla="*/ 3215649 h 3279723"/>
              <a:gd name="connsiteX3" fmla="*/ 1524000 w 5135880"/>
              <a:gd name="connsiteY3" fmla="*/ 2956569 h 3279723"/>
              <a:gd name="connsiteX4" fmla="*/ 2575560 w 5135880"/>
              <a:gd name="connsiteY4" fmla="*/ 9 h 3279723"/>
              <a:gd name="connsiteX5" fmla="*/ 3749040 w 5135880"/>
              <a:gd name="connsiteY5" fmla="*/ 2926089 h 3279723"/>
              <a:gd name="connsiteX6" fmla="*/ 4069080 w 5135880"/>
              <a:gd name="connsiteY6" fmla="*/ 3200409 h 3279723"/>
              <a:gd name="connsiteX7" fmla="*/ 4526280 w 5135880"/>
              <a:gd name="connsiteY7" fmla="*/ 3063249 h 3279723"/>
              <a:gd name="connsiteX8" fmla="*/ 5135880 w 5135880"/>
              <a:gd name="connsiteY8" fmla="*/ 3276609 h 3279723"/>
              <a:gd name="connsiteX0" fmla="*/ 0 w 5135880"/>
              <a:gd name="connsiteY0" fmla="*/ 3230889 h 3279723"/>
              <a:gd name="connsiteX1" fmla="*/ 624840 w 5135880"/>
              <a:gd name="connsiteY1" fmla="*/ 3078489 h 3279723"/>
              <a:gd name="connsiteX2" fmla="*/ 1051560 w 5135880"/>
              <a:gd name="connsiteY2" fmla="*/ 3215649 h 3279723"/>
              <a:gd name="connsiteX3" fmla="*/ 1524000 w 5135880"/>
              <a:gd name="connsiteY3" fmla="*/ 2956569 h 3279723"/>
              <a:gd name="connsiteX4" fmla="*/ 2575560 w 5135880"/>
              <a:gd name="connsiteY4" fmla="*/ 9 h 3279723"/>
              <a:gd name="connsiteX5" fmla="*/ 3749040 w 5135880"/>
              <a:gd name="connsiteY5" fmla="*/ 2926089 h 3279723"/>
              <a:gd name="connsiteX6" fmla="*/ 4069080 w 5135880"/>
              <a:gd name="connsiteY6" fmla="*/ 3200409 h 3279723"/>
              <a:gd name="connsiteX7" fmla="*/ 4526280 w 5135880"/>
              <a:gd name="connsiteY7" fmla="*/ 3063249 h 3279723"/>
              <a:gd name="connsiteX8" fmla="*/ 5135880 w 5135880"/>
              <a:gd name="connsiteY8" fmla="*/ 3230889 h 3279723"/>
              <a:gd name="connsiteX0" fmla="*/ 0 w 5135880"/>
              <a:gd name="connsiteY0" fmla="*/ 3230889 h 3256273"/>
              <a:gd name="connsiteX1" fmla="*/ 624840 w 5135880"/>
              <a:gd name="connsiteY1" fmla="*/ 3078489 h 3256273"/>
              <a:gd name="connsiteX2" fmla="*/ 1005840 w 5135880"/>
              <a:gd name="connsiteY2" fmla="*/ 3169929 h 3256273"/>
              <a:gd name="connsiteX3" fmla="*/ 1524000 w 5135880"/>
              <a:gd name="connsiteY3" fmla="*/ 2956569 h 3256273"/>
              <a:gd name="connsiteX4" fmla="*/ 2575560 w 5135880"/>
              <a:gd name="connsiteY4" fmla="*/ 9 h 3256273"/>
              <a:gd name="connsiteX5" fmla="*/ 3749040 w 5135880"/>
              <a:gd name="connsiteY5" fmla="*/ 2926089 h 3256273"/>
              <a:gd name="connsiteX6" fmla="*/ 4069080 w 5135880"/>
              <a:gd name="connsiteY6" fmla="*/ 3200409 h 3256273"/>
              <a:gd name="connsiteX7" fmla="*/ 4526280 w 5135880"/>
              <a:gd name="connsiteY7" fmla="*/ 3063249 h 3256273"/>
              <a:gd name="connsiteX8" fmla="*/ 5135880 w 5135880"/>
              <a:gd name="connsiteY8" fmla="*/ 3230889 h 3256273"/>
              <a:gd name="connsiteX0" fmla="*/ 0 w 5135880"/>
              <a:gd name="connsiteY0" fmla="*/ 3230889 h 3279723"/>
              <a:gd name="connsiteX1" fmla="*/ 624840 w 5135880"/>
              <a:gd name="connsiteY1" fmla="*/ 3078489 h 3279723"/>
              <a:gd name="connsiteX2" fmla="*/ 960120 w 5135880"/>
              <a:gd name="connsiteY2" fmla="*/ 3215649 h 3279723"/>
              <a:gd name="connsiteX3" fmla="*/ 1524000 w 5135880"/>
              <a:gd name="connsiteY3" fmla="*/ 2956569 h 3279723"/>
              <a:gd name="connsiteX4" fmla="*/ 2575560 w 5135880"/>
              <a:gd name="connsiteY4" fmla="*/ 9 h 3279723"/>
              <a:gd name="connsiteX5" fmla="*/ 3749040 w 5135880"/>
              <a:gd name="connsiteY5" fmla="*/ 2926089 h 3279723"/>
              <a:gd name="connsiteX6" fmla="*/ 4069080 w 5135880"/>
              <a:gd name="connsiteY6" fmla="*/ 3200409 h 3279723"/>
              <a:gd name="connsiteX7" fmla="*/ 4526280 w 5135880"/>
              <a:gd name="connsiteY7" fmla="*/ 3063249 h 3279723"/>
              <a:gd name="connsiteX8" fmla="*/ 5135880 w 5135880"/>
              <a:gd name="connsiteY8" fmla="*/ 3230889 h 3279723"/>
              <a:gd name="connsiteX0" fmla="*/ 0 w 5135880"/>
              <a:gd name="connsiteY0" fmla="*/ 3230954 h 3254777"/>
              <a:gd name="connsiteX1" fmla="*/ 624840 w 5135880"/>
              <a:gd name="connsiteY1" fmla="*/ 3078554 h 3254777"/>
              <a:gd name="connsiteX2" fmla="*/ 960120 w 5135880"/>
              <a:gd name="connsiteY2" fmla="*/ 3215714 h 3254777"/>
              <a:gd name="connsiteX3" fmla="*/ 1661160 w 5135880"/>
              <a:gd name="connsiteY3" fmla="*/ 2834714 h 3254777"/>
              <a:gd name="connsiteX4" fmla="*/ 2575560 w 5135880"/>
              <a:gd name="connsiteY4" fmla="*/ 74 h 3254777"/>
              <a:gd name="connsiteX5" fmla="*/ 3749040 w 5135880"/>
              <a:gd name="connsiteY5" fmla="*/ 2926154 h 3254777"/>
              <a:gd name="connsiteX6" fmla="*/ 4069080 w 5135880"/>
              <a:gd name="connsiteY6" fmla="*/ 3200474 h 3254777"/>
              <a:gd name="connsiteX7" fmla="*/ 4526280 w 5135880"/>
              <a:gd name="connsiteY7" fmla="*/ 3063314 h 3254777"/>
              <a:gd name="connsiteX8" fmla="*/ 5135880 w 5135880"/>
              <a:gd name="connsiteY8" fmla="*/ 3230954 h 3254777"/>
              <a:gd name="connsiteX0" fmla="*/ 0 w 5135880"/>
              <a:gd name="connsiteY0" fmla="*/ 3230954 h 3254777"/>
              <a:gd name="connsiteX1" fmla="*/ 548640 w 5135880"/>
              <a:gd name="connsiteY1" fmla="*/ 3063314 h 3254777"/>
              <a:gd name="connsiteX2" fmla="*/ 960120 w 5135880"/>
              <a:gd name="connsiteY2" fmla="*/ 3215714 h 3254777"/>
              <a:gd name="connsiteX3" fmla="*/ 1661160 w 5135880"/>
              <a:gd name="connsiteY3" fmla="*/ 2834714 h 3254777"/>
              <a:gd name="connsiteX4" fmla="*/ 2575560 w 5135880"/>
              <a:gd name="connsiteY4" fmla="*/ 74 h 3254777"/>
              <a:gd name="connsiteX5" fmla="*/ 3749040 w 5135880"/>
              <a:gd name="connsiteY5" fmla="*/ 2926154 h 3254777"/>
              <a:gd name="connsiteX6" fmla="*/ 4069080 w 5135880"/>
              <a:gd name="connsiteY6" fmla="*/ 3200474 h 3254777"/>
              <a:gd name="connsiteX7" fmla="*/ 4526280 w 5135880"/>
              <a:gd name="connsiteY7" fmla="*/ 3063314 h 3254777"/>
              <a:gd name="connsiteX8" fmla="*/ 5135880 w 5135880"/>
              <a:gd name="connsiteY8" fmla="*/ 3230954 h 3254777"/>
              <a:gd name="connsiteX0" fmla="*/ 0 w 5135880"/>
              <a:gd name="connsiteY0" fmla="*/ 3231368 h 3255191"/>
              <a:gd name="connsiteX1" fmla="*/ 548640 w 5135880"/>
              <a:gd name="connsiteY1" fmla="*/ 3063728 h 3255191"/>
              <a:gd name="connsiteX2" fmla="*/ 960120 w 5135880"/>
              <a:gd name="connsiteY2" fmla="*/ 3216128 h 3255191"/>
              <a:gd name="connsiteX3" fmla="*/ 1691640 w 5135880"/>
              <a:gd name="connsiteY3" fmla="*/ 2697968 h 3255191"/>
              <a:gd name="connsiteX4" fmla="*/ 2575560 w 5135880"/>
              <a:gd name="connsiteY4" fmla="*/ 488 h 3255191"/>
              <a:gd name="connsiteX5" fmla="*/ 3749040 w 5135880"/>
              <a:gd name="connsiteY5" fmla="*/ 2926568 h 3255191"/>
              <a:gd name="connsiteX6" fmla="*/ 4069080 w 5135880"/>
              <a:gd name="connsiteY6" fmla="*/ 3200888 h 3255191"/>
              <a:gd name="connsiteX7" fmla="*/ 4526280 w 5135880"/>
              <a:gd name="connsiteY7" fmla="*/ 3063728 h 3255191"/>
              <a:gd name="connsiteX8" fmla="*/ 5135880 w 5135880"/>
              <a:gd name="connsiteY8" fmla="*/ 3231368 h 3255191"/>
              <a:gd name="connsiteX0" fmla="*/ 0 w 5135880"/>
              <a:gd name="connsiteY0" fmla="*/ 3231368 h 3255191"/>
              <a:gd name="connsiteX1" fmla="*/ 548640 w 5135880"/>
              <a:gd name="connsiteY1" fmla="*/ 3063728 h 3255191"/>
              <a:gd name="connsiteX2" fmla="*/ 1066800 w 5135880"/>
              <a:gd name="connsiteY2" fmla="*/ 3216128 h 3255191"/>
              <a:gd name="connsiteX3" fmla="*/ 1691640 w 5135880"/>
              <a:gd name="connsiteY3" fmla="*/ 2697968 h 3255191"/>
              <a:gd name="connsiteX4" fmla="*/ 2575560 w 5135880"/>
              <a:gd name="connsiteY4" fmla="*/ 488 h 3255191"/>
              <a:gd name="connsiteX5" fmla="*/ 3749040 w 5135880"/>
              <a:gd name="connsiteY5" fmla="*/ 2926568 h 3255191"/>
              <a:gd name="connsiteX6" fmla="*/ 4069080 w 5135880"/>
              <a:gd name="connsiteY6" fmla="*/ 3200888 h 3255191"/>
              <a:gd name="connsiteX7" fmla="*/ 4526280 w 5135880"/>
              <a:gd name="connsiteY7" fmla="*/ 3063728 h 3255191"/>
              <a:gd name="connsiteX8" fmla="*/ 5135880 w 5135880"/>
              <a:gd name="connsiteY8" fmla="*/ 3231368 h 3255191"/>
              <a:gd name="connsiteX0" fmla="*/ 0 w 5135880"/>
              <a:gd name="connsiteY0" fmla="*/ 3231369 h 3255192"/>
              <a:gd name="connsiteX1" fmla="*/ 548640 w 5135880"/>
              <a:gd name="connsiteY1" fmla="*/ 3063729 h 3255192"/>
              <a:gd name="connsiteX2" fmla="*/ 1143000 w 5135880"/>
              <a:gd name="connsiteY2" fmla="*/ 3231369 h 3255192"/>
              <a:gd name="connsiteX3" fmla="*/ 1691640 w 5135880"/>
              <a:gd name="connsiteY3" fmla="*/ 2697969 h 3255192"/>
              <a:gd name="connsiteX4" fmla="*/ 2575560 w 5135880"/>
              <a:gd name="connsiteY4" fmla="*/ 489 h 3255192"/>
              <a:gd name="connsiteX5" fmla="*/ 3749040 w 5135880"/>
              <a:gd name="connsiteY5" fmla="*/ 2926569 h 3255192"/>
              <a:gd name="connsiteX6" fmla="*/ 4069080 w 5135880"/>
              <a:gd name="connsiteY6" fmla="*/ 3200889 h 3255192"/>
              <a:gd name="connsiteX7" fmla="*/ 4526280 w 5135880"/>
              <a:gd name="connsiteY7" fmla="*/ 3063729 h 3255192"/>
              <a:gd name="connsiteX8" fmla="*/ 5135880 w 5135880"/>
              <a:gd name="connsiteY8" fmla="*/ 3231369 h 3255192"/>
              <a:gd name="connsiteX0" fmla="*/ 0 w 5135880"/>
              <a:gd name="connsiteY0" fmla="*/ 3231369 h 3255192"/>
              <a:gd name="connsiteX1" fmla="*/ 518160 w 5135880"/>
              <a:gd name="connsiteY1" fmla="*/ 3002769 h 3255192"/>
              <a:gd name="connsiteX2" fmla="*/ 1143000 w 5135880"/>
              <a:gd name="connsiteY2" fmla="*/ 3231369 h 3255192"/>
              <a:gd name="connsiteX3" fmla="*/ 1691640 w 5135880"/>
              <a:gd name="connsiteY3" fmla="*/ 2697969 h 3255192"/>
              <a:gd name="connsiteX4" fmla="*/ 2575560 w 5135880"/>
              <a:gd name="connsiteY4" fmla="*/ 489 h 3255192"/>
              <a:gd name="connsiteX5" fmla="*/ 3749040 w 5135880"/>
              <a:gd name="connsiteY5" fmla="*/ 2926569 h 3255192"/>
              <a:gd name="connsiteX6" fmla="*/ 4069080 w 5135880"/>
              <a:gd name="connsiteY6" fmla="*/ 3200889 h 3255192"/>
              <a:gd name="connsiteX7" fmla="*/ 4526280 w 5135880"/>
              <a:gd name="connsiteY7" fmla="*/ 3063729 h 3255192"/>
              <a:gd name="connsiteX8" fmla="*/ 5135880 w 5135880"/>
              <a:gd name="connsiteY8" fmla="*/ 3231369 h 3255192"/>
              <a:gd name="connsiteX0" fmla="*/ 0 w 5135880"/>
              <a:gd name="connsiteY0" fmla="*/ 3230890 h 3237063"/>
              <a:gd name="connsiteX1" fmla="*/ 518160 w 5135880"/>
              <a:gd name="connsiteY1" fmla="*/ 3002290 h 3237063"/>
              <a:gd name="connsiteX2" fmla="*/ 1143000 w 5135880"/>
              <a:gd name="connsiteY2" fmla="*/ 3230890 h 3237063"/>
              <a:gd name="connsiteX3" fmla="*/ 1691640 w 5135880"/>
              <a:gd name="connsiteY3" fmla="*/ 2697490 h 3237063"/>
              <a:gd name="connsiteX4" fmla="*/ 2575560 w 5135880"/>
              <a:gd name="connsiteY4" fmla="*/ 10 h 3237063"/>
              <a:gd name="connsiteX5" fmla="*/ 3657600 w 5135880"/>
              <a:gd name="connsiteY5" fmla="*/ 2667010 h 3237063"/>
              <a:gd name="connsiteX6" fmla="*/ 4069080 w 5135880"/>
              <a:gd name="connsiteY6" fmla="*/ 3200410 h 3237063"/>
              <a:gd name="connsiteX7" fmla="*/ 4526280 w 5135880"/>
              <a:gd name="connsiteY7" fmla="*/ 3063250 h 3237063"/>
              <a:gd name="connsiteX8" fmla="*/ 5135880 w 5135880"/>
              <a:gd name="connsiteY8" fmla="*/ 3230890 h 3237063"/>
              <a:gd name="connsiteX0" fmla="*/ 0 w 5135880"/>
              <a:gd name="connsiteY0" fmla="*/ 3230890 h 3257371"/>
              <a:gd name="connsiteX1" fmla="*/ 518160 w 5135880"/>
              <a:gd name="connsiteY1" fmla="*/ 3002290 h 3257371"/>
              <a:gd name="connsiteX2" fmla="*/ 1143000 w 5135880"/>
              <a:gd name="connsiteY2" fmla="*/ 3230890 h 3257371"/>
              <a:gd name="connsiteX3" fmla="*/ 1691640 w 5135880"/>
              <a:gd name="connsiteY3" fmla="*/ 2697490 h 3257371"/>
              <a:gd name="connsiteX4" fmla="*/ 2575560 w 5135880"/>
              <a:gd name="connsiteY4" fmla="*/ 10 h 3257371"/>
              <a:gd name="connsiteX5" fmla="*/ 3657600 w 5135880"/>
              <a:gd name="connsiteY5" fmla="*/ 2667010 h 3257371"/>
              <a:gd name="connsiteX6" fmla="*/ 4114800 w 5135880"/>
              <a:gd name="connsiteY6" fmla="*/ 3246130 h 3257371"/>
              <a:gd name="connsiteX7" fmla="*/ 4526280 w 5135880"/>
              <a:gd name="connsiteY7" fmla="*/ 3063250 h 3257371"/>
              <a:gd name="connsiteX8" fmla="*/ 5135880 w 5135880"/>
              <a:gd name="connsiteY8" fmla="*/ 3230890 h 3257371"/>
              <a:gd name="connsiteX0" fmla="*/ 0 w 5135880"/>
              <a:gd name="connsiteY0" fmla="*/ 3230890 h 3253125"/>
              <a:gd name="connsiteX1" fmla="*/ 518160 w 5135880"/>
              <a:gd name="connsiteY1" fmla="*/ 3002290 h 3253125"/>
              <a:gd name="connsiteX2" fmla="*/ 1143000 w 5135880"/>
              <a:gd name="connsiteY2" fmla="*/ 3230890 h 3253125"/>
              <a:gd name="connsiteX3" fmla="*/ 1691640 w 5135880"/>
              <a:gd name="connsiteY3" fmla="*/ 2697490 h 3253125"/>
              <a:gd name="connsiteX4" fmla="*/ 2575560 w 5135880"/>
              <a:gd name="connsiteY4" fmla="*/ 10 h 3253125"/>
              <a:gd name="connsiteX5" fmla="*/ 3657600 w 5135880"/>
              <a:gd name="connsiteY5" fmla="*/ 2667010 h 3253125"/>
              <a:gd name="connsiteX6" fmla="*/ 4114800 w 5135880"/>
              <a:gd name="connsiteY6" fmla="*/ 3246130 h 3253125"/>
              <a:gd name="connsiteX7" fmla="*/ 4617720 w 5135880"/>
              <a:gd name="connsiteY7" fmla="*/ 3002290 h 3253125"/>
              <a:gd name="connsiteX8" fmla="*/ 5135880 w 5135880"/>
              <a:gd name="connsiteY8" fmla="*/ 3230890 h 3253125"/>
              <a:gd name="connsiteX0" fmla="*/ 0 w 5135880"/>
              <a:gd name="connsiteY0" fmla="*/ 3230890 h 3237063"/>
              <a:gd name="connsiteX1" fmla="*/ 518160 w 5135880"/>
              <a:gd name="connsiteY1" fmla="*/ 3002290 h 3237063"/>
              <a:gd name="connsiteX2" fmla="*/ 1143000 w 5135880"/>
              <a:gd name="connsiteY2" fmla="*/ 3230890 h 3237063"/>
              <a:gd name="connsiteX3" fmla="*/ 1691640 w 5135880"/>
              <a:gd name="connsiteY3" fmla="*/ 2697490 h 3237063"/>
              <a:gd name="connsiteX4" fmla="*/ 2575560 w 5135880"/>
              <a:gd name="connsiteY4" fmla="*/ 10 h 3237063"/>
              <a:gd name="connsiteX5" fmla="*/ 3657600 w 5135880"/>
              <a:gd name="connsiteY5" fmla="*/ 2667010 h 3237063"/>
              <a:gd name="connsiteX6" fmla="*/ 4130040 w 5135880"/>
              <a:gd name="connsiteY6" fmla="*/ 3200410 h 3237063"/>
              <a:gd name="connsiteX7" fmla="*/ 4617720 w 5135880"/>
              <a:gd name="connsiteY7" fmla="*/ 3002290 h 3237063"/>
              <a:gd name="connsiteX8" fmla="*/ 5135880 w 5135880"/>
              <a:gd name="connsiteY8" fmla="*/ 3230890 h 3237063"/>
              <a:gd name="connsiteX0" fmla="*/ 0 w 5135880"/>
              <a:gd name="connsiteY0" fmla="*/ 3230890 h 3239322"/>
              <a:gd name="connsiteX1" fmla="*/ 518160 w 5135880"/>
              <a:gd name="connsiteY1" fmla="*/ 3002290 h 3239322"/>
              <a:gd name="connsiteX2" fmla="*/ 1143000 w 5135880"/>
              <a:gd name="connsiteY2" fmla="*/ 3230890 h 3239322"/>
              <a:gd name="connsiteX3" fmla="*/ 1615440 w 5135880"/>
              <a:gd name="connsiteY3" fmla="*/ 2636530 h 3239322"/>
              <a:gd name="connsiteX4" fmla="*/ 2575560 w 5135880"/>
              <a:gd name="connsiteY4" fmla="*/ 10 h 3239322"/>
              <a:gd name="connsiteX5" fmla="*/ 3657600 w 5135880"/>
              <a:gd name="connsiteY5" fmla="*/ 2667010 h 3239322"/>
              <a:gd name="connsiteX6" fmla="*/ 4130040 w 5135880"/>
              <a:gd name="connsiteY6" fmla="*/ 3200410 h 3239322"/>
              <a:gd name="connsiteX7" fmla="*/ 4617720 w 5135880"/>
              <a:gd name="connsiteY7" fmla="*/ 3002290 h 3239322"/>
              <a:gd name="connsiteX8" fmla="*/ 5135880 w 5135880"/>
              <a:gd name="connsiteY8" fmla="*/ 3230890 h 3239322"/>
              <a:gd name="connsiteX0" fmla="*/ 0 w 5135880"/>
              <a:gd name="connsiteY0" fmla="*/ 3230883 h 3239315"/>
              <a:gd name="connsiteX1" fmla="*/ 518160 w 5135880"/>
              <a:gd name="connsiteY1" fmla="*/ 3002283 h 3239315"/>
              <a:gd name="connsiteX2" fmla="*/ 1143000 w 5135880"/>
              <a:gd name="connsiteY2" fmla="*/ 3230883 h 3239315"/>
              <a:gd name="connsiteX3" fmla="*/ 1615440 w 5135880"/>
              <a:gd name="connsiteY3" fmla="*/ 2636523 h 3239315"/>
              <a:gd name="connsiteX4" fmla="*/ 2575560 w 5135880"/>
              <a:gd name="connsiteY4" fmla="*/ 3 h 3239315"/>
              <a:gd name="connsiteX5" fmla="*/ 3581400 w 5135880"/>
              <a:gd name="connsiteY5" fmla="*/ 2651763 h 3239315"/>
              <a:gd name="connsiteX6" fmla="*/ 4130040 w 5135880"/>
              <a:gd name="connsiteY6" fmla="*/ 3200403 h 3239315"/>
              <a:gd name="connsiteX7" fmla="*/ 4617720 w 5135880"/>
              <a:gd name="connsiteY7" fmla="*/ 3002283 h 3239315"/>
              <a:gd name="connsiteX8" fmla="*/ 5135880 w 5135880"/>
              <a:gd name="connsiteY8" fmla="*/ 3230883 h 3239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35880" h="3239315">
                <a:moveTo>
                  <a:pt x="0" y="3230883"/>
                </a:moveTo>
                <a:cubicBezTo>
                  <a:pt x="224790" y="3155953"/>
                  <a:pt x="327660" y="3002283"/>
                  <a:pt x="518160" y="3002283"/>
                </a:cubicBezTo>
                <a:cubicBezTo>
                  <a:pt x="708660" y="3002283"/>
                  <a:pt x="960120" y="3291843"/>
                  <a:pt x="1143000" y="3230883"/>
                </a:cubicBezTo>
                <a:cubicBezTo>
                  <a:pt x="1325880" y="3169923"/>
                  <a:pt x="1376680" y="3175003"/>
                  <a:pt x="1615440" y="2636523"/>
                </a:cubicBezTo>
                <a:cubicBezTo>
                  <a:pt x="1854200" y="2098043"/>
                  <a:pt x="2247900" y="-2537"/>
                  <a:pt x="2575560" y="3"/>
                </a:cubicBezTo>
                <a:cubicBezTo>
                  <a:pt x="2903220" y="2543"/>
                  <a:pt x="3322320" y="2118363"/>
                  <a:pt x="3581400" y="2651763"/>
                </a:cubicBezTo>
                <a:cubicBezTo>
                  <a:pt x="3840480" y="3185163"/>
                  <a:pt x="3957320" y="3141983"/>
                  <a:pt x="4130040" y="3200403"/>
                </a:cubicBezTo>
                <a:cubicBezTo>
                  <a:pt x="4302760" y="3258823"/>
                  <a:pt x="4450080" y="2997203"/>
                  <a:pt x="4617720" y="3002283"/>
                </a:cubicBezTo>
                <a:cubicBezTo>
                  <a:pt x="4785360" y="3007363"/>
                  <a:pt x="4986020" y="3122933"/>
                  <a:pt x="5135880" y="3230883"/>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Freeform 2"/>
          <p:cNvSpPr/>
          <p:nvPr/>
        </p:nvSpPr>
        <p:spPr>
          <a:xfrm>
            <a:off x="3749675" y="2209800"/>
            <a:ext cx="4967288" cy="898525"/>
          </a:xfrm>
          <a:custGeom>
            <a:avLst/>
            <a:gdLst>
              <a:gd name="connsiteX0" fmla="*/ 0 w 4968240"/>
              <a:gd name="connsiteY0" fmla="*/ 853539 h 899259"/>
              <a:gd name="connsiteX1" fmla="*/ 2484120 w 4968240"/>
              <a:gd name="connsiteY1" fmla="*/ 99 h 899259"/>
              <a:gd name="connsiteX2" fmla="*/ 4968240 w 4968240"/>
              <a:gd name="connsiteY2" fmla="*/ 899259 h 899259"/>
            </a:gdLst>
            <a:ahLst/>
            <a:cxnLst>
              <a:cxn ang="0">
                <a:pos x="connsiteX0" y="connsiteY0"/>
              </a:cxn>
              <a:cxn ang="0">
                <a:pos x="connsiteX1" y="connsiteY1"/>
              </a:cxn>
              <a:cxn ang="0">
                <a:pos x="connsiteX2" y="connsiteY2"/>
              </a:cxn>
            </a:cxnLst>
            <a:rect l="l" t="t" r="r" b="b"/>
            <a:pathLst>
              <a:path w="4968240" h="899259">
                <a:moveTo>
                  <a:pt x="0" y="853539"/>
                </a:moveTo>
                <a:cubicBezTo>
                  <a:pt x="828040" y="423009"/>
                  <a:pt x="1656080" y="-7521"/>
                  <a:pt x="2484120" y="99"/>
                </a:cubicBezTo>
                <a:cubicBezTo>
                  <a:pt x="3312160" y="7719"/>
                  <a:pt x="4140200" y="453489"/>
                  <a:pt x="4968240" y="899259"/>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TextBox 28"/>
          <p:cNvSpPr txBox="1">
            <a:spLocks noChangeArrowheads="1"/>
          </p:cNvSpPr>
          <p:nvPr/>
        </p:nvSpPr>
        <p:spPr bwMode="auto">
          <a:xfrm>
            <a:off x="4210050" y="5867400"/>
            <a:ext cx="4071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i="1">
                <a:solidFill>
                  <a:srgbClr val="009999"/>
                </a:solidFill>
              </a:rPr>
              <a:t>monochrome, change b only</a:t>
            </a:r>
            <a:endParaRPr lang="en-US" altLang="en-US" sz="2400" i="1" baseline="-25000">
              <a:solidFill>
                <a:srgbClr val="009999"/>
              </a:solidFill>
            </a:endParaRPr>
          </a:p>
        </p:txBody>
      </p:sp>
      <p:pic>
        <p:nvPicPr>
          <p:cNvPr id="30" name="Picture 7"/>
          <p:cNvPicPr>
            <a:picLocks noChangeAspect="1" noChangeArrowheads="1"/>
          </p:cNvPicPr>
          <p:nvPr/>
        </p:nvPicPr>
        <p:blipFill>
          <a:blip r:embed="rId6"/>
          <a:srcRect/>
          <a:stretch>
            <a:fillRect/>
          </a:stretch>
        </p:blipFill>
        <p:spPr bwMode="auto">
          <a:xfrm>
            <a:off x="6953250" y="1979613"/>
            <a:ext cx="2190750" cy="4000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8"/>
          <p:cNvPicPr>
            <a:picLocks noChangeAspect="1" noChangeArrowheads="1"/>
          </p:cNvPicPr>
          <p:nvPr/>
        </p:nvPicPr>
        <p:blipFill>
          <a:blip r:embed="rId7"/>
          <a:srcRect/>
          <a:stretch>
            <a:fillRect/>
          </a:stretch>
        </p:blipFill>
        <p:spPr bwMode="auto">
          <a:xfrm>
            <a:off x="6962775" y="3690938"/>
            <a:ext cx="2181225" cy="3905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9"/>
          <p:cNvPicPr>
            <a:picLocks noChangeAspect="1" noChangeArrowheads="1"/>
          </p:cNvPicPr>
          <p:nvPr/>
        </p:nvPicPr>
        <p:blipFill>
          <a:blip r:embed="rId8"/>
          <a:srcRect/>
          <a:stretch>
            <a:fillRect/>
          </a:stretch>
        </p:blipFill>
        <p:spPr bwMode="auto">
          <a:xfrm>
            <a:off x="6962775" y="5486400"/>
            <a:ext cx="2181225" cy="4000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a:spLocks noChangeArrowheads="1"/>
          </p:cNvSpPr>
          <p:nvPr/>
        </p:nvSpPr>
        <p:spPr bwMode="auto">
          <a:xfrm>
            <a:off x="7018338" y="5470525"/>
            <a:ext cx="1250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FFFF00"/>
                </a:solidFill>
              </a:rPr>
              <a:t>b </a:t>
            </a:r>
            <a:r>
              <a:rPr lang="en-US" altLang="en-US" sz="2400">
                <a:solidFill>
                  <a:srgbClr val="FFFF00"/>
                </a:solidFill>
              </a:rPr>
              <a:t>= 10</a:t>
            </a:r>
            <a:r>
              <a:rPr lang="en-US" altLang="en-US" sz="2400">
                <a:solidFill>
                  <a:srgbClr val="FFFF00"/>
                </a:solidFill>
                <a:sym typeface="Symbol" pitchFamily="18" charset="2"/>
              </a:rPr>
              <a:t></a:t>
            </a:r>
            <a:endParaRPr lang="en-US" altLang="en-US" sz="2400" i="1" baseline="-25000">
              <a:solidFill>
                <a:srgbClr val="FFFF00"/>
              </a:solidFill>
            </a:endParaRPr>
          </a:p>
        </p:txBody>
      </p:sp>
      <p:sp>
        <p:nvSpPr>
          <p:cNvPr id="17" name="TextBox 16"/>
          <p:cNvSpPr txBox="1">
            <a:spLocks noChangeArrowheads="1"/>
          </p:cNvSpPr>
          <p:nvPr/>
        </p:nvSpPr>
        <p:spPr bwMode="auto">
          <a:xfrm>
            <a:off x="7015163" y="3657600"/>
            <a:ext cx="1044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FFFF00"/>
                </a:solidFill>
              </a:rPr>
              <a:t>b </a:t>
            </a:r>
            <a:r>
              <a:rPr lang="en-US" altLang="en-US" sz="2400">
                <a:solidFill>
                  <a:srgbClr val="FFFF00"/>
                </a:solidFill>
              </a:rPr>
              <a:t>= 5</a:t>
            </a:r>
            <a:r>
              <a:rPr lang="en-US" altLang="en-US" sz="2400">
                <a:solidFill>
                  <a:srgbClr val="FFFF00"/>
                </a:solidFill>
                <a:sym typeface="Symbol" pitchFamily="18" charset="2"/>
              </a:rPr>
              <a:t></a:t>
            </a:r>
            <a:endParaRPr lang="en-US" altLang="en-US" sz="2400" i="1" baseline="-25000">
              <a:solidFill>
                <a:srgbClr val="FFFF00"/>
              </a:solidFill>
            </a:endParaRPr>
          </a:p>
        </p:txBody>
      </p:sp>
      <p:sp>
        <p:nvSpPr>
          <p:cNvPr id="19" name="TextBox 18"/>
          <p:cNvSpPr txBox="1">
            <a:spLocks noChangeArrowheads="1"/>
          </p:cNvSpPr>
          <p:nvPr/>
        </p:nvSpPr>
        <p:spPr bwMode="auto">
          <a:xfrm>
            <a:off x="7029450" y="1965325"/>
            <a:ext cx="874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FFFF00"/>
                </a:solidFill>
              </a:rPr>
              <a:t>b </a:t>
            </a:r>
            <a:r>
              <a:rPr lang="en-US" altLang="en-US" sz="2400">
                <a:solidFill>
                  <a:srgbClr val="FFFF00"/>
                </a:solidFill>
              </a:rPr>
              <a:t>= </a:t>
            </a:r>
            <a:r>
              <a:rPr lang="en-US" altLang="en-US" sz="2400">
                <a:solidFill>
                  <a:srgbClr val="FFFF00"/>
                </a:solidFill>
                <a:sym typeface="Symbol" pitchFamily="18" charset="2"/>
              </a:rPr>
              <a:t></a:t>
            </a:r>
            <a:endParaRPr lang="en-US" altLang="en-US" sz="2400" i="1" baseline="-25000">
              <a:solidFill>
                <a:srgbClr val="FFFF00"/>
              </a:solidFill>
            </a:endParaRPr>
          </a:p>
        </p:txBody>
      </p:sp>
      <p:sp>
        <p:nvSpPr>
          <p:cNvPr id="96" name="TextBox 95"/>
          <p:cNvSpPr txBox="1">
            <a:spLocks noChangeArrowheads="1"/>
          </p:cNvSpPr>
          <p:nvPr/>
        </p:nvSpPr>
        <p:spPr bwMode="auto">
          <a:xfrm>
            <a:off x="8723313" y="5059363"/>
            <a:ext cx="3444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a:sym typeface="Symbol" pitchFamily="18" charset="2"/>
              </a:rPr>
              <a:t></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0466">
                                            <p:txEl>
                                              <p:pRg st="0" end="0"/>
                                            </p:txEl>
                                          </p:spTgt>
                                        </p:tgtEl>
                                        <p:attrNameLst>
                                          <p:attrName>style.visibility</p:attrName>
                                        </p:attrNameLst>
                                      </p:cBhvr>
                                      <p:to>
                                        <p:strVal val="visible"/>
                                      </p:to>
                                    </p:set>
                                    <p:anim calcmode="lin" valueType="num">
                                      <p:cBhvr additive="base">
                                        <p:cTn id="7" dur="500" fill="hold"/>
                                        <p:tgtEl>
                                          <p:spTgt spid="1904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046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0466">
                                            <p:txEl>
                                              <p:pRg st="1" end="1"/>
                                            </p:txEl>
                                          </p:spTgt>
                                        </p:tgtEl>
                                        <p:attrNameLst>
                                          <p:attrName>style.visibility</p:attrName>
                                        </p:attrNameLst>
                                      </p:cBhvr>
                                      <p:to>
                                        <p:strVal val="visible"/>
                                      </p:to>
                                    </p:set>
                                    <p:anim calcmode="lin" valueType="num">
                                      <p:cBhvr additive="base">
                                        <p:cTn id="13" dur="500" fill="hold"/>
                                        <p:tgtEl>
                                          <p:spTgt spid="1904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046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90466">
                                            <p:txEl>
                                              <p:pRg st="2" end="2"/>
                                            </p:txEl>
                                          </p:spTgt>
                                        </p:tgtEl>
                                        <p:attrNameLst>
                                          <p:attrName>style.visibility</p:attrName>
                                        </p:attrNameLst>
                                      </p:cBhvr>
                                      <p:to>
                                        <p:strVal val="visible"/>
                                      </p:to>
                                    </p:set>
                                    <p:anim calcmode="lin" valueType="num">
                                      <p:cBhvr additive="base">
                                        <p:cTn id="19" dur="500" fill="hold"/>
                                        <p:tgtEl>
                                          <p:spTgt spid="19046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0466">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37" fill="hold" nodeType="clickEffect">
                                  <p:stCondLst>
                                    <p:cond delay="0"/>
                                  </p:stCondLst>
                                  <p:childTnLst>
                                    <p:set>
                                      <p:cBhvr>
                                        <p:cTn id="24" dur="1" fill="hold">
                                          <p:stCondLst>
                                            <p:cond delay="0"/>
                                          </p:stCondLst>
                                        </p:cTn>
                                        <p:tgtEl>
                                          <p:spTgt spid="54276"/>
                                        </p:tgtEl>
                                        <p:attrNameLst>
                                          <p:attrName>style.visibility</p:attrName>
                                        </p:attrNameLst>
                                      </p:cBhvr>
                                      <p:to>
                                        <p:strVal val="visible"/>
                                      </p:to>
                                    </p:set>
                                    <p:animEffect transition="in" filter="barn(outVertical)">
                                      <p:cBhvr>
                                        <p:cTn id="25" dur="500"/>
                                        <p:tgtEl>
                                          <p:spTgt spid="5427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95"/>
                                        </p:tgtEl>
                                        <p:attrNameLst>
                                          <p:attrName>style.visibility</p:attrName>
                                        </p:attrNameLst>
                                      </p:cBhvr>
                                      <p:to>
                                        <p:strVal val="visible"/>
                                      </p:to>
                                    </p:set>
                                    <p:anim calcmode="lin" valueType="num">
                                      <p:cBhvr>
                                        <p:cTn id="30" dur="500" fill="hold"/>
                                        <p:tgtEl>
                                          <p:spTgt spid="95"/>
                                        </p:tgtEl>
                                        <p:attrNameLst>
                                          <p:attrName>ppt_w</p:attrName>
                                        </p:attrNameLst>
                                      </p:cBhvr>
                                      <p:tavLst>
                                        <p:tav tm="0">
                                          <p:val>
                                            <p:fltVal val="0"/>
                                          </p:val>
                                        </p:tav>
                                        <p:tav tm="100000">
                                          <p:val>
                                            <p:strVal val="#ppt_w"/>
                                          </p:val>
                                        </p:tav>
                                      </p:tavLst>
                                    </p:anim>
                                    <p:anim calcmode="lin" valueType="num">
                                      <p:cBhvr>
                                        <p:cTn id="31" dur="500" fill="hold"/>
                                        <p:tgtEl>
                                          <p:spTgt spid="95"/>
                                        </p:tgtEl>
                                        <p:attrNameLst>
                                          <p:attrName>ppt_h</p:attrName>
                                        </p:attrNameLst>
                                      </p:cBhvr>
                                      <p:tavLst>
                                        <p:tav tm="0">
                                          <p:val>
                                            <p:fltVal val="0"/>
                                          </p:val>
                                        </p:tav>
                                        <p:tav tm="100000">
                                          <p:val>
                                            <p:strVal val="#ppt_h"/>
                                          </p:val>
                                        </p:tav>
                                      </p:tavLst>
                                    </p:anim>
                                    <p:animEffect transition="in" filter="fade">
                                      <p:cBhvr>
                                        <p:cTn id="32" dur="500"/>
                                        <p:tgtEl>
                                          <p:spTgt spid="95"/>
                                        </p:tgtEl>
                                      </p:cBhvr>
                                    </p:animEffect>
                                  </p:childTnLst>
                                  <p:subTnLst>
                                    <p:audio>
                                      <p:cMediaNode>
                                        <p:cTn display="0" masterRel="sameClick">
                                          <p:stCondLst>
                                            <p:cond evt="begin" delay="0">
                                              <p:tn val="28"/>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96"/>
                                        </p:tgtEl>
                                        <p:attrNameLst>
                                          <p:attrName>style.visibility</p:attrName>
                                        </p:attrNameLst>
                                      </p:cBhvr>
                                      <p:to>
                                        <p:strVal val="visible"/>
                                      </p:to>
                                    </p:set>
                                    <p:anim calcmode="lin" valueType="num">
                                      <p:cBhvr>
                                        <p:cTn id="37" dur="500" fill="hold"/>
                                        <p:tgtEl>
                                          <p:spTgt spid="96"/>
                                        </p:tgtEl>
                                        <p:attrNameLst>
                                          <p:attrName>ppt_w</p:attrName>
                                        </p:attrNameLst>
                                      </p:cBhvr>
                                      <p:tavLst>
                                        <p:tav tm="0">
                                          <p:val>
                                            <p:fltVal val="0"/>
                                          </p:val>
                                        </p:tav>
                                        <p:tav tm="100000">
                                          <p:val>
                                            <p:strVal val="#ppt_w"/>
                                          </p:val>
                                        </p:tav>
                                      </p:tavLst>
                                    </p:anim>
                                    <p:anim calcmode="lin" valueType="num">
                                      <p:cBhvr>
                                        <p:cTn id="38" dur="500" fill="hold"/>
                                        <p:tgtEl>
                                          <p:spTgt spid="96"/>
                                        </p:tgtEl>
                                        <p:attrNameLst>
                                          <p:attrName>ppt_h</p:attrName>
                                        </p:attrNameLst>
                                      </p:cBhvr>
                                      <p:tavLst>
                                        <p:tav tm="0">
                                          <p:val>
                                            <p:fltVal val="0"/>
                                          </p:val>
                                        </p:tav>
                                        <p:tav tm="100000">
                                          <p:val>
                                            <p:strVal val="#ppt_h"/>
                                          </p:val>
                                        </p:tav>
                                      </p:tavLst>
                                    </p:anim>
                                    <p:animEffect transition="in" filter="fade">
                                      <p:cBhvr>
                                        <p:cTn id="39" dur="500"/>
                                        <p:tgtEl>
                                          <p:spTgt spid="96"/>
                                        </p:tgtEl>
                                      </p:cBhvr>
                                    </p:animEffect>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29"/>
                                        </p:tgtEl>
                                        <p:attrNameLst>
                                          <p:attrName>style.visibility</p:attrName>
                                        </p:attrNameLst>
                                      </p:cBhvr>
                                      <p:to>
                                        <p:strVal val="visible"/>
                                      </p:to>
                                    </p:set>
                                    <p:anim calcmode="lin" valueType="num">
                                      <p:cBhvr>
                                        <p:cTn id="44" dur="500" fill="hold"/>
                                        <p:tgtEl>
                                          <p:spTgt spid="29"/>
                                        </p:tgtEl>
                                        <p:attrNameLst>
                                          <p:attrName>ppt_w</p:attrName>
                                        </p:attrNameLst>
                                      </p:cBhvr>
                                      <p:tavLst>
                                        <p:tav tm="0">
                                          <p:val>
                                            <p:fltVal val="0"/>
                                          </p:val>
                                        </p:tav>
                                        <p:tav tm="100000">
                                          <p:val>
                                            <p:strVal val="#ppt_w"/>
                                          </p:val>
                                        </p:tav>
                                      </p:tavLst>
                                    </p:anim>
                                    <p:anim calcmode="lin" valueType="num">
                                      <p:cBhvr>
                                        <p:cTn id="45" dur="500" fill="hold"/>
                                        <p:tgtEl>
                                          <p:spTgt spid="29"/>
                                        </p:tgtEl>
                                        <p:attrNameLst>
                                          <p:attrName>ppt_h</p:attrName>
                                        </p:attrNameLst>
                                      </p:cBhvr>
                                      <p:tavLst>
                                        <p:tav tm="0">
                                          <p:val>
                                            <p:fltVal val="0"/>
                                          </p:val>
                                        </p:tav>
                                        <p:tav tm="100000">
                                          <p:val>
                                            <p:strVal val="#ppt_h"/>
                                          </p:val>
                                        </p:tav>
                                      </p:tavLst>
                                    </p:anim>
                                    <p:animEffect transition="in" filter="fade">
                                      <p:cBhvr>
                                        <p:cTn id="46" dur="500"/>
                                        <p:tgtEl>
                                          <p:spTgt spid="29"/>
                                        </p:tgtEl>
                                      </p:cBhvr>
                                    </p:animEffect>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7" fill="hold" nodeType="clickPar">
                      <p:stCondLst>
                        <p:cond delay="indefinite"/>
                      </p:stCondLst>
                      <p:childTnLst>
                        <p:par>
                          <p:cTn id="48" fill="hold" nodeType="withGroup">
                            <p:stCondLst>
                              <p:cond delay="0"/>
                            </p:stCondLst>
                            <p:childTnLst>
                              <p:par>
                                <p:cTn id="49" presetID="16" presetClass="entr" presetSubtype="37" fill="hold" nodeType="clickEffect">
                                  <p:stCondLst>
                                    <p:cond delay="300"/>
                                  </p:stCondLst>
                                  <p:childTnLst>
                                    <p:set>
                                      <p:cBhvr>
                                        <p:cTn id="50" dur="1" fill="hold">
                                          <p:stCondLst>
                                            <p:cond delay="0"/>
                                          </p:stCondLst>
                                        </p:cTn>
                                        <p:tgtEl>
                                          <p:spTgt spid="14"/>
                                        </p:tgtEl>
                                        <p:attrNameLst>
                                          <p:attrName>style.visibility</p:attrName>
                                        </p:attrNameLst>
                                      </p:cBhvr>
                                      <p:to>
                                        <p:strVal val="visible"/>
                                      </p:to>
                                    </p:set>
                                    <p:animEffect transition="in" filter="barn(outVertical)">
                                      <p:cBhvr>
                                        <p:cTn id="51" dur="5000"/>
                                        <p:tgtEl>
                                          <p:spTgt spid="14"/>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6" presetClass="entr" presetSubtype="37" fill="hold" nodeType="click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barn(outVertical)">
                                      <p:cBhvr>
                                        <p:cTn id="56" dur="5000"/>
                                        <p:tgtEl>
                                          <p:spTgt spid="3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6" presetClass="entr" presetSubtype="37" fill="hold" nodeType="clickEffect">
                                  <p:stCondLst>
                                    <p:cond delay="0"/>
                                  </p:stCondLst>
                                  <p:childTnLst>
                                    <p:set>
                                      <p:cBhvr>
                                        <p:cTn id="60" dur="1" fill="hold">
                                          <p:stCondLst>
                                            <p:cond delay="0"/>
                                          </p:stCondLst>
                                        </p:cTn>
                                        <p:tgtEl>
                                          <p:spTgt spid="2"/>
                                        </p:tgtEl>
                                        <p:attrNameLst>
                                          <p:attrName>style.visibility</p:attrName>
                                        </p:attrNameLst>
                                      </p:cBhvr>
                                      <p:to>
                                        <p:strVal val="visible"/>
                                      </p:to>
                                    </p:set>
                                    <p:animEffect transition="in" filter="barn(outVertical)">
                                      <p:cBhvr>
                                        <p:cTn id="61" dur="5000"/>
                                        <p:tgtEl>
                                          <p:spTgt spid="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6" presetClass="entr" presetSubtype="37" fill="hold" nodeType="clickEffect">
                                  <p:stCondLst>
                                    <p:cond delay="0"/>
                                  </p:stCondLst>
                                  <p:childTnLst>
                                    <p:set>
                                      <p:cBhvr>
                                        <p:cTn id="65" dur="1" fill="hold">
                                          <p:stCondLst>
                                            <p:cond delay="0"/>
                                          </p:stCondLst>
                                        </p:cTn>
                                        <p:tgtEl>
                                          <p:spTgt spid="31"/>
                                        </p:tgtEl>
                                        <p:attrNameLst>
                                          <p:attrName>style.visibility</p:attrName>
                                        </p:attrNameLst>
                                      </p:cBhvr>
                                      <p:to>
                                        <p:strVal val="visible"/>
                                      </p:to>
                                    </p:set>
                                    <p:animEffect transition="in" filter="barn(outVertical)">
                                      <p:cBhvr>
                                        <p:cTn id="66" dur="5000"/>
                                        <p:tgtEl>
                                          <p:spTgt spid="31"/>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16" presetClass="entr" presetSubtype="37" fill="hold" nodeType="clickEffect">
                                  <p:stCondLst>
                                    <p:cond delay="0"/>
                                  </p:stCondLst>
                                  <p:childTnLst>
                                    <p:set>
                                      <p:cBhvr>
                                        <p:cTn id="70" dur="1" fill="hold">
                                          <p:stCondLst>
                                            <p:cond delay="0"/>
                                          </p:stCondLst>
                                        </p:cTn>
                                        <p:tgtEl>
                                          <p:spTgt spid="3"/>
                                        </p:tgtEl>
                                        <p:attrNameLst>
                                          <p:attrName>style.visibility</p:attrName>
                                        </p:attrNameLst>
                                      </p:cBhvr>
                                      <p:to>
                                        <p:strVal val="visible"/>
                                      </p:to>
                                    </p:set>
                                    <p:animEffect transition="in" filter="barn(outVertical)">
                                      <p:cBhvr>
                                        <p:cTn id="71" dur="5000"/>
                                        <p:tgtEl>
                                          <p:spTgt spid="3"/>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6" presetClass="entr" presetSubtype="37" fill="hold" nodeType="clickEffect">
                                  <p:stCondLst>
                                    <p:cond delay="0"/>
                                  </p:stCondLst>
                                  <p:childTnLst>
                                    <p:set>
                                      <p:cBhvr>
                                        <p:cTn id="75" dur="1" fill="hold">
                                          <p:stCondLst>
                                            <p:cond delay="0"/>
                                          </p:stCondLst>
                                        </p:cTn>
                                        <p:tgtEl>
                                          <p:spTgt spid="30"/>
                                        </p:tgtEl>
                                        <p:attrNameLst>
                                          <p:attrName>style.visibility</p:attrName>
                                        </p:attrNameLst>
                                      </p:cBhvr>
                                      <p:to>
                                        <p:strVal val="visible"/>
                                      </p:to>
                                    </p:set>
                                    <p:animEffect transition="in" filter="barn(outVertical)">
                                      <p:cBhvr>
                                        <p:cTn id="76" dur="5000"/>
                                        <p:tgtEl>
                                          <p:spTgt spid="30"/>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53" presetClass="entr" presetSubtype="16" fill="hold" grpId="0" nodeType="clickEffect">
                                  <p:stCondLst>
                                    <p:cond delay="0"/>
                                  </p:stCondLst>
                                  <p:childTnLst>
                                    <p:set>
                                      <p:cBhvr>
                                        <p:cTn id="80" dur="1" fill="hold">
                                          <p:stCondLst>
                                            <p:cond delay="0"/>
                                          </p:stCondLst>
                                        </p:cTn>
                                        <p:tgtEl>
                                          <p:spTgt spid="15"/>
                                        </p:tgtEl>
                                        <p:attrNameLst>
                                          <p:attrName>style.visibility</p:attrName>
                                        </p:attrNameLst>
                                      </p:cBhvr>
                                      <p:to>
                                        <p:strVal val="visible"/>
                                      </p:to>
                                    </p:set>
                                    <p:anim calcmode="lin" valueType="num">
                                      <p:cBhvr>
                                        <p:cTn id="81" dur="500" fill="hold"/>
                                        <p:tgtEl>
                                          <p:spTgt spid="15"/>
                                        </p:tgtEl>
                                        <p:attrNameLst>
                                          <p:attrName>ppt_w</p:attrName>
                                        </p:attrNameLst>
                                      </p:cBhvr>
                                      <p:tavLst>
                                        <p:tav tm="0">
                                          <p:val>
                                            <p:fltVal val="0"/>
                                          </p:val>
                                        </p:tav>
                                        <p:tav tm="100000">
                                          <p:val>
                                            <p:strVal val="#ppt_w"/>
                                          </p:val>
                                        </p:tav>
                                      </p:tavLst>
                                    </p:anim>
                                    <p:anim calcmode="lin" valueType="num">
                                      <p:cBhvr>
                                        <p:cTn id="82" dur="500" fill="hold"/>
                                        <p:tgtEl>
                                          <p:spTgt spid="15"/>
                                        </p:tgtEl>
                                        <p:attrNameLst>
                                          <p:attrName>ppt_h</p:attrName>
                                        </p:attrNameLst>
                                      </p:cBhvr>
                                      <p:tavLst>
                                        <p:tav tm="0">
                                          <p:val>
                                            <p:fltVal val="0"/>
                                          </p:val>
                                        </p:tav>
                                        <p:tav tm="100000">
                                          <p:val>
                                            <p:strVal val="#ppt_h"/>
                                          </p:val>
                                        </p:tav>
                                      </p:tavLst>
                                    </p:anim>
                                    <p:animEffect transition="in" filter="fade">
                                      <p:cBhvr>
                                        <p:cTn id="83" dur="500"/>
                                        <p:tgtEl>
                                          <p:spTgt spid="15"/>
                                        </p:tgtEl>
                                      </p:cBhvr>
                                    </p:animEffect>
                                  </p:childTnLst>
                                  <p:subTnLst>
                                    <p:audio>
                                      <p:cMediaNode>
                                        <p:cTn display="0" masterRel="sameClick">
                                          <p:stCondLst>
                                            <p:cond evt="begin" delay="0">
                                              <p:tn val="79"/>
                                            </p:cond>
                                          </p:stCondLst>
                                          <p:endCondLst>
                                            <p:cond evt="onStopAudio" delay="0">
                                              <p:tgtEl>
                                                <p:sldTgt/>
                                              </p:tgtEl>
                                            </p:cond>
                                          </p:endCondLst>
                                        </p:cTn>
                                        <p:tgtEl>
                                          <p:sndTgt r:embed="rId4" name="arrow.wav"/>
                                        </p:tgtEl>
                                      </p:cMediaNode>
                                    </p:audio>
                                  </p:subTnLst>
                                </p:cTn>
                              </p:par>
                            </p:childTnLst>
                          </p:cTn>
                        </p:par>
                      </p:childTnLst>
                    </p:cTn>
                  </p:par>
                  <p:par>
                    <p:cTn id="84" fill="hold" nodeType="clickPar">
                      <p:stCondLst>
                        <p:cond delay="indefinite"/>
                      </p:stCondLst>
                      <p:childTnLst>
                        <p:par>
                          <p:cTn id="85" fill="hold" nodeType="withGroup">
                            <p:stCondLst>
                              <p:cond delay="0"/>
                            </p:stCondLst>
                            <p:childTnLst>
                              <p:par>
                                <p:cTn id="86" presetID="53" presetClass="entr" presetSubtype="16" fill="hold" grpId="0" nodeType="clickEffect">
                                  <p:stCondLst>
                                    <p:cond delay="0"/>
                                  </p:stCondLst>
                                  <p:childTnLst>
                                    <p:set>
                                      <p:cBhvr>
                                        <p:cTn id="87" dur="1" fill="hold">
                                          <p:stCondLst>
                                            <p:cond delay="0"/>
                                          </p:stCondLst>
                                        </p:cTn>
                                        <p:tgtEl>
                                          <p:spTgt spid="17"/>
                                        </p:tgtEl>
                                        <p:attrNameLst>
                                          <p:attrName>style.visibility</p:attrName>
                                        </p:attrNameLst>
                                      </p:cBhvr>
                                      <p:to>
                                        <p:strVal val="visible"/>
                                      </p:to>
                                    </p:set>
                                    <p:anim calcmode="lin" valueType="num">
                                      <p:cBhvr>
                                        <p:cTn id="88" dur="500" fill="hold"/>
                                        <p:tgtEl>
                                          <p:spTgt spid="17"/>
                                        </p:tgtEl>
                                        <p:attrNameLst>
                                          <p:attrName>ppt_w</p:attrName>
                                        </p:attrNameLst>
                                      </p:cBhvr>
                                      <p:tavLst>
                                        <p:tav tm="0">
                                          <p:val>
                                            <p:fltVal val="0"/>
                                          </p:val>
                                        </p:tav>
                                        <p:tav tm="100000">
                                          <p:val>
                                            <p:strVal val="#ppt_w"/>
                                          </p:val>
                                        </p:tav>
                                      </p:tavLst>
                                    </p:anim>
                                    <p:anim calcmode="lin" valueType="num">
                                      <p:cBhvr>
                                        <p:cTn id="89" dur="500" fill="hold"/>
                                        <p:tgtEl>
                                          <p:spTgt spid="17"/>
                                        </p:tgtEl>
                                        <p:attrNameLst>
                                          <p:attrName>ppt_h</p:attrName>
                                        </p:attrNameLst>
                                      </p:cBhvr>
                                      <p:tavLst>
                                        <p:tav tm="0">
                                          <p:val>
                                            <p:fltVal val="0"/>
                                          </p:val>
                                        </p:tav>
                                        <p:tav tm="100000">
                                          <p:val>
                                            <p:strVal val="#ppt_h"/>
                                          </p:val>
                                        </p:tav>
                                      </p:tavLst>
                                    </p:anim>
                                    <p:animEffect transition="in" filter="fade">
                                      <p:cBhvr>
                                        <p:cTn id="90" dur="500"/>
                                        <p:tgtEl>
                                          <p:spTgt spid="17"/>
                                        </p:tgtEl>
                                      </p:cBhvr>
                                    </p:animEffect>
                                  </p:childTnLst>
                                  <p:subTnLst>
                                    <p:audio>
                                      <p:cMediaNode>
                                        <p:cTn display="0" masterRel="sameClick">
                                          <p:stCondLst>
                                            <p:cond evt="begin" delay="0">
                                              <p:tn val="86"/>
                                            </p:cond>
                                          </p:stCondLst>
                                          <p:endCondLst>
                                            <p:cond evt="onStopAudio" delay="0">
                                              <p:tgtEl>
                                                <p:sldTgt/>
                                              </p:tgtEl>
                                            </p:cond>
                                          </p:endCondLst>
                                        </p:cTn>
                                        <p:tgtEl>
                                          <p:sndTgt r:embed="rId4" name="arrow.wav"/>
                                        </p:tgtEl>
                                      </p:cMediaNode>
                                    </p:audio>
                                  </p:subTnLst>
                                </p:cTn>
                              </p:par>
                            </p:childTnLst>
                          </p:cTn>
                        </p:par>
                      </p:childTnLst>
                    </p:cTn>
                  </p:par>
                  <p:par>
                    <p:cTn id="91" fill="hold" nodeType="clickPar">
                      <p:stCondLst>
                        <p:cond delay="indefinite"/>
                      </p:stCondLst>
                      <p:childTnLst>
                        <p:par>
                          <p:cTn id="92" fill="hold" nodeType="withGroup">
                            <p:stCondLst>
                              <p:cond delay="0"/>
                            </p:stCondLst>
                            <p:childTnLst>
                              <p:par>
                                <p:cTn id="93" presetID="53" presetClass="entr" presetSubtype="16"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 calcmode="lin" valueType="num">
                                      <p:cBhvr>
                                        <p:cTn id="95" dur="500" fill="hold"/>
                                        <p:tgtEl>
                                          <p:spTgt spid="19"/>
                                        </p:tgtEl>
                                        <p:attrNameLst>
                                          <p:attrName>ppt_w</p:attrName>
                                        </p:attrNameLst>
                                      </p:cBhvr>
                                      <p:tavLst>
                                        <p:tav tm="0">
                                          <p:val>
                                            <p:fltVal val="0"/>
                                          </p:val>
                                        </p:tav>
                                        <p:tav tm="100000">
                                          <p:val>
                                            <p:strVal val="#ppt_w"/>
                                          </p:val>
                                        </p:tav>
                                      </p:tavLst>
                                    </p:anim>
                                    <p:anim calcmode="lin" valueType="num">
                                      <p:cBhvr>
                                        <p:cTn id="96" dur="500" fill="hold"/>
                                        <p:tgtEl>
                                          <p:spTgt spid="19"/>
                                        </p:tgtEl>
                                        <p:attrNameLst>
                                          <p:attrName>ppt_h</p:attrName>
                                        </p:attrNameLst>
                                      </p:cBhvr>
                                      <p:tavLst>
                                        <p:tav tm="0">
                                          <p:val>
                                            <p:fltVal val="0"/>
                                          </p:val>
                                        </p:tav>
                                        <p:tav tm="100000">
                                          <p:val>
                                            <p:strVal val="#ppt_h"/>
                                          </p:val>
                                        </p:tav>
                                      </p:tavLst>
                                    </p:anim>
                                    <p:animEffect transition="in" filter="fade">
                                      <p:cBhvr>
                                        <p:cTn id="97" dur="500"/>
                                        <p:tgtEl>
                                          <p:spTgt spid="19"/>
                                        </p:tgtEl>
                                      </p:cBhvr>
                                    </p:animEffect>
                                  </p:childTnLst>
                                  <p:subTnLst>
                                    <p:audio>
                                      <p:cMediaNode>
                                        <p:cTn display="0" masterRel="sameClick">
                                          <p:stCondLst>
                                            <p:cond evt="begin" delay="0">
                                              <p:tn val="9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p:bldP spid="29" grpId="0"/>
      <p:bldP spid="15" grpId="0"/>
      <p:bldP spid="17" grpId="0"/>
      <p:bldP spid="19" grpId="0"/>
      <p:bldP spid="9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685800" y="1343025"/>
            <a:ext cx="7772400" cy="551497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Shape of a single-slit diffraction pattern – change </a:t>
            </a:r>
            <a:r>
              <a:rPr lang="en-US" altLang="en-US" sz="2400">
                <a:solidFill>
                  <a:schemeClr val="accent2"/>
                </a:solidFill>
                <a:sym typeface="Symbol" pitchFamily="18" charset="2"/>
              </a:rPr>
              <a:t></a:t>
            </a:r>
            <a:endParaRPr lang="en-US" altLang="en-US" sz="2400">
              <a:solidFill>
                <a:schemeClr val="accent2"/>
              </a:solidFill>
            </a:endParaRPr>
          </a:p>
          <a:p>
            <a:pPr>
              <a:buFontTx/>
              <a:buNone/>
            </a:pPr>
            <a:r>
              <a:rPr lang="en-US" altLang="en-US" sz="2400">
                <a:solidFill>
                  <a:srgbClr val="000000"/>
                </a:solidFill>
                <a:ea typeface="Calibri" pitchFamily="34" charset="0"/>
                <a:cs typeface="Times New Roman" pitchFamily="18" charset="0"/>
                <a:sym typeface="Symbol" pitchFamily="18" charset="2"/>
              </a:rPr>
              <a:t>IBO expects you to                                                              know how the shape                                                            of the diffraction                                                              pattern depends on                                                               the ratio of the slit                                                                width </a:t>
            </a:r>
            <a:r>
              <a:rPr lang="en-US" altLang="en-US" sz="2400" i="1">
                <a:solidFill>
                  <a:srgbClr val="000000"/>
                </a:solidFill>
                <a:ea typeface="Calibri" pitchFamily="34" charset="0"/>
                <a:cs typeface="Times New Roman" pitchFamily="18" charset="0"/>
                <a:sym typeface="Symbol" pitchFamily="18" charset="2"/>
              </a:rPr>
              <a:t>b </a:t>
            </a:r>
            <a:r>
              <a:rPr lang="en-US" altLang="en-US" sz="2400">
                <a:solidFill>
                  <a:srgbClr val="000000"/>
                </a:solidFill>
                <a:ea typeface="Calibri" pitchFamily="34" charset="0"/>
                <a:cs typeface="Times New Roman" pitchFamily="18" charset="0"/>
                <a:sym typeface="Symbol" pitchFamily="18" charset="2"/>
              </a:rPr>
              <a:t>to the                                                                wavelength .</a:t>
            </a:r>
          </a:p>
          <a:p>
            <a:pPr>
              <a:buFontTx/>
              <a:buNone/>
            </a:pPr>
            <a:r>
              <a:rPr lang="en-US" altLang="en-US" sz="2400">
                <a:solidFill>
                  <a:srgbClr val="000000"/>
                </a:solidFill>
                <a:ea typeface="Calibri" pitchFamily="34" charset="0"/>
                <a:cs typeface="Times New Roman" pitchFamily="18" charset="0"/>
                <a:sym typeface="Symbol" pitchFamily="18" charset="2"/>
              </a:rPr>
              <a:t>Since  =  </a:t>
            </a:r>
            <a:r>
              <a:rPr lang="en-US" altLang="en-US" sz="2400" i="1">
                <a:solidFill>
                  <a:srgbClr val="000000"/>
                </a:solidFill>
                <a:ea typeface="Calibri" pitchFamily="34" charset="0"/>
                <a:cs typeface="Times New Roman" pitchFamily="18" charset="0"/>
                <a:sym typeface="Symbol" pitchFamily="18" charset="2"/>
              </a:rPr>
              <a:t>/ b </a:t>
            </a:r>
            <a:r>
              <a:rPr lang="en-US" altLang="en-US" sz="2400">
                <a:solidFill>
                  <a:srgbClr val="000000"/>
                </a:solidFill>
                <a:ea typeface="Calibri" pitchFamily="34" charset="0"/>
                <a:cs typeface="Times New Roman" pitchFamily="18" charset="0"/>
                <a:sym typeface="Symbol" pitchFamily="18" charset="2"/>
              </a:rPr>
              <a:t>it is                                                               easy to see that the                                                             smaller  is, the                                                            closer together                                                                     the maximums and                                                          minimums will be.</a:t>
            </a:r>
          </a:p>
        </p:txBody>
      </p:sp>
      <p:pic>
        <p:nvPicPr>
          <p:cNvPr id="54276" name="Picture 4"/>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598863" y="1893888"/>
            <a:ext cx="5408612" cy="35591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2532"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
        <p:nvSpPr>
          <p:cNvPr id="14" name="Freeform 13"/>
          <p:cNvSpPr/>
          <p:nvPr/>
        </p:nvSpPr>
        <p:spPr>
          <a:xfrm>
            <a:off x="3633788" y="2203450"/>
            <a:ext cx="5186362" cy="3244850"/>
          </a:xfrm>
          <a:custGeom>
            <a:avLst/>
            <a:gdLst>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42852 w 6327058"/>
              <a:gd name="connsiteY14" fmla="*/ 2759027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8898 h 3959789"/>
              <a:gd name="connsiteX1" fmla="*/ 368710 w 6327058"/>
              <a:gd name="connsiteY1" fmla="*/ 3894653 h 3959789"/>
              <a:gd name="connsiteX2" fmla="*/ 811161 w 6327058"/>
              <a:gd name="connsiteY2" fmla="*/ 3938898 h 3959789"/>
              <a:gd name="connsiteX3" fmla="*/ 1209368 w 6327058"/>
              <a:gd name="connsiteY3" fmla="*/ 3879905 h 3959789"/>
              <a:gd name="connsiteX4" fmla="*/ 1607574 w 6327058"/>
              <a:gd name="connsiteY4" fmla="*/ 3953647 h 3959789"/>
              <a:gd name="connsiteX5" fmla="*/ 2005781 w 6327058"/>
              <a:gd name="connsiteY5" fmla="*/ 3806163 h 3959789"/>
              <a:gd name="connsiteX6" fmla="*/ 2389239 w 6327058"/>
              <a:gd name="connsiteY6" fmla="*/ 3938898 h 3959789"/>
              <a:gd name="connsiteX7" fmla="*/ 2403987 w 6327058"/>
              <a:gd name="connsiteY7" fmla="*/ 3953647 h 3959789"/>
              <a:gd name="connsiteX8" fmla="*/ 2521974 w 6327058"/>
              <a:gd name="connsiteY8" fmla="*/ 3879905 h 3959789"/>
              <a:gd name="connsiteX9" fmla="*/ 2595716 w 6327058"/>
              <a:gd name="connsiteY9" fmla="*/ 3599685 h 3959789"/>
              <a:gd name="connsiteX10" fmla="*/ 2684206 w 6327058"/>
              <a:gd name="connsiteY10" fmla="*/ 3039247 h 3959789"/>
              <a:gd name="connsiteX11" fmla="*/ 2875936 w 6327058"/>
              <a:gd name="connsiteY11" fmla="*/ 1269440 h 3959789"/>
              <a:gd name="connsiteX12" fmla="*/ 3170903 w 6327058"/>
              <a:gd name="connsiteY12" fmla="*/ 1079 h 3959789"/>
              <a:gd name="connsiteX13" fmla="*/ 3524865 w 6327058"/>
              <a:gd name="connsiteY13" fmla="*/ 1475918 h 3959789"/>
              <a:gd name="connsiteX14" fmla="*/ 3672349 w 6327058"/>
              <a:gd name="connsiteY14" fmla="*/ 3009750 h 3959789"/>
              <a:gd name="connsiteX15" fmla="*/ 3760839 w 6327058"/>
              <a:gd name="connsiteY15" fmla="*/ 3599685 h 3959789"/>
              <a:gd name="connsiteX16" fmla="*/ 3952568 w 6327058"/>
              <a:gd name="connsiteY16" fmla="*/ 3938898 h 3959789"/>
              <a:gd name="connsiteX17" fmla="*/ 4321277 w 6327058"/>
              <a:gd name="connsiteY17" fmla="*/ 3806163 h 3959789"/>
              <a:gd name="connsiteX18" fmla="*/ 4763729 w 6327058"/>
              <a:gd name="connsiteY18" fmla="*/ 3953647 h 3959789"/>
              <a:gd name="connsiteX19" fmla="*/ 5147187 w 6327058"/>
              <a:gd name="connsiteY19" fmla="*/ 3879905 h 3959789"/>
              <a:gd name="connsiteX20" fmla="*/ 5560142 w 6327058"/>
              <a:gd name="connsiteY20" fmla="*/ 3938898 h 3959789"/>
              <a:gd name="connsiteX21" fmla="*/ 6002594 w 6327058"/>
              <a:gd name="connsiteY21" fmla="*/ 3909402 h 3959789"/>
              <a:gd name="connsiteX22" fmla="*/ 6327058 w 6327058"/>
              <a:gd name="connsiteY22" fmla="*/ 3953647 h 3959789"/>
              <a:gd name="connsiteX0" fmla="*/ 0 w 6327058"/>
              <a:gd name="connsiteY0" fmla="*/ 3937844 h 3958735"/>
              <a:gd name="connsiteX1" fmla="*/ 368710 w 6327058"/>
              <a:gd name="connsiteY1" fmla="*/ 3893599 h 3958735"/>
              <a:gd name="connsiteX2" fmla="*/ 811161 w 6327058"/>
              <a:gd name="connsiteY2" fmla="*/ 3937844 h 3958735"/>
              <a:gd name="connsiteX3" fmla="*/ 1209368 w 6327058"/>
              <a:gd name="connsiteY3" fmla="*/ 3878851 h 3958735"/>
              <a:gd name="connsiteX4" fmla="*/ 1607574 w 6327058"/>
              <a:gd name="connsiteY4" fmla="*/ 3952593 h 3958735"/>
              <a:gd name="connsiteX5" fmla="*/ 2005781 w 6327058"/>
              <a:gd name="connsiteY5" fmla="*/ 3805109 h 3958735"/>
              <a:gd name="connsiteX6" fmla="*/ 2389239 w 6327058"/>
              <a:gd name="connsiteY6" fmla="*/ 3937844 h 3958735"/>
              <a:gd name="connsiteX7" fmla="*/ 2403987 w 6327058"/>
              <a:gd name="connsiteY7" fmla="*/ 3952593 h 3958735"/>
              <a:gd name="connsiteX8" fmla="*/ 2521974 w 6327058"/>
              <a:gd name="connsiteY8" fmla="*/ 3878851 h 3958735"/>
              <a:gd name="connsiteX9" fmla="*/ 2595716 w 6327058"/>
              <a:gd name="connsiteY9" fmla="*/ 3598631 h 3958735"/>
              <a:gd name="connsiteX10" fmla="*/ 2684206 w 6327058"/>
              <a:gd name="connsiteY10" fmla="*/ 3038193 h 3958735"/>
              <a:gd name="connsiteX11" fmla="*/ 2875936 w 6327058"/>
              <a:gd name="connsiteY11" fmla="*/ 1268386 h 3958735"/>
              <a:gd name="connsiteX12" fmla="*/ 3170903 w 6327058"/>
              <a:gd name="connsiteY12" fmla="*/ 25 h 3958735"/>
              <a:gd name="connsiteX13" fmla="*/ 3495368 w 6327058"/>
              <a:gd name="connsiteY13" fmla="*/ 1238890 h 3958735"/>
              <a:gd name="connsiteX14" fmla="*/ 3672349 w 6327058"/>
              <a:gd name="connsiteY14" fmla="*/ 3008696 h 3958735"/>
              <a:gd name="connsiteX15" fmla="*/ 3760839 w 6327058"/>
              <a:gd name="connsiteY15" fmla="*/ 3598631 h 3958735"/>
              <a:gd name="connsiteX16" fmla="*/ 3952568 w 6327058"/>
              <a:gd name="connsiteY16" fmla="*/ 3937844 h 3958735"/>
              <a:gd name="connsiteX17" fmla="*/ 4321277 w 6327058"/>
              <a:gd name="connsiteY17" fmla="*/ 3805109 h 3958735"/>
              <a:gd name="connsiteX18" fmla="*/ 4763729 w 6327058"/>
              <a:gd name="connsiteY18" fmla="*/ 3952593 h 3958735"/>
              <a:gd name="connsiteX19" fmla="*/ 5147187 w 6327058"/>
              <a:gd name="connsiteY19" fmla="*/ 3878851 h 3958735"/>
              <a:gd name="connsiteX20" fmla="*/ 5560142 w 6327058"/>
              <a:gd name="connsiteY20" fmla="*/ 3937844 h 3958735"/>
              <a:gd name="connsiteX21" fmla="*/ 6002594 w 6327058"/>
              <a:gd name="connsiteY21" fmla="*/ 3908348 h 3958735"/>
              <a:gd name="connsiteX22" fmla="*/ 6327058 w 6327058"/>
              <a:gd name="connsiteY22" fmla="*/ 3952593 h 395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327058" h="3958735">
                <a:moveTo>
                  <a:pt x="0" y="3937844"/>
                </a:moveTo>
                <a:cubicBezTo>
                  <a:pt x="116758" y="3915721"/>
                  <a:pt x="233517" y="3893599"/>
                  <a:pt x="368710" y="3893599"/>
                </a:cubicBezTo>
                <a:cubicBezTo>
                  <a:pt x="503903" y="3893599"/>
                  <a:pt x="671051" y="3940302"/>
                  <a:pt x="811161" y="3937844"/>
                </a:cubicBezTo>
                <a:cubicBezTo>
                  <a:pt x="951271" y="3935386"/>
                  <a:pt x="1076633" y="3876393"/>
                  <a:pt x="1209368" y="3878851"/>
                </a:cubicBezTo>
                <a:cubicBezTo>
                  <a:pt x="1342103" y="3881309"/>
                  <a:pt x="1474839" y="3964883"/>
                  <a:pt x="1607574" y="3952593"/>
                </a:cubicBezTo>
                <a:cubicBezTo>
                  <a:pt x="1740309" y="3940303"/>
                  <a:pt x="1875504" y="3807567"/>
                  <a:pt x="2005781" y="3805109"/>
                </a:cubicBezTo>
                <a:cubicBezTo>
                  <a:pt x="2136058" y="3802651"/>
                  <a:pt x="2322871" y="3913263"/>
                  <a:pt x="2389239" y="3937844"/>
                </a:cubicBezTo>
                <a:cubicBezTo>
                  <a:pt x="2455607" y="3962425"/>
                  <a:pt x="2381865" y="3962425"/>
                  <a:pt x="2403987" y="3952593"/>
                </a:cubicBezTo>
                <a:cubicBezTo>
                  <a:pt x="2426109" y="3942761"/>
                  <a:pt x="2490019" y="3937845"/>
                  <a:pt x="2521974" y="3878851"/>
                </a:cubicBezTo>
                <a:cubicBezTo>
                  <a:pt x="2553929" y="3819857"/>
                  <a:pt x="2568677" y="3738741"/>
                  <a:pt x="2595716" y="3598631"/>
                </a:cubicBezTo>
                <a:cubicBezTo>
                  <a:pt x="2622755" y="3458521"/>
                  <a:pt x="2637503" y="3426567"/>
                  <a:pt x="2684206" y="3038193"/>
                </a:cubicBezTo>
                <a:cubicBezTo>
                  <a:pt x="2730909" y="2649819"/>
                  <a:pt x="2794820" y="1774747"/>
                  <a:pt x="2875936" y="1268386"/>
                </a:cubicBezTo>
                <a:cubicBezTo>
                  <a:pt x="2957052" y="762025"/>
                  <a:pt x="3067664" y="4941"/>
                  <a:pt x="3170903" y="25"/>
                </a:cubicBezTo>
                <a:cubicBezTo>
                  <a:pt x="3274142" y="-4891"/>
                  <a:pt x="3411794" y="737445"/>
                  <a:pt x="3495368" y="1238890"/>
                </a:cubicBezTo>
                <a:cubicBezTo>
                  <a:pt x="3578942" y="1740335"/>
                  <a:pt x="3628104" y="2615406"/>
                  <a:pt x="3672349" y="3008696"/>
                </a:cubicBezTo>
                <a:cubicBezTo>
                  <a:pt x="3716594" y="3401986"/>
                  <a:pt x="3714136" y="3443773"/>
                  <a:pt x="3760839" y="3598631"/>
                </a:cubicBezTo>
                <a:cubicBezTo>
                  <a:pt x="3807542" y="3753489"/>
                  <a:pt x="3859162" y="3903431"/>
                  <a:pt x="3952568" y="3937844"/>
                </a:cubicBezTo>
                <a:cubicBezTo>
                  <a:pt x="4045974" y="3972257"/>
                  <a:pt x="4186084" y="3802651"/>
                  <a:pt x="4321277" y="3805109"/>
                </a:cubicBezTo>
                <a:cubicBezTo>
                  <a:pt x="4456470" y="3807567"/>
                  <a:pt x="4626077" y="3940303"/>
                  <a:pt x="4763729" y="3952593"/>
                </a:cubicBezTo>
                <a:cubicBezTo>
                  <a:pt x="4901381" y="3964883"/>
                  <a:pt x="5014452" y="3881309"/>
                  <a:pt x="5147187" y="3878851"/>
                </a:cubicBezTo>
                <a:cubicBezTo>
                  <a:pt x="5279922" y="3876393"/>
                  <a:pt x="5417574" y="3932928"/>
                  <a:pt x="5560142" y="3937844"/>
                </a:cubicBezTo>
                <a:cubicBezTo>
                  <a:pt x="5702710" y="3942760"/>
                  <a:pt x="5874775" y="3905890"/>
                  <a:pt x="6002594" y="3908348"/>
                </a:cubicBezTo>
                <a:cubicBezTo>
                  <a:pt x="6130413" y="3910806"/>
                  <a:pt x="6228735" y="3931699"/>
                  <a:pt x="6327058" y="3952593"/>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534" name="TextBox 94"/>
          <p:cNvSpPr txBox="1">
            <a:spLocks noChangeArrowheads="1"/>
          </p:cNvSpPr>
          <p:nvPr/>
        </p:nvSpPr>
        <p:spPr bwMode="auto">
          <a:xfrm>
            <a:off x="5895975" y="1706563"/>
            <a:ext cx="269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i="1">
                <a:sym typeface="Symbol" pitchFamily="18" charset="2"/>
              </a:rPr>
              <a:t>I</a:t>
            </a:r>
          </a:p>
        </p:txBody>
      </p:sp>
      <p:sp>
        <p:nvSpPr>
          <p:cNvPr id="22535" name="TextBox 95"/>
          <p:cNvSpPr txBox="1">
            <a:spLocks noChangeArrowheads="1"/>
          </p:cNvSpPr>
          <p:nvPr/>
        </p:nvSpPr>
        <p:spPr bwMode="auto">
          <a:xfrm>
            <a:off x="8723313" y="5059363"/>
            <a:ext cx="3444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a:sym typeface="Symbol" pitchFamily="18" charset="2"/>
              </a:rPr>
              <a:t></a:t>
            </a:r>
          </a:p>
        </p:txBody>
      </p:sp>
      <p:sp>
        <p:nvSpPr>
          <p:cNvPr id="2" name="Freeform 1"/>
          <p:cNvSpPr/>
          <p:nvPr/>
        </p:nvSpPr>
        <p:spPr>
          <a:xfrm>
            <a:off x="3673475" y="2209800"/>
            <a:ext cx="5135563" cy="3240088"/>
          </a:xfrm>
          <a:custGeom>
            <a:avLst/>
            <a:gdLst>
              <a:gd name="connsiteX0" fmla="*/ 0 w 4998720"/>
              <a:gd name="connsiteY0" fmla="*/ 3230911 h 3335890"/>
              <a:gd name="connsiteX1" fmla="*/ 624840 w 4998720"/>
              <a:gd name="connsiteY1" fmla="*/ 3078511 h 3335890"/>
              <a:gd name="connsiteX2" fmla="*/ 1051560 w 4998720"/>
              <a:gd name="connsiteY2" fmla="*/ 3215671 h 3335890"/>
              <a:gd name="connsiteX3" fmla="*/ 1524000 w 4998720"/>
              <a:gd name="connsiteY3" fmla="*/ 2956591 h 3335890"/>
              <a:gd name="connsiteX4" fmla="*/ 2575560 w 4998720"/>
              <a:gd name="connsiteY4" fmla="*/ 31 h 3335890"/>
              <a:gd name="connsiteX5" fmla="*/ 3749040 w 4998720"/>
              <a:gd name="connsiteY5" fmla="*/ 3017551 h 3335890"/>
              <a:gd name="connsiteX6" fmla="*/ 3870960 w 4998720"/>
              <a:gd name="connsiteY6" fmla="*/ 3246151 h 3335890"/>
              <a:gd name="connsiteX7" fmla="*/ 4511040 w 4998720"/>
              <a:gd name="connsiteY7" fmla="*/ 3017551 h 3335890"/>
              <a:gd name="connsiteX8" fmla="*/ 4998720 w 4998720"/>
              <a:gd name="connsiteY8" fmla="*/ 3230911 h 3335890"/>
              <a:gd name="connsiteX0" fmla="*/ 0 w 4998720"/>
              <a:gd name="connsiteY0" fmla="*/ 3230889 h 3284603"/>
              <a:gd name="connsiteX1" fmla="*/ 624840 w 4998720"/>
              <a:gd name="connsiteY1" fmla="*/ 3078489 h 3284603"/>
              <a:gd name="connsiteX2" fmla="*/ 1051560 w 4998720"/>
              <a:gd name="connsiteY2" fmla="*/ 3215649 h 3284603"/>
              <a:gd name="connsiteX3" fmla="*/ 1524000 w 4998720"/>
              <a:gd name="connsiteY3" fmla="*/ 2956569 h 3284603"/>
              <a:gd name="connsiteX4" fmla="*/ 2575560 w 4998720"/>
              <a:gd name="connsiteY4" fmla="*/ 9 h 3284603"/>
              <a:gd name="connsiteX5" fmla="*/ 3749040 w 4998720"/>
              <a:gd name="connsiteY5" fmla="*/ 2926089 h 3284603"/>
              <a:gd name="connsiteX6" fmla="*/ 3870960 w 4998720"/>
              <a:gd name="connsiteY6" fmla="*/ 3246129 h 3284603"/>
              <a:gd name="connsiteX7" fmla="*/ 4511040 w 4998720"/>
              <a:gd name="connsiteY7" fmla="*/ 3017529 h 3284603"/>
              <a:gd name="connsiteX8" fmla="*/ 4998720 w 4998720"/>
              <a:gd name="connsiteY8" fmla="*/ 3230889 h 3284603"/>
              <a:gd name="connsiteX0" fmla="*/ 0 w 4998720"/>
              <a:gd name="connsiteY0" fmla="*/ 3230889 h 3279723"/>
              <a:gd name="connsiteX1" fmla="*/ 624840 w 4998720"/>
              <a:gd name="connsiteY1" fmla="*/ 3078489 h 3279723"/>
              <a:gd name="connsiteX2" fmla="*/ 1051560 w 4998720"/>
              <a:gd name="connsiteY2" fmla="*/ 3215649 h 3279723"/>
              <a:gd name="connsiteX3" fmla="*/ 1524000 w 4998720"/>
              <a:gd name="connsiteY3" fmla="*/ 2956569 h 3279723"/>
              <a:gd name="connsiteX4" fmla="*/ 2575560 w 4998720"/>
              <a:gd name="connsiteY4" fmla="*/ 9 h 3279723"/>
              <a:gd name="connsiteX5" fmla="*/ 3749040 w 4998720"/>
              <a:gd name="connsiteY5" fmla="*/ 2926089 h 3279723"/>
              <a:gd name="connsiteX6" fmla="*/ 4069080 w 4998720"/>
              <a:gd name="connsiteY6" fmla="*/ 3200409 h 3279723"/>
              <a:gd name="connsiteX7" fmla="*/ 4511040 w 4998720"/>
              <a:gd name="connsiteY7" fmla="*/ 3017529 h 3279723"/>
              <a:gd name="connsiteX8" fmla="*/ 4998720 w 4998720"/>
              <a:gd name="connsiteY8" fmla="*/ 3230889 h 3279723"/>
              <a:gd name="connsiteX0" fmla="*/ 0 w 4998720"/>
              <a:gd name="connsiteY0" fmla="*/ 3230889 h 3279723"/>
              <a:gd name="connsiteX1" fmla="*/ 624840 w 4998720"/>
              <a:gd name="connsiteY1" fmla="*/ 3078489 h 3279723"/>
              <a:gd name="connsiteX2" fmla="*/ 1051560 w 4998720"/>
              <a:gd name="connsiteY2" fmla="*/ 3215649 h 3279723"/>
              <a:gd name="connsiteX3" fmla="*/ 1524000 w 4998720"/>
              <a:gd name="connsiteY3" fmla="*/ 2956569 h 3279723"/>
              <a:gd name="connsiteX4" fmla="*/ 2575560 w 4998720"/>
              <a:gd name="connsiteY4" fmla="*/ 9 h 3279723"/>
              <a:gd name="connsiteX5" fmla="*/ 3749040 w 4998720"/>
              <a:gd name="connsiteY5" fmla="*/ 2926089 h 3279723"/>
              <a:gd name="connsiteX6" fmla="*/ 4069080 w 4998720"/>
              <a:gd name="connsiteY6" fmla="*/ 3200409 h 3279723"/>
              <a:gd name="connsiteX7" fmla="*/ 4526280 w 4998720"/>
              <a:gd name="connsiteY7" fmla="*/ 3063249 h 3279723"/>
              <a:gd name="connsiteX8" fmla="*/ 4998720 w 4998720"/>
              <a:gd name="connsiteY8" fmla="*/ 3230889 h 3279723"/>
              <a:gd name="connsiteX0" fmla="*/ 0 w 5135880"/>
              <a:gd name="connsiteY0" fmla="*/ 3230889 h 3279723"/>
              <a:gd name="connsiteX1" fmla="*/ 624840 w 5135880"/>
              <a:gd name="connsiteY1" fmla="*/ 3078489 h 3279723"/>
              <a:gd name="connsiteX2" fmla="*/ 1051560 w 5135880"/>
              <a:gd name="connsiteY2" fmla="*/ 3215649 h 3279723"/>
              <a:gd name="connsiteX3" fmla="*/ 1524000 w 5135880"/>
              <a:gd name="connsiteY3" fmla="*/ 2956569 h 3279723"/>
              <a:gd name="connsiteX4" fmla="*/ 2575560 w 5135880"/>
              <a:gd name="connsiteY4" fmla="*/ 9 h 3279723"/>
              <a:gd name="connsiteX5" fmla="*/ 3749040 w 5135880"/>
              <a:gd name="connsiteY5" fmla="*/ 2926089 h 3279723"/>
              <a:gd name="connsiteX6" fmla="*/ 4069080 w 5135880"/>
              <a:gd name="connsiteY6" fmla="*/ 3200409 h 3279723"/>
              <a:gd name="connsiteX7" fmla="*/ 4526280 w 5135880"/>
              <a:gd name="connsiteY7" fmla="*/ 3063249 h 3279723"/>
              <a:gd name="connsiteX8" fmla="*/ 5135880 w 5135880"/>
              <a:gd name="connsiteY8" fmla="*/ 3276609 h 3279723"/>
              <a:gd name="connsiteX0" fmla="*/ 0 w 5135880"/>
              <a:gd name="connsiteY0" fmla="*/ 3230889 h 3279723"/>
              <a:gd name="connsiteX1" fmla="*/ 624840 w 5135880"/>
              <a:gd name="connsiteY1" fmla="*/ 3078489 h 3279723"/>
              <a:gd name="connsiteX2" fmla="*/ 1051560 w 5135880"/>
              <a:gd name="connsiteY2" fmla="*/ 3215649 h 3279723"/>
              <a:gd name="connsiteX3" fmla="*/ 1524000 w 5135880"/>
              <a:gd name="connsiteY3" fmla="*/ 2956569 h 3279723"/>
              <a:gd name="connsiteX4" fmla="*/ 2575560 w 5135880"/>
              <a:gd name="connsiteY4" fmla="*/ 9 h 3279723"/>
              <a:gd name="connsiteX5" fmla="*/ 3749040 w 5135880"/>
              <a:gd name="connsiteY5" fmla="*/ 2926089 h 3279723"/>
              <a:gd name="connsiteX6" fmla="*/ 4069080 w 5135880"/>
              <a:gd name="connsiteY6" fmla="*/ 3200409 h 3279723"/>
              <a:gd name="connsiteX7" fmla="*/ 4526280 w 5135880"/>
              <a:gd name="connsiteY7" fmla="*/ 3063249 h 3279723"/>
              <a:gd name="connsiteX8" fmla="*/ 5135880 w 5135880"/>
              <a:gd name="connsiteY8" fmla="*/ 3230889 h 3279723"/>
              <a:gd name="connsiteX0" fmla="*/ 0 w 5135880"/>
              <a:gd name="connsiteY0" fmla="*/ 3230889 h 3256273"/>
              <a:gd name="connsiteX1" fmla="*/ 624840 w 5135880"/>
              <a:gd name="connsiteY1" fmla="*/ 3078489 h 3256273"/>
              <a:gd name="connsiteX2" fmla="*/ 1005840 w 5135880"/>
              <a:gd name="connsiteY2" fmla="*/ 3169929 h 3256273"/>
              <a:gd name="connsiteX3" fmla="*/ 1524000 w 5135880"/>
              <a:gd name="connsiteY3" fmla="*/ 2956569 h 3256273"/>
              <a:gd name="connsiteX4" fmla="*/ 2575560 w 5135880"/>
              <a:gd name="connsiteY4" fmla="*/ 9 h 3256273"/>
              <a:gd name="connsiteX5" fmla="*/ 3749040 w 5135880"/>
              <a:gd name="connsiteY5" fmla="*/ 2926089 h 3256273"/>
              <a:gd name="connsiteX6" fmla="*/ 4069080 w 5135880"/>
              <a:gd name="connsiteY6" fmla="*/ 3200409 h 3256273"/>
              <a:gd name="connsiteX7" fmla="*/ 4526280 w 5135880"/>
              <a:gd name="connsiteY7" fmla="*/ 3063249 h 3256273"/>
              <a:gd name="connsiteX8" fmla="*/ 5135880 w 5135880"/>
              <a:gd name="connsiteY8" fmla="*/ 3230889 h 3256273"/>
              <a:gd name="connsiteX0" fmla="*/ 0 w 5135880"/>
              <a:gd name="connsiteY0" fmla="*/ 3230889 h 3279723"/>
              <a:gd name="connsiteX1" fmla="*/ 624840 w 5135880"/>
              <a:gd name="connsiteY1" fmla="*/ 3078489 h 3279723"/>
              <a:gd name="connsiteX2" fmla="*/ 960120 w 5135880"/>
              <a:gd name="connsiteY2" fmla="*/ 3215649 h 3279723"/>
              <a:gd name="connsiteX3" fmla="*/ 1524000 w 5135880"/>
              <a:gd name="connsiteY3" fmla="*/ 2956569 h 3279723"/>
              <a:gd name="connsiteX4" fmla="*/ 2575560 w 5135880"/>
              <a:gd name="connsiteY4" fmla="*/ 9 h 3279723"/>
              <a:gd name="connsiteX5" fmla="*/ 3749040 w 5135880"/>
              <a:gd name="connsiteY5" fmla="*/ 2926089 h 3279723"/>
              <a:gd name="connsiteX6" fmla="*/ 4069080 w 5135880"/>
              <a:gd name="connsiteY6" fmla="*/ 3200409 h 3279723"/>
              <a:gd name="connsiteX7" fmla="*/ 4526280 w 5135880"/>
              <a:gd name="connsiteY7" fmla="*/ 3063249 h 3279723"/>
              <a:gd name="connsiteX8" fmla="*/ 5135880 w 5135880"/>
              <a:gd name="connsiteY8" fmla="*/ 3230889 h 3279723"/>
              <a:gd name="connsiteX0" fmla="*/ 0 w 5135880"/>
              <a:gd name="connsiteY0" fmla="*/ 3230954 h 3254777"/>
              <a:gd name="connsiteX1" fmla="*/ 624840 w 5135880"/>
              <a:gd name="connsiteY1" fmla="*/ 3078554 h 3254777"/>
              <a:gd name="connsiteX2" fmla="*/ 960120 w 5135880"/>
              <a:gd name="connsiteY2" fmla="*/ 3215714 h 3254777"/>
              <a:gd name="connsiteX3" fmla="*/ 1661160 w 5135880"/>
              <a:gd name="connsiteY3" fmla="*/ 2834714 h 3254777"/>
              <a:gd name="connsiteX4" fmla="*/ 2575560 w 5135880"/>
              <a:gd name="connsiteY4" fmla="*/ 74 h 3254777"/>
              <a:gd name="connsiteX5" fmla="*/ 3749040 w 5135880"/>
              <a:gd name="connsiteY5" fmla="*/ 2926154 h 3254777"/>
              <a:gd name="connsiteX6" fmla="*/ 4069080 w 5135880"/>
              <a:gd name="connsiteY6" fmla="*/ 3200474 h 3254777"/>
              <a:gd name="connsiteX7" fmla="*/ 4526280 w 5135880"/>
              <a:gd name="connsiteY7" fmla="*/ 3063314 h 3254777"/>
              <a:gd name="connsiteX8" fmla="*/ 5135880 w 5135880"/>
              <a:gd name="connsiteY8" fmla="*/ 3230954 h 3254777"/>
              <a:gd name="connsiteX0" fmla="*/ 0 w 5135880"/>
              <a:gd name="connsiteY0" fmla="*/ 3230954 h 3254777"/>
              <a:gd name="connsiteX1" fmla="*/ 548640 w 5135880"/>
              <a:gd name="connsiteY1" fmla="*/ 3063314 h 3254777"/>
              <a:gd name="connsiteX2" fmla="*/ 960120 w 5135880"/>
              <a:gd name="connsiteY2" fmla="*/ 3215714 h 3254777"/>
              <a:gd name="connsiteX3" fmla="*/ 1661160 w 5135880"/>
              <a:gd name="connsiteY3" fmla="*/ 2834714 h 3254777"/>
              <a:gd name="connsiteX4" fmla="*/ 2575560 w 5135880"/>
              <a:gd name="connsiteY4" fmla="*/ 74 h 3254777"/>
              <a:gd name="connsiteX5" fmla="*/ 3749040 w 5135880"/>
              <a:gd name="connsiteY5" fmla="*/ 2926154 h 3254777"/>
              <a:gd name="connsiteX6" fmla="*/ 4069080 w 5135880"/>
              <a:gd name="connsiteY6" fmla="*/ 3200474 h 3254777"/>
              <a:gd name="connsiteX7" fmla="*/ 4526280 w 5135880"/>
              <a:gd name="connsiteY7" fmla="*/ 3063314 h 3254777"/>
              <a:gd name="connsiteX8" fmla="*/ 5135880 w 5135880"/>
              <a:gd name="connsiteY8" fmla="*/ 3230954 h 3254777"/>
              <a:gd name="connsiteX0" fmla="*/ 0 w 5135880"/>
              <a:gd name="connsiteY0" fmla="*/ 3231368 h 3255191"/>
              <a:gd name="connsiteX1" fmla="*/ 548640 w 5135880"/>
              <a:gd name="connsiteY1" fmla="*/ 3063728 h 3255191"/>
              <a:gd name="connsiteX2" fmla="*/ 960120 w 5135880"/>
              <a:gd name="connsiteY2" fmla="*/ 3216128 h 3255191"/>
              <a:gd name="connsiteX3" fmla="*/ 1691640 w 5135880"/>
              <a:gd name="connsiteY3" fmla="*/ 2697968 h 3255191"/>
              <a:gd name="connsiteX4" fmla="*/ 2575560 w 5135880"/>
              <a:gd name="connsiteY4" fmla="*/ 488 h 3255191"/>
              <a:gd name="connsiteX5" fmla="*/ 3749040 w 5135880"/>
              <a:gd name="connsiteY5" fmla="*/ 2926568 h 3255191"/>
              <a:gd name="connsiteX6" fmla="*/ 4069080 w 5135880"/>
              <a:gd name="connsiteY6" fmla="*/ 3200888 h 3255191"/>
              <a:gd name="connsiteX7" fmla="*/ 4526280 w 5135880"/>
              <a:gd name="connsiteY7" fmla="*/ 3063728 h 3255191"/>
              <a:gd name="connsiteX8" fmla="*/ 5135880 w 5135880"/>
              <a:gd name="connsiteY8" fmla="*/ 3231368 h 3255191"/>
              <a:gd name="connsiteX0" fmla="*/ 0 w 5135880"/>
              <a:gd name="connsiteY0" fmla="*/ 3231368 h 3255191"/>
              <a:gd name="connsiteX1" fmla="*/ 548640 w 5135880"/>
              <a:gd name="connsiteY1" fmla="*/ 3063728 h 3255191"/>
              <a:gd name="connsiteX2" fmla="*/ 1066800 w 5135880"/>
              <a:gd name="connsiteY2" fmla="*/ 3216128 h 3255191"/>
              <a:gd name="connsiteX3" fmla="*/ 1691640 w 5135880"/>
              <a:gd name="connsiteY3" fmla="*/ 2697968 h 3255191"/>
              <a:gd name="connsiteX4" fmla="*/ 2575560 w 5135880"/>
              <a:gd name="connsiteY4" fmla="*/ 488 h 3255191"/>
              <a:gd name="connsiteX5" fmla="*/ 3749040 w 5135880"/>
              <a:gd name="connsiteY5" fmla="*/ 2926568 h 3255191"/>
              <a:gd name="connsiteX6" fmla="*/ 4069080 w 5135880"/>
              <a:gd name="connsiteY6" fmla="*/ 3200888 h 3255191"/>
              <a:gd name="connsiteX7" fmla="*/ 4526280 w 5135880"/>
              <a:gd name="connsiteY7" fmla="*/ 3063728 h 3255191"/>
              <a:gd name="connsiteX8" fmla="*/ 5135880 w 5135880"/>
              <a:gd name="connsiteY8" fmla="*/ 3231368 h 3255191"/>
              <a:gd name="connsiteX0" fmla="*/ 0 w 5135880"/>
              <a:gd name="connsiteY0" fmla="*/ 3231369 h 3255192"/>
              <a:gd name="connsiteX1" fmla="*/ 548640 w 5135880"/>
              <a:gd name="connsiteY1" fmla="*/ 3063729 h 3255192"/>
              <a:gd name="connsiteX2" fmla="*/ 1143000 w 5135880"/>
              <a:gd name="connsiteY2" fmla="*/ 3231369 h 3255192"/>
              <a:gd name="connsiteX3" fmla="*/ 1691640 w 5135880"/>
              <a:gd name="connsiteY3" fmla="*/ 2697969 h 3255192"/>
              <a:gd name="connsiteX4" fmla="*/ 2575560 w 5135880"/>
              <a:gd name="connsiteY4" fmla="*/ 489 h 3255192"/>
              <a:gd name="connsiteX5" fmla="*/ 3749040 w 5135880"/>
              <a:gd name="connsiteY5" fmla="*/ 2926569 h 3255192"/>
              <a:gd name="connsiteX6" fmla="*/ 4069080 w 5135880"/>
              <a:gd name="connsiteY6" fmla="*/ 3200889 h 3255192"/>
              <a:gd name="connsiteX7" fmla="*/ 4526280 w 5135880"/>
              <a:gd name="connsiteY7" fmla="*/ 3063729 h 3255192"/>
              <a:gd name="connsiteX8" fmla="*/ 5135880 w 5135880"/>
              <a:gd name="connsiteY8" fmla="*/ 3231369 h 3255192"/>
              <a:gd name="connsiteX0" fmla="*/ 0 w 5135880"/>
              <a:gd name="connsiteY0" fmla="*/ 3231369 h 3255192"/>
              <a:gd name="connsiteX1" fmla="*/ 518160 w 5135880"/>
              <a:gd name="connsiteY1" fmla="*/ 3002769 h 3255192"/>
              <a:gd name="connsiteX2" fmla="*/ 1143000 w 5135880"/>
              <a:gd name="connsiteY2" fmla="*/ 3231369 h 3255192"/>
              <a:gd name="connsiteX3" fmla="*/ 1691640 w 5135880"/>
              <a:gd name="connsiteY3" fmla="*/ 2697969 h 3255192"/>
              <a:gd name="connsiteX4" fmla="*/ 2575560 w 5135880"/>
              <a:gd name="connsiteY4" fmla="*/ 489 h 3255192"/>
              <a:gd name="connsiteX5" fmla="*/ 3749040 w 5135880"/>
              <a:gd name="connsiteY5" fmla="*/ 2926569 h 3255192"/>
              <a:gd name="connsiteX6" fmla="*/ 4069080 w 5135880"/>
              <a:gd name="connsiteY6" fmla="*/ 3200889 h 3255192"/>
              <a:gd name="connsiteX7" fmla="*/ 4526280 w 5135880"/>
              <a:gd name="connsiteY7" fmla="*/ 3063729 h 3255192"/>
              <a:gd name="connsiteX8" fmla="*/ 5135880 w 5135880"/>
              <a:gd name="connsiteY8" fmla="*/ 3231369 h 3255192"/>
              <a:gd name="connsiteX0" fmla="*/ 0 w 5135880"/>
              <a:gd name="connsiteY0" fmla="*/ 3230890 h 3237063"/>
              <a:gd name="connsiteX1" fmla="*/ 518160 w 5135880"/>
              <a:gd name="connsiteY1" fmla="*/ 3002290 h 3237063"/>
              <a:gd name="connsiteX2" fmla="*/ 1143000 w 5135880"/>
              <a:gd name="connsiteY2" fmla="*/ 3230890 h 3237063"/>
              <a:gd name="connsiteX3" fmla="*/ 1691640 w 5135880"/>
              <a:gd name="connsiteY3" fmla="*/ 2697490 h 3237063"/>
              <a:gd name="connsiteX4" fmla="*/ 2575560 w 5135880"/>
              <a:gd name="connsiteY4" fmla="*/ 10 h 3237063"/>
              <a:gd name="connsiteX5" fmla="*/ 3657600 w 5135880"/>
              <a:gd name="connsiteY5" fmla="*/ 2667010 h 3237063"/>
              <a:gd name="connsiteX6" fmla="*/ 4069080 w 5135880"/>
              <a:gd name="connsiteY6" fmla="*/ 3200410 h 3237063"/>
              <a:gd name="connsiteX7" fmla="*/ 4526280 w 5135880"/>
              <a:gd name="connsiteY7" fmla="*/ 3063250 h 3237063"/>
              <a:gd name="connsiteX8" fmla="*/ 5135880 w 5135880"/>
              <a:gd name="connsiteY8" fmla="*/ 3230890 h 3237063"/>
              <a:gd name="connsiteX0" fmla="*/ 0 w 5135880"/>
              <a:gd name="connsiteY0" fmla="*/ 3230890 h 3257371"/>
              <a:gd name="connsiteX1" fmla="*/ 518160 w 5135880"/>
              <a:gd name="connsiteY1" fmla="*/ 3002290 h 3257371"/>
              <a:gd name="connsiteX2" fmla="*/ 1143000 w 5135880"/>
              <a:gd name="connsiteY2" fmla="*/ 3230890 h 3257371"/>
              <a:gd name="connsiteX3" fmla="*/ 1691640 w 5135880"/>
              <a:gd name="connsiteY3" fmla="*/ 2697490 h 3257371"/>
              <a:gd name="connsiteX4" fmla="*/ 2575560 w 5135880"/>
              <a:gd name="connsiteY4" fmla="*/ 10 h 3257371"/>
              <a:gd name="connsiteX5" fmla="*/ 3657600 w 5135880"/>
              <a:gd name="connsiteY5" fmla="*/ 2667010 h 3257371"/>
              <a:gd name="connsiteX6" fmla="*/ 4114800 w 5135880"/>
              <a:gd name="connsiteY6" fmla="*/ 3246130 h 3257371"/>
              <a:gd name="connsiteX7" fmla="*/ 4526280 w 5135880"/>
              <a:gd name="connsiteY7" fmla="*/ 3063250 h 3257371"/>
              <a:gd name="connsiteX8" fmla="*/ 5135880 w 5135880"/>
              <a:gd name="connsiteY8" fmla="*/ 3230890 h 3257371"/>
              <a:gd name="connsiteX0" fmla="*/ 0 w 5135880"/>
              <a:gd name="connsiteY0" fmla="*/ 3230890 h 3253125"/>
              <a:gd name="connsiteX1" fmla="*/ 518160 w 5135880"/>
              <a:gd name="connsiteY1" fmla="*/ 3002290 h 3253125"/>
              <a:gd name="connsiteX2" fmla="*/ 1143000 w 5135880"/>
              <a:gd name="connsiteY2" fmla="*/ 3230890 h 3253125"/>
              <a:gd name="connsiteX3" fmla="*/ 1691640 w 5135880"/>
              <a:gd name="connsiteY3" fmla="*/ 2697490 h 3253125"/>
              <a:gd name="connsiteX4" fmla="*/ 2575560 w 5135880"/>
              <a:gd name="connsiteY4" fmla="*/ 10 h 3253125"/>
              <a:gd name="connsiteX5" fmla="*/ 3657600 w 5135880"/>
              <a:gd name="connsiteY5" fmla="*/ 2667010 h 3253125"/>
              <a:gd name="connsiteX6" fmla="*/ 4114800 w 5135880"/>
              <a:gd name="connsiteY6" fmla="*/ 3246130 h 3253125"/>
              <a:gd name="connsiteX7" fmla="*/ 4617720 w 5135880"/>
              <a:gd name="connsiteY7" fmla="*/ 3002290 h 3253125"/>
              <a:gd name="connsiteX8" fmla="*/ 5135880 w 5135880"/>
              <a:gd name="connsiteY8" fmla="*/ 3230890 h 3253125"/>
              <a:gd name="connsiteX0" fmla="*/ 0 w 5135880"/>
              <a:gd name="connsiteY0" fmla="*/ 3230890 h 3237063"/>
              <a:gd name="connsiteX1" fmla="*/ 518160 w 5135880"/>
              <a:gd name="connsiteY1" fmla="*/ 3002290 h 3237063"/>
              <a:gd name="connsiteX2" fmla="*/ 1143000 w 5135880"/>
              <a:gd name="connsiteY2" fmla="*/ 3230890 h 3237063"/>
              <a:gd name="connsiteX3" fmla="*/ 1691640 w 5135880"/>
              <a:gd name="connsiteY3" fmla="*/ 2697490 h 3237063"/>
              <a:gd name="connsiteX4" fmla="*/ 2575560 w 5135880"/>
              <a:gd name="connsiteY4" fmla="*/ 10 h 3237063"/>
              <a:gd name="connsiteX5" fmla="*/ 3657600 w 5135880"/>
              <a:gd name="connsiteY5" fmla="*/ 2667010 h 3237063"/>
              <a:gd name="connsiteX6" fmla="*/ 4130040 w 5135880"/>
              <a:gd name="connsiteY6" fmla="*/ 3200410 h 3237063"/>
              <a:gd name="connsiteX7" fmla="*/ 4617720 w 5135880"/>
              <a:gd name="connsiteY7" fmla="*/ 3002290 h 3237063"/>
              <a:gd name="connsiteX8" fmla="*/ 5135880 w 5135880"/>
              <a:gd name="connsiteY8" fmla="*/ 3230890 h 3237063"/>
              <a:gd name="connsiteX0" fmla="*/ 0 w 5135880"/>
              <a:gd name="connsiteY0" fmla="*/ 3230890 h 3239322"/>
              <a:gd name="connsiteX1" fmla="*/ 518160 w 5135880"/>
              <a:gd name="connsiteY1" fmla="*/ 3002290 h 3239322"/>
              <a:gd name="connsiteX2" fmla="*/ 1143000 w 5135880"/>
              <a:gd name="connsiteY2" fmla="*/ 3230890 h 3239322"/>
              <a:gd name="connsiteX3" fmla="*/ 1615440 w 5135880"/>
              <a:gd name="connsiteY3" fmla="*/ 2636530 h 3239322"/>
              <a:gd name="connsiteX4" fmla="*/ 2575560 w 5135880"/>
              <a:gd name="connsiteY4" fmla="*/ 10 h 3239322"/>
              <a:gd name="connsiteX5" fmla="*/ 3657600 w 5135880"/>
              <a:gd name="connsiteY5" fmla="*/ 2667010 h 3239322"/>
              <a:gd name="connsiteX6" fmla="*/ 4130040 w 5135880"/>
              <a:gd name="connsiteY6" fmla="*/ 3200410 h 3239322"/>
              <a:gd name="connsiteX7" fmla="*/ 4617720 w 5135880"/>
              <a:gd name="connsiteY7" fmla="*/ 3002290 h 3239322"/>
              <a:gd name="connsiteX8" fmla="*/ 5135880 w 5135880"/>
              <a:gd name="connsiteY8" fmla="*/ 3230890 h 3239322"/>
              <a:gd name="connsiteX0" fmla="*/ 0 w 5135880"/>
              <a:gd name="connsiteY0" fmla="*/ 3230883 h 3239315"/>
              <a:gd name="connsiteX1" fmla="*/ 518160 w 5135880"/>
              <a:gd name="connsiteY1" fmla="*/ 3002283 h 3239315"/>
              <a:gd name="connsiteX2" fmla="*/ 1143000 w 5135880"/>
              <a:gd name="connsiteY2" fmla="*/ 3230883 h 3239315"/>
              <a:gd name="connsiteX3" fmla="*/ 1615440 w 5135880"/>
              <a:gd name="connsiteY3" fmla="*/ 2636523 h 3239315"/>
              <a:gd name="connsiteX4" fmla="*/ 2575560 w 5135880"/>
              <a:gd name="connsiteY4" fmla="*/ 3 h 3239315"/>
              <a:gd name="connsiteX5" fmla="*/ 3581400 w 5135880"/>
              <a:gd name="connsiteY5" fmla="*/ 2651763 h 3239315"/>
              <a:gd name="connsiteX6" fmla="*/ 4130040 w 5135880"/>
              <a:gd name="connsiteY6" fmla="*/ 3200403 h 3239315"/>
              <a:gd name="connsiteX7" fmla="*/ 4617720 w 5135880"/>
              <a:gd name="connsiteY7" fmla="*/ 3002283 h 3239315"/>
              <a:gd name="connsiteX8" fmla="*/ 5135880 w 5135880"/>
              <a:gd name="connsiteY8" fmla="*/ 3230883 h 3239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35880" h="3239315">
                <a:moveTo>
                  <a:pt x="0" y="3230883"/>
                </a:moveTo>
                <a:cubicBezTo>
                  <a:pt x="224790" y="3155953"/>
                  <a:pt x="327660" y="3002283"/>
                  <a:pt x="518160" y="3002283"/>
                </a:cubicBezTo>
                <a:cubicBezTo>
                  <a:pt x="708660" y="3002283"/>
                  <a:pt x="960120" y="3291843"/>
                  <a:pt x="1143000" y="3230883"/>
                </a:cubicBezTo>
                <a:cubicBezTo>
                  <a:pt x="1325880" y="3169923"/>
                  <a:pt x="1376680" y="3175003"/>
                  <a:pt x="1615440" y="2636523"/>
                </a:cubicBezTo>
                <a:cubicBezTo>
                  <a:pt x="1854200" y="2098043"/>
                  <a:pt x="2247900" y="-2537"/>
                  <a:pt x="2575560" y="3"/>
                </a:cubicBezTo>
                <a:cubicBezTo>
                  <a:pt x="2903220" y="2543"/>
                  <a:pt x="3322320" y="2118363"/>
                  <a:pt x="3581400" y="2651763"/>
                </a:cubicBezTo>
                <a:cubicBezTo>
                  <a:pt x="3840480" y="3185163"/>
                  <a:pt x="3957320" y="3141983"/>
                  <a:pt x="4130040" y="3200403"/>
                </a:cubicBezTo>
                <a:cubicBezTo>
                  <a:pt x="4302760" y="3258823"/>
                  <a:pt x="4450080" y="2997203"/>
                  <a:pt x="4617720" y="3002283"/>
                </a:cubicBezTo>
                <a:cubicBezTo>
                  <a:pt x="4785360" y="3007363"/>
                  <a:pt x="4986020" y="3122933"/>
                  <a:pt x="5135880" y="3230883"/>
                </a:cubicBezTo>
              </a:path>
            </a:pathLst>
          </a:cu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Freeform 2"/>
          <p:cNvSpPr/>
          <p:nvPr/>
        </p:nvSpPr>
        <p:spPr>
          <a:xfrm>
            <a:off x="3749675" y="2209800"/>
            <a:ext cx="4967288" cy="898525"/>
          </a:xfrm>
          <a:custGeom>
            <a:avLst/>
            <a:gdLst>
              <a:gd name="connsiteX0" fmla="*/ 0 w 4968240"/>
              <a:gd name="connsiteY0" fmla="*/ 853539 h 899259"/>
              <a:gd name="connsiteX1" fmla="*/ 2484120 w 4968240"/>
              <a:gd name="connsiteY1" fmla="*/ 99 h 899259"/>
              <a:gd name="connsiteX2" fmla="*/ 4968240 w 4968240"/>
              <a:gd name="connsiteY2" fmla="*/ 899259 h 899259"/>
            </a:gdLst>
            <a:ahLst/>
            <a:cxnLst>
              <a:cxn ang="0">
                <a:pos x="connsiteX0" y="connsiteY0"/>
              </a:cxn>
              <a:cxn ang="0">
                <a:pos x="connsiteX1" y="connsiteY1"/>
              </a:cxn>
              <a:cxn ang="0">
                <a:pos x="connsiteX2" y="connsiteY2"/>
              </a:cxn>
            </a:cxnLst>
            <a:rect l="l" t="t" r="r" b="b"/>
            <a:pathLst>
              <a:path w="4968240" h="899259">
                <a:moveTo>
                  <a:pt x="0" y="853539"/>
                </a:moveTo>
                <a:cubicBezTo>
                  <a:pt x="828040" y="423009"/>
                  <a:pt x="1656080" y="-7521"/>
                  <a:pt x="2484120" y="99"/>
                </a:cubicBezTo>
                <a:cubicBezTo>
                  <a:pt x="3312160" y="7719"/>
                  <a:pt x="4140200" y="453489"/>
                  <a:pt x="4968240" y="899259"/>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0" name="Picture 2"/>
          <p:cNvPicPr>
            <a:picLocks noChangeAspect="1" noChangeArrowheads="1"/>
          </p:cNvPicPr>
          <p:nvPr/>
        </p:nvPicPr>
        <p:blipFill>
          <a:blip r:embed="rId6"/>
          <a:srcRect/>
          <a:stretch>
            <a:fillRect/>
          </a:stretch>
        </p:blipFill>
        <p:spPr bwMode="auto">
          <a:xfrm>
            <a:off x="6765925" y="2006600"/>
            <a:ext cx="2398713" cy="40798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7"/>
          <a:srcRect/>
          <a:stretch>
            <a:fillRect/>
          </a:stretch>
        </p:blipFill>
        <p:spPr bwMode="auto">
          <a:xfrm>
            <a:off x="6765925" y="5470525"/>
            <a:ext cx="2398713" cy="40163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8"/>
          <a:srcRect/>
          <a:stretch>
            <a:fillRect/>
          </a:stretch>
        </p:blipFill>
        <p:spPr bwMode="auto">
          <a:xfrm>
            <a:off x="6769100" y="3702050"/>
            <a:ext cx="2390775" cy="3810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a:spLocks noChangeArrowheads="1"/>
          </p:cNvSpPr>
          <p:nvPr/>
        </p:nvSpPr>
        <p:spPr bwMode="auto">
          <a:xfrm>
            <a:off x="6973888" y="5440363"/>
            <a:ext cx="12493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FFFF00"/>
                </a:solidFill>
              </a:rPr>
              <a:t>b </a:t>
            </a:r>
            <a:r>
              <a:rPr lang="en-US" altLang="en-US" sz="2400">
                <a:solidFill>
                  <a:srgbClr val="FFFF00"/>
                </a:solidFill>
              </a:rPr>
              <a:t>= 10</a:t>
            </a:r>
            <a:r>
              <a:rPr lang="en-US" altLang="en-US" sz="2400">
                <a:solidFill>
                  <a:srgbClr val="FFFF00"/>
                </a:solidFill>
                <a:sym typeface="Symbol" pitchFamily="18" charset="2"/>
              </a:rPr>
              <a:t></a:t>
            </a:r>
            <a:endParaRPr lang="en-US" altLang="en-US" sz="2400" i="1" baseline="-25000">
              <a:solidFill>
                <a:srgbClr val="FFFF00"/>
              </a:solidFill>
            </a:endParaRPr>
          </a:p>
        </p:txBody>
      </p:sp>
      <p:sp>
        <p:nvSpPr>
          <p:cNvPr id="17" name="TextBox 16"/>
          <p:cNvSpPr txBox="1">
            <a:spLocks noChangeArrowheads="1"/>
          </p:cNvSpPr>
          <p:nvPr/>
        </p:nvSpPr>
        <p:spPr bwMode="auto">
          <a:xfrm>
            <a:off x="6999288" y="3657600"/>
            <a:ext cx="10461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FFFF00"/>
                </a:solidFill>
              </a:rPr>
              <a:t>b </a:t>
            </a:r>
            <a:r>
              <a:rPr lang="en-US" altLang="en-US" sz="2400">
                <a:solidFill>
                  <a:srgbClr val="FFFF00"/>
                </a:solidFill>
              </a:rPr>
              <a:t>= 5</a:t>
            </a:r>
            <a:r>
              <a:rPr lang="en-US" altLang="en-US" sz="2400">
                <a:solidFill>
                  <a:srgbClr val="FFFF00"/>
                </a:solidFill>
                <a:sym typeface="Symbol" pitchFamily="18" charset="2"/>
              </a:rPr>
              <a:t></a:t>
            </a:r>
            <a:endParaRPr lang="en-US" altLang="en-US" sz="2400" i="1" baseline="-25000">
              <a:solidFill>
                <a:srgbClr val="FFFF00"/>
              </a:solidFill>
            </a:endParaRPr>
          </a:p>
        </p:txBody>
      </p:sp>
      <p:sp>
        <p:nvSpPr>
          <p:cNvPr id="19" name="TextBox 18"/>
          <p:cNvSpPr txBox="1">
            <a:spLocks noChangeArrowheads="1"/>
          </p:cNvSpPr>
          <p:nvPr/>
        </p:nvSpPr>
        <p:spPr bwMode="auto">
          <a:xfrm>
            <a:off x="7029450" y="1965325"/>
            <a:ext cx="874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rgbClr val="FFFF00"/>
                </a:solidFill>
              </a:rPr>
              <a:t>b </a:t>
            </a:r>
            <a:r>
              <a:rPr lang="en-US" altLang="en-US" sz="2400">
                <a:solidFill>
                  <a:srgbClr val="FFFF00"/>
                </a:solidFill>
              </a:rPr>
              <a:t>= </a:t>
            </a:r>
            <a:r>
              <a:rPr lang="en-US" altLang="en-US" sz="2400">
                <a:solidFill>
                  <a:srgbClr val="FFFF00"/>
                </a:solidFill>
                <a:sym typeface="Symbol" pitchFamily="18" charset="2"/>
              </a:rPr>
              <a:t></a:t>
            </a:r>
            <a:endParaRPr lang="en-US" altLang="en-US" sz="2400" i="1" baseline="-25000">
              <a:solidFill>
                <a:srgbClr val="FFFF00"/>
              </a:solidFill>
            </a:endParaRPr>
          </a:p>
        </p:txBody>
      </p:sp>
      <p:sp>
        <p:nvSpPr>
          <p:cNvPr id="23" name="TextBox 22"/>
          <p:cNvSpPr txBox="1">
            <a:spLocks noChangeArrowheads="1"/>
          </p:cNvSpPr>
          <p:nvPr/>
        </p:nvSpPr>
        <p:spPr bwMode="auto">
          <a:xfrm>
            <a:off x="5164138" y="5867400"/>
            <a:ext cx="21621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400" i="1">
                <a:solidFill>
                  <a:srgbClr val="009999"/>
                </a:solidFill>
              </a:rPr>
              <a:t>change </a:t>
            </a:r>
            <a:r>
              <a:rPr lang="en-US" altLang="en-US" sz="2400">
                <a:solidFill>
                  <a:srgbClr val="009999"/>
                </a:solidFill>
                <a:sym typeface="Symbol" pitchFamily="18" charset="2"/>
              </a:rPr>
              <a:t></a:t>
            </a:r>
            <a:r>
              <a:rPr lang="en-US" altLang="en-US" sz="2400" i="1">
                <a:solidFill>
                  <a:srgbClr val="009999"/>
                </a:solidFill>
              </a:rPr>
              <a:t> only</a:t>
            </a:r>
            <a:endParaRPr lang="en-US" altLang="en-US" sz="2400" i="1" baseline="-25000">
              <a:solidFill>
                <a:srgbClr val="009999"/>
              </a:solidFill>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190466">
                                            <p:txEl>
                                              <p:pRg st="2" end="2"/>
                                            </p:txEl>
                                          </p:spTgt>
                                        </p:tgtEl>
                                        <p:attrNameLst>
                                          <p:attrName>style.visibility</p:attrName>
                                        </p:attrNameLst>
                                      </p:cBhvr>
                                      <p:to>
                                        <p:strVal val="visible"/>
                                      </p:to>
                                    </p:set>
                                    <p:anim calcmode="lin" valueType="num">
                                      <p:cBhvr additive="base">
                                        <p:cTn id="14" dur="500" fill="hold"/>
                                        <p:tgtEl>
                                          <p:spTgt spid="190466">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90466">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4" name="arrow.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37" fill="hold" nodeType="clickEffect">
                                  <p:stCondLst>
                                    <p:cond delay="300"/>
                                  </p:stCondLst>
                                  <p:childTnLst>
                                    <p:set>
                                      <p:cBhvr>
                                        <p:cTn id="19" dur="1" fill="hold">
                                          <p:stCondLst>
                                            <p:cond delay="0"/>
                                          </p:stCondLst>
                                        </p:cTn>
                                        <p:tgtEl>
                                          <p:spTgt spid="14"/>
                                        </p:tgtEl>
                                        <p:attrNameLst>
                                          <p:attrName>style.visibility</p:attrName>
                                        </p:attrNameLst>
                                      </p:cBhvr>
                                      <p:to>
                                        <p:strVal val="visible"/>
                                      </p:to>
                                    </p:set>
                                    <p:animEffect transition="in" filter="barn(outVertical)">
                                      <p:cBhvr>
                                        <p:cTn id="20" dur="5000"/>
                                        <p:tgtEl>
                                          <p:spTgt spid="1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37"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barn(outVertical)">
                                      <p:cBhvr>
                                        <p:cTn id="25" dur="5000"/>
                                        <p:tgtEl>
                                          <p:spTgt spid="2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37"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barn(outVertical)">
                                      <p:cBhvr>
                                        <p:cTn id="30" dur="5000"/>
                                        <p:tgtEl>
                                          <p:spTgt spid="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6" presetClass="entr" presetSubtype="37"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outVertical)">
                                      <p:cBhvr>
                                        <p:cTn id="35" dur="5000"/>
                                        <p:tgtEl>
                                          <p:spTgt spid="2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6" presetClass="entr" presetSubtype="37" fill="hold"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barn(outVertical)">
                                      <p:cBhvr>
                                        <p:cTn id="40" dur="5000"/>
                                        <p:tgtEl>
                                          <p:spTgt spid="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6" presetClass="entr" presetSubtype="37" fill="hold"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barn(outVertical)">
                                      <p:cBhvr>
                                        <p:cTn id="45" dur="5000"/>
                                        <p:tgtEl>
                                          <p:spTgt spid="2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p:cTn id="50" dur="500" fill="hold"/>
                                        <p:tgtEl>
                                          <p:spTgt spid="15"/>
                                        </p:tgtEl>
                                        <p:attrNameLst>
                                          <p:attrName>ppt_w</p:attrName>
                                        </p:attrNameLst>
                                      </p:cBhvr>
                                      <p:tavLst>
                                        <p:tav tm="0">
                                          <p:val>
                                            <p:fltVal val="0"/>
                                          </p:val>
                                        </p:tav>
                                        <p:tav tm="100000">
                                          <p:val>
                                            <p:strVal val="#ppt_w"/>
                                          </p:val>
                                        </p:tav>
                                      </p:tavLst>
                                    </p:anim>
                                    <p:anim calcmode="lin" valueType="num">
                                      <p:cBhvr>
                                        <p:cTn id="51" dur="500" fill="hold"/>
                                        <p:tgtEl>
                                          <p:spTgt spid="15"/>
                                        </p:tgtEl>
                                        <p:attrNameLst>
                                          <p:attrName>ppt_h</p:attrName>
                                        </p:attrNameLst>
                                      </p:cBhvr>
                                      <p:tavLst>
                                        <p:tav tm="0">
                                          <p:val>
                                            <p:fltVal val="0"/>
                                          </p:val>
                                        </p:tav>
                                        <p:tav tm="100000">
                                          <p:val>
                                            <p:strVal val="#ppt_h"/>
                                          </p:val>
                                        </p:tav>
                                      </p:tavLst>
                                    </p:anim>
                                    <p:animEffect transition="in" filter="fade">
                                      <p:cBhvr>
                                        <p:cTn id="52" dur="500"/>
                                        <p:tgtEl>
                                          <p:spTgt spid="15"/>
                                        </p:tgtEl>
                                      </p:cBhvr>
                                    </p:animEffect>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p:cTn id="57" dur="500" fill="hold"/>
                                        <p:tgtEl>
                                          <p:spTgt spid="17"/>
                                        </p:tgtEl>
                                        <p:attrNameLst>
                                          <p:attrName>ppt_w</p:attrName>
                                        </p:attrNameLst>
                                      </p:cBhvr>
                                      <p:tavLst>
                                        <p:tav tm="0">
                                          <p:val>
                                            <p:fltVal val="0"/>
                                          </p:val>
                                        </p:tav>
                                        <p:tav tm="100000">
                                          <p:val>
                                            <p:strVal val="#ppt_w"/>
                                          </p:val>
                                        </p:tav>
                                      </p:tavLst>
                                    </p:anim>
                                    <p:anim calcmode="lin" valueType="num">
                                      <p:cBhvr>
                                        <p:cTn id="58" dur="500" fill="hold"/>
                                        <p:tgtEl>
                                          <p:spTgt spid="17"/>
                                        </p:tgtEl>
                                        <p:attrNameLst>
                                          <p:attrName>ppt_h</p:attrName>
                                        </p:attrNameLst>
                                      </p:cBhvr>
                                      <p:tavLst>
                                        <p:tav tm="0">
                                          <p:val>
                                            <p:fltVal val="0"/>
                                          </p:val>
                                        </p:tav>
                                        <p:tav tm="100000">
                                          <p:val>
                                            <p:strVal val="#ppt_h"/>
                                          </p:val>
                                        </p:tav>
                                      </p:tavLst>
                                    </p:anim>
                                    <p:animEffect transition="in" filter="fade">
                                      <p:cBhvr>
                                        <p:cTn id="59" dur="500"/>
                                        <p:tgtEl>
                                          <p:spTgt spid="17"/>
                                        </p:tgtEl>
                                      </p:cBhvr>
                                    </p:animEffect>
                                  </p:childTnLst>
                                  <p:subTnLst>
                                    <p:audio>
                                      <p:cMediaNode>
                                        <p:cTn display="0" masterRel="sameClick">
                                          <p:stCondLst>
                                            <p:cond evt="begin" delay="0">
                                              <p:tn val="55"/>
                                            </p:cond>
                                          </p:stCondLst>
                                          <p:endCondLst>
                                            <p:cond evt="onStopAudio" delay="0">
                                              <p:tgtEl>
                                                <p:sldTgt/>
                                              </p:tgtEl>
                                            </p:cond>
                                          </p:endCondLst>
                                        </p:cTn>
                                        <p:tgtEl>
                                          <p:sndTgt r:embed="rId4" name="arrow.wav"/>
                                        </p:tgtEl>
                                      </p:cMediaNode>
                                    </p:audio>
                                  </p:subTnLst>
                                </p:cTn>
                              </p:par>
                            </p:childTnLst>
                          </p:cTn>
                        </p:par>
                      </p:childTnLst>
                    </p:cTn>
                  </p:par>
                  <p:par>
                    <p:cTn id="60" fill="hold" nodeType="clickPar">
                      <p:stCondLst>
                        <p:cond delay="indefinite"/>
                      </p:stCondLst>
                      <p:childTnLst>
                        <p:par>
                          <p:cTn id="61" fill="hold" nodeType="withGroup">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p:cTn id="64" dur="500" fill="hold"/>
                                        <p:tgtEl>
                                          <p:spTgt spid="19"/>
                                        </p:tgtEl>
                                        <p:attrNameLst>
                                          <p:attrName>ppt_w</p:attrName>
                                        </p:attrNameLst>
                                      </p:cBhvr>
                                      <p:tavLst>
                                        <p:tav tm="0">
                                          <p:val>
                                            <p:fltVal val="0"/>
                                          </p:val>
                                        </p:tav>
                                        <p:tav tm="100000">
                                          <p:val>
                                            <p:strVal val="#ppt_w"/>
                                          </p:val>
                                        </p:tav>
                                      </p:tavLst>
                                    </p:anim>
                                    <p:anim calcmode="lin" valueType="num">
                                      <p:cBhvr>
                                        <p:cTn id="65" dur="500" fill="hold"/>
                                        <p:tgtEl>
                                          <p:spTgt spid="19"/>
                                        </p:tgtEl>
                                        <p:attrNameLst>
                                          <p:attrName>ppt_h</p:attrName>
                                        </p:attrNameLst>
                                      </p:cBhvr>
                                      <p:tavLst>
                                        <p:tav tm="0">
                                          <p:val>
                                            <p:fltVal val="0"/>
                                          </p:val>
                                        </p:tav>
                                        <p:tav tm="100000">
                                          <p:val>
                                            <p:strVal val="#ppt_h"/>
                                          </p:val>
                                        </p:tav>
                                      </p:tavLst>
                                    </p:anim>
                                    <p:animEffect transition="in" filter="fade">
                                      <p:cBhvr>
                                        <p:cTn id="66" dur="500"/>
                                        <p:tgtEl>
                                          <p:spTgt spid="19"/>
                                        </p:tgtEl>
                                      </p:cBhvr>
                                    </p:animEffect>
                                  </p:childTnLst>
                                  <p:subTnLst>
                                    <p:audio>
                                      <p:cMediaNode>
                                        <p:cTn display="0" masterRel="sameClick">
                                          <p:stCondLst>
                                            <p:cond evt="begin" delay="0">
                                              <p:tn val="62"/>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9"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4"/>
          <p:cNvSpPr>
            <a:spLocks noChangeArrowheads="1"/>
          </p:cNvSpPr>
          <p:nvPr/>
        </p:nvSpPr>
        <p:spPr bwMode="auto">
          <a:xfrm>
            <a:off x="687388" y="1781175"/>
            <a:ext cx="7772400" cy="507682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a:sym typeface="Symbol" pitchFamily="18" charset="2"/>
              </a:rPr>
              <a:t>PRACTICE: </a:t>
            </a:r>
          </a:p>
          <a:p>
            <a:pPr>
              <a:buFontTx/>
              <a:buNone/>
            </a:pPr>
            <a:r>
              <a:rPr lang="en-US" altLang="en-US" sz="2400">
                <a:solidFill>
                  <a:srgbClr val="000000"/>
                </a:solidFill>
              </a:rPr>
              <a:t>Suppose white light is projected through a single slit. Predict what the diffraction pattern will look like.</a:t>
            </a:r>
          </a:p>
          <a:p>
            <a:pPr>
              <a:buFontTx/>
              <a:buNone/>
            </a:pPr>
            <a:r>
              <a:rPr lang="en-US" altLang="en-US" sz="2400">
                <a:solidFill>
                  <a:srgbClr val="000000"/>
                </a:solidFill>
                <a:cs typeface="Times New Roman" pitchFamily="18" charset="0"/>
              </a:rPr>
              <a:t>SOLUTION:</a:t>
            </a:r>
          </a:p>
          <a:p>
            <a:pPr>
              <a:buFontTx/>
              <a:buNone/>
            </a:pPr>
            <a:r>
              <a:rPr lang="en-US" altLang="en-US" sz="2400">
                <a:solidFill>
                  <a:srgbClr val="000000"/>
                </a:solidFill>
                <a:cs typeface="Times New Roman" pitchFamily="18" charset="0"/>
                <a:sym typeface="Symbol" pitchFamily="18" charset="2"/>
              </a:rPr>
              <a:t>White light consists of all the colors.</a:t>
            </a:r>
          </a:p>
          <a:p>
            <a:pPr>
              <a:buFontTx/>
              <a:buNone/>
            </a:pPr>
            <a:r>
              <a:rPr lang="en-US" altLang="en-US" sz="2400">
                <a:solidFill>
                  <a:srgbClr val="000000"/>
                </a:solidFill>
                <a:cs typeface="Times New Roman" pitchFamily="18" charset="0"/>
                <a:sym typeface="Symbol" pitchFamily="18" charset="2"/>
              </a:rPr>
              <a:t>The previous slide shows the relative                             widths of three of those colors.</a:t>
            </a:r>
            <a:endParaRPr lang="en-US" altLang="en-US" sz="2400">
              <a:solidFill>
                <a:srgbClr val="000000"/>
              </a:solidFill>
              <a:cs typeface="Courier New" pitchFamily="49" charset="0"/>
              <a:sym typeface="Symbol" pitchFamily="18" charset="2"/>
            </a:endParaRPr>
          </a:p>
          <a:p>
            <a:pPr>
              <a:buFontTx/>
              <a:buNone/>
            </a:pPr>
            <a:r>
              <a:rPr lang="en-US" altLang="en-US" sz="2400">
                <a:solidFill>
                  <a:srgbClr val="000000"/>
                </a:solidFill>
                <a:cs typeface="Times New Roman" pitchFamily="18" charset="0"/>
                <a:sym typeface="Symbol" pitchFamily="18" charset="2"/>
              </a:rPr>
              <a:t>Thus we see the following pattern.</a:t>
            </a:r>
            <a:endParaRPr lang="en-US" altLang="en-US" sz="2400">
              <a:solidFill>
                <a:srgbClr val="000000"/>
              </a:solidFill>
              <a:cs typeface="Courier New" pitchFamily="49" charset="0"/>
              <a:sym typeface="Symbol" pitchFamily="18" charset="2"/>
            </a:endParaRPr>
          </a:p>
        </p:txBody>
      </p:sp>
      <p:sp>
        <p:nvSpPr>
          <p:cNvPr id="23555" name="Rectangle 2"/>
          <p:cNvSpPr>
            <a:spLocks noChangeArrowheads="1"/>
          </p:cNvSpPr>
          <p:nvPr/>
        </p:nvSpPr>
        <p:spPr bwMode="auto">
          <a:xfrm>
            <a:off x="685800" y="1343025"/>
            <a:ext cx="7772400" cy="4699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Shape of a single-slit diffraction pattern – white light</a:t>
            </a:r>
          </a:p>
        </p:txBody>
      </p:sp>
      <p:sp>
        <p:nvSpPr>
          <p:cNvPr id="23556"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pic>
        <p:nvPicPr>
          <p:cNvPr id="53258" name="Picture 10"/>
          <p:cNvPicPr>
            <a:picLocks noChangeAspect="1" noChangeArrowheads="1"/>
          </p:cNvPicPr>
          <p:nvPr/>
        </p:nvPicPr>
        <p:blipFill>
          <a:blip r:embed="rId5"/>
          <a:srcRect/>
          <a:stretch>
            <a:fillRect/>
          </a:stretch>
        </p:blipFill>
        <p:spPr bwMode="auto">
          <a:xfrm>
            <a:off x="1136650" y="5138738"/>
            <a:ext cx="6819900" cy="162718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
          <p:cNvPicPr>
            <a:picLocks noChangeAspect="1" noChangeArrowheads="1"/>
          </p:cNvPicPr>
          <p:nvPr/>
        </p:nvPicPr>
        <p:blipFill>
          <a:blip r:embed="rId6"/>
          <a:srcRect/>
          <a:stretch>
            <a:fillRect/>
          </a:stretch>
        </p:blipFill>
        <p:spPr bwMode="auto">
          <a:xfrm>
            <a:off x="5954713" y="3454400"/>
            <a:ext cx="3098800" cy="5270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7"/>
          <a:srcRect/>
          <a:stretch>
            <a:fillRect/>
          </a:stretch>
        </p:blipFill>
        <p:spPr bwMode="auto">
          <a:xfrm>
            <a:off x="5954713" y="4525963"/>
            <a:ext cx="3098800" cy="5191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8"/>
          <a:srcRect/>
          <a:stretch>
            <a:fillRect/>
          </a:stretch>
        </p:blipFill>
        <p:spPr bwMode="auto">
          <a:xfrm>
            <a:off x="5951124" y="4006850"/>
            <a:ext cx="3090862" cy="4921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 calcmode="lin" valueType="num">
                                      <p:cBhvr additive="base">
                                        <p:cTn id="7"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
                                            <p:txEl>
                                              <p:pRg st="1" end="1"/>
                                            </p:txEl>
                                          </p:spTgt>
                                        </p:tgtEl>
                                        <p:attrNameLst>
                                          <p:attrName>style.visibility</p:attrName>
                                        </p:attrNameLst>
                                      </p:cBhvr>
                                      <p:to>
                                        <p:strVal val="visible"/>
                                      </p:to>
                                    </p:set>
                                    <p:anim calcmode="lin" valueType="num">
                                      <p:cBhvr additive="base">
                                        <p:cTn id="13" dur="500" fill="hold"/>
                                        <p:tgtEl>
                                          <p:spTgt spid="2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1">
                                            <p:txEl>
                                              <p:pRg st="2" end="2"/>
                                            </p:txEl>
                                          </p:spTgt>
                                        </p:tgtEl>
                                        <p:attrNameLst>
                                          <p:attrName>style.visibility</p:attrName>
                                        </p:attrNameLst>
                                      </p:cBhvr>
                                      <p:to>
                                        <p:strVal val="visible"/>
                                      </p:to>
                                    </p:set>
                                    <p:anim calcmode="lin" valueType="num">
                                      <p:cBhvr additive="base">
                                        <p:cTn id="19" dur="500" fill="hold"/>
                                        <p:tgtEl>
                                          <p:spTgt spid="2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1">
                                            <p:txEl>
                                              <p:pRg st="3" end="3"/>
                                            </p:txEl>
                                          </p:spTgt>
                                        </p:tgtEl>
                                        <p:attrNameLst>
                                          <p:attrName>style.visibility</p:attrName>
                                        </p:attrNameLst>
                                      </p:cBhvr>
                                      <p:to>
                                        <p:strVal val="visible"/>
                                      </p:to>
                                    </p:set>
                                    <p:anim calcmode="lin" valueType="num">
                                      <p:cBhvr additive="base">
                                        <p:cTn id="25" dur="500" fill="hold"/>
                                        <p:tgtEl>
                                          <p:spTgt spid="2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1">
                                            <p:txEl>
                                              <p:pRg st="4" end="4"/>
                                            </p:txEl>
                                          </p:spTgt>
                                        </p:tgtEl>
                                        <p:attrNameLst>
                                          <p:attrName>style.visibility</p:attrName>
                                        </p:attrNameLst>
                                      </p:cBhvr>
                                      <p:to>
                                        <p:strVal val="visible"/>
                                      </p:to>
                                    </p:set>
                                    <p:anim calcmode="lin" valueType="num">
                                      <p:cBhvr additive="base">
                                        <p:cTn id="31" dur="500" fill="hold"/>
                                        <p:tgtEl>
                                          <p:spTgt spid="2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37"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barn(outVertical)">
                                      <p:cBhvr>
                                        <p:cTn id="37" dur="5000"/>
                                        <p:tgtEl>
                                          <p:spTgt spid="2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37"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barn(outVertical)">
                                      <p:cBhvr>
                                        <p:cTn id="42" dur="5000"/>
                                        <p:tgtEl>
                                          <p:spTgt spid="2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37"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barn(outVertical)">
                                      <p:cBhvr>
                                        <p:cTn id="47" dur="5000"/>
                                        <p:tgtEl>
                                          <p:spTgt spid="2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21">
                                            <p:txEl>
                                              <p:pRg st="5" end="5"/>
                                            </p:txEl>
                                          </p:spTgt>
                                        </p:tgtEl>
                                        <p:attrNameLst>
                                          <p:attrName>style.visibility</p:attrName>
                                        </p:attrNameLst>
                                      </p:cBhvr>
                                      <p:to>
                                        <p:strVal val="visible"/>
                                      </p:to>
                                    </p:set>
                                    <p:anim calcmode="lin" valueType="num">
                                      <p:cBhvr additive="base">
                                        <p:cTn id="52" dur="500" fill="hold"/>
                                        <p:tgtEl>
                                          <p:spTgt spid="21">
                                            <p:txEl>
                                              <p:pRg st="5" end="5"/>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21">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0"/>
                                            </p:cond>
                                          </p:stCondLst>
                                          <p:endCondLst>
                                            <p:cond evt="onStopAudio" delay="0">
                                              <p:tgtEl>
                                                <p:sldTgt/>
                                              </p:tgtEl>
                                            </p:cond>
                                          </p:endCondLst>
                                        </p:cTn>
                                        <p:tgtEl>
                                          <p:sndTgt r:embed="rId4" name="arrow.wav"/>
                                        </p:tgtEl>
                                      </p:cMediaNode>
                                    </p:audio>
                                  </p:subTnLst>
                                </p:cTn>
                              </p:par>
                            </p:childTnLst>
                          </p:cTn>
                        </p:par>
                      </p:childTnLst>
                    </p:cTn>
                  </p:par>
                  <p:par>
                    <p:cTn id="54" fill="hold" nodeType="clickPar">
                      <p:stCondLst>
                        <p:cond delay="indefinite"/>
                      </p:stCondLst>
                      <p:childTnLst>
                        <p:par>
                          <p:cTn id="55" fill="hold" nodeType="withGroup">
                            <p:stCondLst>
                              <p:cond delay="0"/>
                            </p:stCondLst>
                            <p:childTnLst>
                              <p:par>
                                <p:cTn id="56" presetID="16" presetClass="entr" presetSubtype="37" fill="hold" nodeType="clickEffect">
                                  <p:stCondLst>
                                    <p:cond delay="0"/>
                                  </p:stCondLst>
                                  <p:childTnLst>
                                    <p:set>
                                      <p:cBhvr>
                                        <p:cTn id="57" dur="1" fill="hold">
                                          <p:stCondLst>
                                            <p:cond delay="0"/>
                                          </p:stCondLst>
                                        </p:cTn>
                                        <p:tgtEl>
                                          <p:spTgt spid="53258"/>
                                        </p:tgtEl>
                                        <p:attrNameLst>
                                          <p:attrName>style.visibility</p:attrName>
                                        </p:attrNameLst>
                                      </p:cBhvr>
                                      <p:to>
                                        <p:strVal val="visible"/>
                                      </p:to>
                                    </p:set>
                                    <p:animEffect transition="in" filter="barn(outVertical)">
                                      <p:cBhvr>
                                        <p:cTn id="58" dur="5000"/>
                                        <p:tgtEl>
                                          <p:spTgt spid="53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450056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633413" indent="-633413"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b="1"/>
              <a:t>Guidance:</a:t>
            </a:r>
            <a:r>
              <a:rPr lang="en-US" altLang="en-US" sz="2400"/>
              <a:t> </a:t>
            </a:r>
          </a:p>
          <a:p>
            <a:pPr eaLnBrk="1" hangingPunct="1">
              <a:spcBef>
                <a:spcPct val="0"/>
              </a:spcBef>
              <a:buFontTx/>
              <a:buNone/>
            </a:pPr>
            <a:r>
              <a:rPr lang="en-US" altLang="en-US" sz="2400"/>
              <a:t>• Only rectangular slits need to be considered </a:t>
            </a:r>
          </a:p>
          <a:p>
            <a:pPr eaLnBrk="1" hangingPunct="1">
              <a:spcBef>
                <a:spcPct val="0"/>
              </a:spcBef>
              <a:buFontTx/>
              <a:buNone/>
            </a:pPr>
            <a:r>
              <a:rPr lang="en-US" altLang="en-US" sz="2400"/>
              <a:t>• Diffraction around an object (rather than through a slit) does not need to be considered in this sub-topic (see Physics sub-topic 4.4) </a:t>
            </a:r>
          </a:p>
          <a:p>
            <a:pPr eaLnBrk="1" hangingPunct="1">
              <a:spcBef>
                <a:spcPct val="0"/>
              </a:spcBef>
              <a:buFontTx/>
              <a:buNone/>
            </a:pPr>
            <a:r>
              <a:rPr lang="en-US" altLang="en-US" sz="2400"/>
              <a:t>• Students will be expected to be aware of the approximate ratios of successive intensity maxima for single-slit interference patterns </a:t>
            </a:r>
          </a:p>
          <a:p>
            <a:pPr eaLnBrk="1" hangingPunct="1">
              <a:spcBef>
                <a:spcPct val="0"/>
              </a:spcBef>
              <a:buFontTx/>
              <a:buNone/>
            </a:pPr>
            <a:r>
              <a:rPr lang="en-US" altLang="en-US" sz="2400"/>
              <a:t>• Calculations will be limited to a determination of the position of the first minimum for single-slit interference patterns using the approximation equation</a:t>
            </a:r>
          </a:p>
        </p:txBody>
      </p:sp>
      <p:sp>
        <p:nvSpPr>
          <p:cNvPr id="4099"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526732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633413" indent="-633413"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625475" indent="-625475" eaLnBrk="1" hangingPunct="1">
              <a:spcBef>
                <a:spcPct val="0"/>
              </a:spcBef>
              <a:buFontTx/>
              <a:buNone/>
              <a:defRPr/>
            </a:pPr>
            <a:r>
              <a:rPr lang="en-US" altLang="en-US" sz="2400" b="1" dirty="0" smtClean="0">
                <a:solidFill>
                  <a:srgbClr val="FF0000"/>
                </a:solidFill>
              </a:rPr>
              <a:t>Data </a:t>
            </a:r>
            <a:r>
              <a:rPr lang="en-US" altLang="en-US" sz="2400" b="1" dirty="0">
                <a:solidFill>
                  <a:srgbClr val="FF0000"/>
                </a:solidFill>
              </a:rPr>
              <a:t>booklet reference: </a:t>
            </a:r>
            <a:endParaRPr lang="en-US" altLang="en-US" sz="2400" dirty="0">
              <a:solidFill>
                <a:srgbClr val="FF0000"/>
              </a:solidFill>
            </a:endParaRPr>
          </a:p>
          <a:p>
            <a:pPr marL="625475" indent="-625475" eaLnBrk="1" hangingPunct="1">
              <a:spcBef>
                <a:spcPct val="0"/>
              </a:spcBef>
              <a:buFontTx/>
              <a:buNone/>
              <a:defRPr/>
            </a:pPr>
            <a:r>
              <a:rPr lang="en-US" altLang="en-US" sz="2400" dirty="0">
                <a:solidFill>
                  <a:srgbClr val="FF0000"/>
                </a:solidFill>
              </a:rPr>
              <a:t>• </a:t>
            </a:r>
            <a:r>
              <a:rPr lang="en-US" sz="2400" dirty="0" smtClean="0">
                <a:solidFill>
                  <a:srgbClr val="FF0000"/>
                </a:solidFill>
                <a:sym typeface="Symbol"/>
              </a:rPr>
              <a:t></a:t>
            </a:r>
            <a:r>
              <a:rPr lang="en-US" sz="2400" dirty="0" smtClean="0">
                <a:solidFill>
                  <a:srgbClr val="FF0000"/>
                </a:solidFill>
              </a:rPr>
              <a:t> </a:t>
            </a:r>
            <a:r>
              <a:rPr lang="en-US" sz="2400" dirty="0">
                <a:solidFill>
                  <a:srgbClr val="FF0000"/>
                </a:solidFill>
              </a:rPr>
              <a:t>= </a:t>
            </a:r>
            <a:r>
              <a:rPr lang="en-US" sz="2400" dirty="0" smtClean="0">
                <a:solidFill>
                  <a:srgbClr val="FF0000"/>
                </a:solidFill>
                <a:sym typeface="Symbol"/>
              </a:rPr>
              <a:t> </a:t>
            </a:r>
            <a:r>
              <a:rPr lang="en-US" sz="2400" i="1" dirty="0">
                <a:solidFill>
                  <a:srgbClr val="FF0000"/>
                </a:solidFill>
              </a:rPr>
              <a:t>/ </a:t>
            </a:r>
            <a:r>
              <a:rPr lang="en-US" sz="2400" i="1" dirty="0" smtClean="0">
                <a:solidFill>
                  <a:srgbClr val="FF0000"/>
                </a:solidFill>
              </a:rPr>
              <a:t>b</a:t>
            </a:r>
            <a:r>
              <a:rPr lang="en-US" altLang="en-US" sz="2400" dirty="0" smtClean="0">
                <a:solidFill>
                  <a:srgbClr val="FF0000"/>
                </a:solidFill>
              </a:rPr>
              <a:t> </a:t>
            </a:r>
            <a:endParaRPr lang="en-US" altLang="en-US" sz="2400" dirty="0">
              <a:solidFill>
                <a:srgbClr val="FF0000"/>
              </a:solidFill>
            </a:endParaRPr>
          </a:p>
          <a:p>
            <a:pPr eaLnBrk="1" hangingPunct="1">
              <a:spcBef>
                <a:spcPct val="0"/>
              </a:spcBef>
              <a:buFontTx/>
              <a:buNone/>
              <a:defRPr/>
            </a:pPr>
            <a:r>
              <a:rPr lang="en-US" altLang="en-US" sz="2400" b="1" dirty="0" smtClean="0"/>
              <a:t>Theory of knowledge: </a:t>
            </a:r>
          </a:p>
          <a:p>
            <a:pPr eaLnBrk="1" hangingPunct="1">
              <a:spcBef>
                <a:spcPct val="0"/>
              </a:spcBef>
              <a:buFontTx/>
              <a:buNone/>
              <a:defRPr/>
            </a:pPr>
            <a:r>
              <a:rPr lang="en-US" altLang="en-US" sz="2400" dirty="0" smtClean="0"/>
              <a:t>• Are explanations in science different from explanations in other areas of knowledge such as history? </a:t>
            </a:r>
          </a:p>
          <a:p>
            <a:pPr eaLnBrk="1" hangingPunct="1">
              <a:spcBef>
                <a:spcPct val="0"/>
              </a:spcBef>
              <a:buFontTx/>
              <a:buNone/>
              <a:defRPr/>
            </a:pPr>
            <a:r>
              <a:rPr lang="en-US" altLang="en-US" sz="2400" b="1" dirty="0" smtClean="0"/>
              <a:t>Utilization:</a:t>
            </a:r>
            <a:r>
              <a:rPr lang="en-US" altLang="en-US" sz="2400" dirty="0" smtClean="0"/>
              <a:t> </a:t>
            </a:r>
          </a:p>
          <a:p>
            <a:pPr eaLnBrk="1" hangingPunct="1">
              <a:spcBef>
                <a:spcPct val="0"/>
              </a:spcBef>
              <a:buFontTx/>
              <a:buNone/>
              <a:defRPr/>
            </a:pPr>
            <a:r>
              <a:rPr lang="en-US" altLang="en-US" sz="2400" dirty="0" smtClean="0"/>
              <a:t>• X-ray diffraction is an important tool of the crystallographer and the material scientist</a:t>
            </a:r>
          </a:p>
          <a:p>
            <a:pPr eaLnBrk="1" hangingPunct="1">
              <a:spcBef>
                <a:spcPct val="0"/>
              </a:spcBef>
              <a:buFontTx/>
              <a:buNone/>
              <a:defRPr/>
            </a:pPr>
            <a:r>
              <a:rPr lang="en-US" altLang="en-US" sz="2400" b="1" dirty="0" smtClean="0"/>
              <a:t>Aims:</a:t>
            </a:r>
            <a:r>
              <a:rPr lang="en-US" altLang="en-US" sz="2400" dirty="0" smtClean="0"/>
              <a:t> </a:t>
            </a:r>
          </a:p>
          <a:p>
            <a:pPr eaLnBrk="1" hangingPunct="1">
              <a:spcBef>
                <a:spcPct val="0"/>
              </a:spcBef>
              <a:buFontTx/>
              <a:buNone/>
              <a:defRPr/>
            </a:pPr>
            <a:r>
              <a:rPr lang="en-US" altLang="en-US" sz="2400" dirty="0" smtClean="0"/>
              <a:t>• </a:t>
            </a:r>
            <a:r>
              <a:rPr lang="en-US" altLang="en-US" sz="2400" b="1" dirty="0" smtClean="0"/>
              <a:t>Aim 2:</a:t>
            </a:r>
            <a:r>
              <a:rPr lang="en-US" altLang="en-US" sz="2400" dirty="0" smtClean="0"/>
              <a:t> this topic provides a body of knowledge that characterizes the way that science is subject to modification with time </a:t>
            </a:r>
          </a:p>
          <a:p>
            <a:pPr eaLnBrk="1" hangingPunct="1">
              <a:spcBef>
                <a:spcPct val="0"/>
              </a:spcBef>
              <a:buFontTx/>
              <a:buNone/>
              <a:defRPr/>
            </a:pPr>
            <a:r>
              <a:rPr lang="en-US" altLang="en-US" sz="2400" dirty="0" smtClean="0"/>
              <a:t>• </a:t>
            </a:r>
            <a:r>
              <a:rPr lang="en-US" altLang="en-US" sz="2400" b="1" dirty="0" smtClean="0"/>
              <a:t>Aim 6:</a:t>
            </a:r>
            <a:r>
              <a:rPr lang="en-US" altLang="en-US" sz="2400" dirty="0" smtClean="0"/>
              <a:t> experiments can be combined with those from sub-topics 4.4 and 9.3 </a:t>
            </a:r>
          </a:p>
          <a:p>
            <a:pPr eaLnBrk="1" hangingPunct="1">
              <a:spcBef>
                <a:spcPct val="0"/>
              </a:spcBef>
              <a:buFontTx/>
              <a:buNone/>
              <a:defRPr/>
            </a:pPr>
            <a:endParaRPr lang="en-US" altLang="en-US" sz="2400" dirty="0" smtClean="0"/>
          </a:p>
          <a:p>
            <a:pPr eaLnBrk="1" hangingPunct="1">
              <a:spcBef>
                <a:spcPct val="0"/>
              </a:spcBef>
              <a:buFontTx/>
              <a:buNone/>
              <a:defRPr/>
            </a:pPr>
            <a:endParaRPr lang="en-US" altLang="en-US" sz="2400" dirty="0" smtClean="0"/>
          </a:p>
        </p:txBody>
      </p:sp>
      <p:sp>
        <p:nvSpPr>
          <p:cNvPr id="5123"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3187">
                                            <p:txEl>
                                              <p:pRg st="5" end="5"/>
                                            </p:txEl>
                                          </p:spTgt>
                                        </p:tgtEl>
                                        <p:attrNameLst>
                                          <p:attrName>style.visibility</p:attrName>
                                        </p:attrNameLst>
                                      </p:cBhvr>
                                      <p:to>
                                        <p:strVal val="visible"/>
                                      </p:to>
                                    </p:set>
                                    <p:anim calcmode="lin" valueType="num">
                                      <p:cBhvr additive="base">
                                        <p:cTn id="37" dur="500" fill="hold"/>
                                        <p:tgtEl>
                                          <p:spTgt spid="931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3187">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3187">
                                            <p:txEl>
                                              <p:pRg st="6" end="6"/>
                                            </p:txEl>
                                          </p:spTgt>
                                        </p:tgtEl>
                                        <p:attrNameLst>
                                          <p:attrName>style.visibility</p:attrName>
                                        </p:attrNameLst>
                                      </p:cBhvr>
                                      <p:to>
                                        <p:strVal val="visible"/>
                                      </p:to>
                                    </p:set>
                                    <p:anim calcmode="lin" valueType="num">
                                      <p:cBhvr additive="base">
                                        <p:cTn id="43" dur="500" fill="hold"/>
                                        <p:tgtEl>
                                          <p:spTgt spid="931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3187">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93187">
                                            <p:txEl>
                                              <p:pRg st="7" end="7"/>
                                            </p:txEl>
                                          </p:spTgt>
                                        </p:tgtEl>
                                        <p:attrNameLst>
                                          <p:attrName>style.visibility</p:attrName>
                                        </p:attrNameLst>
                                      </p:cBhvr>
                                      <p:to>
                                        <p:strVal val="visible"/>
                                      </p:to>
                                    </p:set>
                                    <p:anim calcmode="lin" valueType="num">
                                      <p:cBhvr additive="base">
                                        <p:cTn id="49" dur="500" fill="hold"/>
                                        <p:tgtEl>
                                          <p:spTgt spid="9318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3187">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93187">
                                            <p:txEl>
                                              <p:pRg st="8" end="8"/>
                                            </p:txEl>
                                          </p:spTgt>
                                        </p:tgtEl>
                                        <p:attrNameLst>
                                          <p:attrName>style.visibility</p:attrName>
                                        </p:attrNameLst>
                                      </p:cBhvr>
                                      <p:to>
                                        <p:strVal val="visible"/>
                                      </p:to>
                                    </p:set>
                                    <p:anim calcmode="lin" valueType="num">
                                      <p:cBhvr additive="base">
                                        <p:cTn id="55" dur="500" fill="hold"/>
                                        <p:tgtEl>
                                          <p:spTgt spid="9318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3187">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79" name="Rectangle 31"/>
          <p:cNvSpPr>
            <a:spLocks noChangeArrowheads="1"/>
          </p:cNvSpPr>
          <p:nvPr/>
        </p:nvSpPr>
        <p:spPr bwMode="auto">
          <a:xfrm>
            <a:off x="681038" y="5478463"/>
            <a:ext cx="7777162" cy="1173162"/>
          </a:xfrm>
          <a:prstGeom prst="rect">
            <a:avLst/>
          </a:prstGeom>
          <a:solidFill>
            <a:srgbClr val="FF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b="1" i="1"/>
              <a:t>FYI  </a:t>
            </a:r>
            <a:r>
              <a:rPr lang="en-US" altLang="en-US" sz="2400" b="1">
                <a:sym typeface="Symbol" pitchFamily="18" charset="2"/>
              </a:rPr>
              <a:t></a:t>
            </a:r>
            <a:r>
              <a:rPr lang="en-US" altLang="en-US" sz="2400">
                <a:sym typeface="Symbol" pitchFamily="18" charset="2"/>
              </a:rPr>
              <a:t>Diffraction is caused by objects within the medium that interact with the wave. It is not caused by two mediums and their boundary.</a:t>
            </a:r>
          </a:p>
        </p:txBody>
      </p:sp>
      <p:sp>
        <p:nvSpPr>
          <p:cNvPr id="155650" name="Rectangle 2"/>
          <p:cNvSpPr>
            <a:spLocks noChangeArrowheads="1"/>
          </p:cNvSpPr>
          <p:nvPr/>
        </p:nvSpPr>
        <p:spPr bwMode="auto">
          <a:xfrm>
            <a:off x="685800" y="1343025"/>
            <a:ext cx="7772400" cy="41656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Diffraction through a single-slit and around objects</a:t>
            </a:r>
            <a:r>
              <a:rPr lang="en-US" altLang="en-US" sz="2400">
                <a:solidFill>
                  <a:schemeClr val="accent2"/>
                </a:solidFill>
              </a:rPr>
              <a:t> </a:t>
            </a:r>
          </a:p>
          <a:p>
            <a:pPr eaLnBrk="1" hangingPunct="1">
              <a:spcBef>
                <a:spcPct val="0"/>
              </a:spcBef>
              <a:buFontTx/>
              <a:buNone/>
            </a:pPr>
            <a:r>
              <a:rPr lang="en-US" altLang="en-US" sz="2400">
                <a:solidFill>
                  <a:srgbClr val="000000"/>
                </a:solidFill>
                <a:ea typeface="Calibri" pitchFamily="34" charset="0"/>
                <a:cs typeface="Times New Roman" pitchFamily="18" charset="0"/>
                <a:sym typeface="Symbol" pitchFamily="18" charset="2"/>
              </a:rPr>
              <a:t>If a wave meets a hole in a wall that is of </a:t>
            </a:r>
            <a:r>
              <a:rPr lang="en-US" altLang="en-US" sz="2400" i="1">
                <a:solidFill>
                  <a:srgbClr val="000000"/>
                </a:solidFill>
                <a:ea typeface="Calibri" pitchFamily="34" charset="0"/>
                <a:cs typeface="Times New Roman" pitchFamily="18" charset="0"/>
                <a:sym typeface="Symbol" pitchFamily="18" charset="2"/>
              </a:rPr>
              <a:t>comparable size to its wavelength</a:t>
            </a:r>
            <a:r>
              <a:rPr lang="en-US" altLang="en-US" sz="2400">
                <a:solidFill>
                  <a:srgbClr val="000000"/>
                </a:solidFill>
                <a:ea typeface="Calibri" pitchFamily="34" charset="0"/>
                <a:cs typeface="Times New Roman" pitchFamily="18" charset="0"/>
                <a:sym typeface="Symbol" pitchFamily="18" charset="2"/>
              </a:rPr>
              <a:t>, the wave will be bent through a process called </a:t>
            </a:r>
            <a:r>
              <a:rPr lang="en-US" altLang="en-US" sz="2400" b="1">
                <a:solidFill>
                  <a:srgbClr val="000000"/>
                </a:solidFill>
                <a:ea typeface="Calibri" pitchFamily="34" charset="0"/>
                <a:cs typeface="Times New Roman" pitchFamily="18" charset="0"/>
                <a:sym typeface="Symbol" pitchFamily="18" charset="2"/>
              </a:rPr>
              <a:t>diffraction</a:t>
            </a:r>
            <a:r>
              <a:rPr lang="en-US" altLang="en-US" sz="2400">
                <a:solidFill>
                  <a:srgbClr val="000000"/>
                </a:solidFill>
                <a:ea typeface="Calibri" pitchFamily="34" charset="0"/>
                <a:cs typeface="Times New Roman" pitchFamily="18" charset="0"/>
                <a:sym typeface="Symbol" pitchFamily="18" charset="2"/>
              </a:rPr>
              <a:t>.</a:t>
            </a:r>
          </a:p>
          <a:p>
            <a:pPr>
              <a:buFontTx/>
              <a:buNone/>
            </a:pPr>
            <a:r>
              <a:rPr lang="en-US" altLang="en-US" sz="2400">
                <a:solidFill>
                  <a:srgbClr val="000000"/>
                </a:solidFill>
                <a:ea typeface="Calibri" pitchFamily="34" charset="0"/>
                <a:cs typeface="Times New Roman" pitchFamily="18" charset="0"/>
                <a:sym typeface="Symbol" pitchFamily="18" charset="2"/>
              </a:rPr>
              <a:t>If the aperture (hole,                                                  opening, etc.) is much                                                    larger than the wavelength,                                       diffraction will be minimal                                                   to nonexistent.</a:t>
            </a:r>
          </a:p>
        </p:txBody>
      </p:sp>
      <p:sp>
        <p:nvSpPr>
          <p:cNvPr id="134212" name="Rectangle 68"/>
          <p:cNvSpPr>
            <a:spLocks noChangeArrowheads="1"/>
          </p:cNvSpPr>
          <p:nvPr/>
        </p:nvSpPr>
        <p:spPr bwMode="auto">
          <a:xfrm>
            <a:off x="4538663" y="2989263"/>
            <a:ext cx="2722562" cy="150971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134229" name="Line 85"/>
          <p:cNvSpPr>
            <a:spLocks noChangeShapeType="1"/>
          </p:cNvSpPr>
          <p:nvPr/>
        </p:nvSpPr>
        <p:spPr bwMode="auto">
          <a:xfrm>
            <a:off x="7067550" y="3006725"/>
            <a:ext cx="0" cy="148431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0" name="Line 86"/>
          <p:cNvSpPr>
            <a:spLocks noChangeShapeType="1"/>
          </p:cNvSpPr>
          <p:nvPr/>
        </p:nvSpPr>
        <p:spPr bwMode="auto">
          <a:xfrm>
            <a:off x="6870700" y="3006725"/>
            <a:ext cx="0" cy="148431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1" name="Line 87"/>
          <p:cNvSpPr>
            <a:spLocks noChangeShapeType="1"/>
          </p:cNvSpPr>
          <p:nvPr/>
        </p:nvSpPr>
        <p:spPr bwMode="auto">
          <a:xfrm>
            <a:off x="6675438" y="3006725"/>
            <a:ext cx="0" cy="148431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2" name="Line 88"/>
          <p:cNvSpPr>
            <a:spLocks noChangeShapeType="1"/>
          </p:cNvSpPr>
          <p:nvPr/>
        </p:nvSpPr>
        <p:spPr bwMode="auto">
          <a:xfrm>
            <a:off x="6488113" y="3003550"/>
            <a:ext cx="0" cy="148431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3" name="Line 89"/>
          <p:cNvSpPr>
            <a:spLocks noChangeShapeType="1"/>
          </p:cNvSpPr>
          <p:nvPr/>
        </p:nvSpPr>
        <p:spPr bwMode="auto">
          <a:xfrm>
            <a:off x="6284913" y="3001963"/>
            <a:ext cx="0" cy="1484312"/>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4" name="Line 90"/>
          <p:cNvSpPr>
            <a:spLocks noChangeShapeType="1"/>
          </p:cNvSpPr>
          <p:nvPr/>
        </p:nvSpPr>
        <p:spPr bwMode="auto">
          <a:xfrm>
            <a:off x="6088063" y="3006725"/>
            <a:ext cx="0" cy="148431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5" name="Line 91"/>
          <p:cNvSpPr>
            <a:spLocks noChangeShapeType="1"/>
          </p:cNvSpPr>
          <p:nvPr/>
        </p:nvSpPr>
        <p:spPr bwMode="auto">
          <a:xfrm>
            <a:off x="5892800" y="3006725"/>
            <a:ext cx="0" cy="148431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36" name="Line 92"/>
          <p:cNvSpPr>
            <a:spLocks noChangeShapeType="1"/>
          </p:cNvSpPr>
          <p:nvPr/>
        </p:nvSpPr>
        <p:spPr bwMode="auto">
          <a:xfrm>
            <a:off x="5686425" y="3011488"/>
            <a:ext cx="0" cy="1484312"/>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74" name="Line 130"/>
          <p:cNvSpPr>
            <a:spLocks noChangeShapeType="1"/>
          </p:cNvSpPr>
          <p:nvPr/>
        </p:nvSpPr>
        <p:spPr bwMode="auto">
          <a:xfrm>
            <a:off x="7129463" y="3011488"/>
            <a:ext cx="0" cy="1484312"/>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75" name="Line 131"/>
          <p:cNvSpPr>
            <a:spLocks noChangeShapeType="1"/>
          </p:cNvSpPr>
          <p:nvPr/>
        </p:nvSpPr>
        <p:spPr bwMode="auto">
          <a:xfrm>
            <a:off x="6932613" y="3011488"/>
            <a:ext cx="0" cy="1484312"/>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76" name="Line 132"/>
          <p:cNvSpPr>
            <a:spLocks noChangeShapeType="1"/>
          </p:cNvSpPr>
          <p:nvPr/>
        </p:nvSpPr>
        <p:spPr bwMode="auto">
          <a:xfrm>
            <a:off x="6737350" y="3011488"/>
            <a:ext cx="0" cy="1484312"/>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77" name="Line 133"/>
          <p:cNvSpPr>
            <a:spLocks noChangeShapeType="1"/>
          </p:cNvSpPr>
          <p:nvPr/>
        </p:nvSpPr>
        <p:spPr bwMode="auto">
          <a:xfrm>
            <a:off x="6550025" y="3006725"/>
            <a:ext cx="0" cy="148590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78" name="Line 134"/>
          <p:cNvSpPr>
            <a:spLocks noChangeShapeType="1"/>
          </p:cNvSpPr>
          <p:nvPr/>
        </p:nvSpPr>
        <p:spPr bwMode="auto">
          <a:xfrm>
            <a:off x="6346825" y="3006725"/>
            <a:ext cx="0" cy="1484313"/>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79" name="Line 135"/>
          <p:cNvSpPr>
            <a:spLocks noChangeShapeType="1"/>
          </p:cNvSpPr>
          <p:nvPr/>
        </p:nvSpPr>
        <p:spPr bwMode="auto">
          <a:xfrm>
            <a:off x="6149975" y="3011488"/>
            <a:ext cx="0" cy="1484312"/>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80" name="Line 136"/>
          <p:cNvSpPr>
            <a:spLocks noChangeShapeType="1"/>
          </p:cNvSpPr>
          <p:nvPr/>
        </p:nvSpPr>
        <p:spPr bwMode="auto">
          <a:xfrm>
            <a:off x="5954713" y="3011488"/>
            <a:ext cx="0" cy="1484312"/>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81" name="Line 137"/>
          <p:cNvSpPr>
            <a:spLocks noChangeShapeType="1"/>
          </p:cNvSpPr>
          <p:nvPr/>
        </p:nvSpPr>
        <p:spPr bwMode="auto">
          <a:xfrm>
            <a:off x="5748338" y="3016250"/>
            <a:ext cx="0" cy="1484313"/>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4285" name="Text Box 141"/>
          <p:cNvSpPr txBox="1">
            <a:spLocks noChangeArrowheads="1"/>
          </p:cNvSpPr>
          <p:nvPr/>
        </p:nvSpPr>
        <p:spPr bwMode="auto">
          <a:xfrm>
            <a:off x="5675313" y="4527550"/>
            <a:ext cx="220503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accent2"/>
                </a:solidFill>
              </a:rPr>
              <a:t>INCIDENT WAVE</a:t>
            </a:r>
          </a:p>
        </p:txBody>
      </p:sp>
      <p:sp>
        <p:nvSpPr>
          <p:cNvPr id="134287" name="Text Box 143"/>
          <p:cNvSpPr txBox="1">
            <a:spLocks noChangeArrowheads="1"/>
          </p:cNvSpPr>
          <p:nvPr/>
        </p:nvSpPr>
        <p:spPr bwMode="auto">
          <a:xfrm>
            <a:off x="3406775" y="4525963"/>
            <a:ext cx="214153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2400">
                <a:solidFill>
                  <a:srgbClr val="FF0000"/>
                </a:solidFill>
              </a:rPr>
              <a:t>DIFFRACTED WAVE</a:t>
            </a:r>
          </a:p>
        </p:txBody>
      </p:sp>
      <p:sp>
        <p:nvSpPr>
          <p:cNvPr id="134288" name="Text Box 144"/>
          <p:cNvSpPr txBox="1">
            <a:spLocks noChangeArrowheads="1"/>
          </p:cNvSpPr>
          <p:nvPr/>
        </p:nvSpPr>
        <p:spPr bwMode="auto">
          <a:xfrm>
            <a:off x="7226300" y="3044825"/>
            <a:ext cx="21097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solidFill>
                  <a:schemeClr val="hlink"/>
                </a:solidFill>
              </a:rPr>
              <a:t>REFLECTED WAVE</a:t>
            </a:r>
          </a:p>
        </p:txBody>
      </p:sp>
      <p:sp>
        <p:nvSpPr>
          <p:cNvPr id="155672" name="Arc 24"/>
          <p:cNvSpPr>
            <a:spLocks/>
          </p:cNvSpPr>
          <p:nvPr/>
        </p:nvSpPr>
        <p:spPr bwMode="auto">
          <a:xfrm flipH="1">
            <a:off x="5046663" y="3284538"/>
            <a:ext cx="531812" cy="987425"/>
          </a:xfrm>
          <a:custGeom>
            <a:avLst/>
            <a:gdLst>
              <a:gd name="T0" fmla="*/ 2147483647 w 23245"/>
              <a:gd name="T1" fmla="*/ 2147483647 h 43200"/>
              <a:gd name="T2" fmla="*/ 0 w 23245"/>
              <a:gd name="T3" fmla="*/ 2147483647 h 43200"/>
              <a:gd name="T4" fmla="*/ 2147483647 w 23245"/>
              <a:gd name="T5" fmla="*/ 2147483647 h 43200"/>
              <a:gd name="T6" fmla="*/ 0 60000 65536"/>
              <a:gd name="T7" fmla="*/ 0 60000 65536"/>
              <a:gd name="T8" fmla="*/ 0 60000 65536"/>
              <a:gd name="T9" fmla="*/ 0 w 23245"/>
              <a:gd name="T10" fmla="*/ 0 h 43200"/>
              <a:gd name="T11" fmla="*/ 23245 w 23245"/>
              <a:gd name="T12" fmla="*/ 43200 h 43200"/>
            </a:gdLst>
            <a:ahLst/>
            <a:cxnLst>
              <a:cxn ang="T6">
                <a:pos x="T0" y="T1"/>
              </a:cxn>
              <a:cxn ang="T7">
                <a:pos x="T2" y="T3"/>
              </a:cxn>
              <a:cxn ang="T8">
                <a:pos x="T4" y="T5"/>
              </a:cxn>
            </a:cxnLst>
            <a:rect l="T9" t="T10" r="T11" b="T12"/>
            <a:pathLst>
              <a:path w="23245" h="43200" fill="none" extrusionOk="0">
                <a:moveTo>
                  <a:pt x="625" y="24"/>
                </a:moveTo>
                <a:cubicBezTo>
                  <a:pt x="964" y="8"/>
                  <a:pt x="1304" y="-1"/>
                  <a:pt x="1645" y="0"/>
                </a:cubicBezTo>
                <a:cubicBezTo>
                  <a:pt x="13574" y="0"/>
                  <a:pt x="23245" y="9670"/>
                  <a:pt x="23245" y="21600"/>
                </a:cubicBezTo>
                <a:cubicBezTo>
                  <a:pt x="23245" y="33529"/>
                  <a:pt x="13574" y="43200"/>
                  <a:pt x="1645" y="43200"/>
                </a:cubicBezTo>
                <a:cubicBezTo>
                  <a:pt x="1096" y="43200"/>
                  <a:pt x="547" y="43179"/>
                  <a:pt x="-1" y="43137"/>
                </a:cubicBezTo>
              </a:path>
              <a:path w="23245" h="43200" stroke="0" extrusionOk="0">
                <a:moveTo>
                  <a:pt x="625" y="24"/>
                </a:moveTo>
                <a:cubicBezTo>
                  <a:pt x="964" y="8"/>
                  <a:pt x="1304" y="-1"/>
                  <a:pt x="1645" y="0"/>
                </a:cubicBezTo>
                <a:cubicBezTo>
                  <a:pt x="13574" y="0"/>
                  <a:pt x="23245" y="9670"/>
                  <a:pt x="23245" y="21600"/>
                </a:cubicBezTo>
                <a:cubicBezTo>
                  <a:pt x="23245" y="33529"/>
                  <a:pt x="13574" y="43200"/>
                  <a:pt x="1645" y="43200"/>
                </a:cubicBezTo>
                <a:cubicBezTo>
                  <a:pt x="1096" y="43200"/>
                  <a:pt x="547" y="43179"/>
                  <a:pt x="-1" y="43137"/>
                </a:cubicBezTo>
                <a:lnTo>
                  <a:pt x="1645" y="21600"/>
                </a:lnTo>
                <a:lnTo>
                  <a:pt x="625" y="24"/>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5673" name="Arc 25"/>
          <p:cNvSpPr>
            <a:spLocks/>
          </p:cNvSpPr>
          <p:nvPr/>
        </p:nvSpPr>
        <p:spPr bwMode="auto">
          <a:xfrm flipH="1">
            <a:off x="4849813" y="3044825"/>
            <a:ext cx="779462" cy="1447800"/>
          </a:xfrm>
          <a:custGeom>
            <a:avLst/>
            <a:gdLst>
              <a:gd name="T0" fmla="*/ 2147483647 w 23245"/>
              <a:gd name="T1" fmla="*/ 2147483647 h 43200"/>
              <a:gd name="T2" fmla="*/ 0 w 23245"/>
              <a:gd name="T3" fmla="*/ 2147483647 h 43200"/>
              <a:gd name="T4" fmla="*/ 2147483647 w 23245"/>
              <a:gd name="T5" fmla="*/ 2147483647 h 43200"/>
              <a:gd name="T6" fmla="*/ 0 60000 65536"/>
              <a:gd name="T7" fmla="*/ 0 60000 65536"/>
              <a:gd name="T8" fmla="*/ 0 60000 65536"/>
              <a:gd name="T9" fmla="*/ 0 w 23245"/>
              <a:gd name="T10" fmla="*/ 0 h 43200"/>
              <a:gd name="T11" fmla="*/ 23245 w 23245"/>
              <a:gd name="T12" fmla="*/ 43200 h 43200"/>
            </a:gdLst>
            <a:ahLst/>
            <a:cxnLst>
              <a:cxn ang="T6">
                <a:pos x="T0" y="T1"/>
              </a:cxn>
              <a:cxn ang="T7">
                <a:pos x="T2" y="T3"/>
              </a:cxn>
              <a:cxn ang="T8">
                <a:pos x="T4" y="T5"/>
              </a:cxn>
            </a:cxnLst>
            <a:rect l="T9" t="T10" r="T11" b="T12"/>
            <a:pathLst>
              <a:path w="23245" h="43200" fill="none" extrusionOk="0">
                <a:moveTo>
                  <a:pt x="239" y="45"/>
                </a:moveTo>
                <a:cubicBezTo>
                  <a:pt x="707" y="15"/>
                  <a:pt x="1176" y="-1"/>
                  <a:pt x="1645" y="0"/>
                </a:cubicBezTo>
                <a:cubicBezTo>
                  <a:pt x="13574" y="0"/>
                  <a:pt x="23245" y="9670"/>
                  <a:pt x="23245" y="21600"/>
                </a:cubicBezTo>
                <a:cubicBezTo>
                  <a:pt x="23245" y="33529"/>
                  <a:pt x="13574" y="43200"/>
                  <a:pt x="1645" y="43200"/>
                </a:cubicBezTo>
                <a:cubicBezTo>
                  <a:pt x="1096" y="43200"/>
                  <a:pt x="547" y="43179"/>
                  <a:pt x="-1" y="43137"/>
                </a:cubicBezTo>
              </a:path>
              <a:path w="23245" h="43200" stroke="0" extrusionOk="0">
                <a:moveTo>
                  <a:pt x="239" y="45"/>
                </a:moveTo>
                <a:cubicBezTo>
                  <a:pt x="707" y="15"/>
                  <a:pt x="1176" y="-1"/>
                  <a:pt x="1645" y="0"/>
                </a:cubicBezTo>
                <a:cubicBezTo>
                  <a:pt x="13574" y="0"/>
                  <a:pt x="23245" y="9670"/>
                  <a:pt x="23245" y="21600"/>
                </a:cubicBezTo>
                <a:cubicBezTo>
                  <a:pt x="23245" y="33529"/>
                  <a:pt x="13574" y="43200"/>
                  <a:pt x="1645" y="43200"/>
                </a:cubicBezTo>
                <a:cubicBezTo>
                  <a:pt x="1096" y="43200"/>
                  <a:pt x="547" y="43179"/>
                  <a:pt x="-1" y="43137"/>
                </a:cubicBezTo>
                <a:lnTo>
                  <a:pt x="1645" y="21600"/>
                </a:lnTo>
                <a:lnTo>
                  <a:pt x="239" y="45"/>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5674" name="Arc 26"/>
          <p:cNvSpPr>
            <a:spLocks/>
          </p:cNvSpPr>
          <p:nvPr/>
        </p:nvSpPr>
        <p:spPr bwMode="auto">
          <a:xfrm flipH="1">
            <a:off x="5253038" y="3508375"/>
            <a:ext cx="269875" cy="501650"/>
          </a:xfrm>
          <a:custGeom>
            <a:avLst/>
            <a:gdLst>
              <a:gd name="T0" fmla="*/ 2147483647 w 23245"/>
              <a:gd name="T1" fmla="*/ 2147483647 h 43200"/>
              <a:gd name="T2" fmla="*/ 0 w 23245"/>
              <a:gd name="T3" fmla="*/ 2147483647 h 43200"/>
              <a:gd name="T4" fmla="*/ 2147483647 w 23245"/>
              <a:gd name="T5" fmla="*/ 2147483647 h 43200"/>
              <a:gd name="T6" fmla="*/ 0 60000 65536"/>
              <a:gd name="T7" fmla="*/ 0 60000 65536"/>
              <a:gd name="T8" fmla="*/ 0 60000 65536"/>
              <a:gd name="T9" fmla="*/ 0 w 23245"/>
              <a:gd name="T10" fmla="*/ 0 h 43200"/>
              <a:gd name="T11" fmla="*/ 23245 w 23245"/>
              <a:gd name="T12" fmla="*/ 43200 h 43200"/>
            </a:gdLst>
            <a:ahLst/>
            <a:cxnLst>
              <a:cxn ang="T6">
                <a:pos x="T0" y="T1"/>
              </a:cxn>
              <a:cxn ang="T7">
                <a:pos x="T2" y="T3"/>
              </a:cxn>
              <a:cxn ang="T8">
                <a:pos x="T4" y="T5"/>
              </a:cxn>
            </a:cxnLst>
            <a:rect l="T9" t="T10" r="T11" b="T12"/>
            <a:pathLst>
              <a:path w="23245" h="43200" fill="none" extrusionOk="0">
                <a:moveTo>
                  <a:pt x="625" y="24"/>
                </a:moveTo>
                <a:cubicBezTo>
                  <a:pt x="964" y="8"/>
                  <a:pt x="1304" y="-1"/>
                  <a:pt x="1645" y="0"/>
                </a:cubicBezTo>
                <a:cubicBezTo>
                  <a:pt x="13574" y="0"/>
                  <a:pt x="23245" y="9670"/>
                  <a:pt x="23245" y="21600"/>
                </a:cubicBezTo>
                <a:cubicBezTo>
                  <a:pt x="23245" y="33529"/>
                  <a:pt x="13574" y="43200"/>
                  <a:pt x="1645" y="43200"/>
                </a:cubicBezTo>
                <a:cubicBezTo>
                  <a:pt x="1096" y="43200"/>
                  <a:pt x="547" y="43179"/>
                  <a:pt x="-1" y="43137"/>
                </a:cubicBezTo>
              </a:path>
              <a:path w="23245" h="43200" stroke="0" extrusionOk="0">
                <a:moveTo>
                  <a:pt x="625" y="24"/>
                </a:moveTo>
                <a:cubicBezTo>
                  <a:pt x="964" y="8"/>
                  <a:pt x="1304" y="-1"/>
                  <a:pt x="1645" y="0"/>
                </a:cubicBezTo>
                <a:cubicBezTo>
                  <a:pt x="13574" y="0"/>
                  <a:pt x="23245" y="9670"/>
                  <a:pt x="23245" y="21600"/>
                </a:cubicBezTo>
                <a:cubicBezTo>
                  <a:pt x="23245" y="33529"/>
                  <a:pt x="13574" y="43200"/>
                  <a:pt x="1645" y="43200"/>
                </a:cubicBezTo>
                <a:cubicBezTo>
                  <a:pt x="1096" y="43200"/>
                  <a:pt x="547" y="43179"/>
                  <a:pt x="-1" y="43137"/>
                </a:cubicBezTo>
                <a:lnTo>
                  <a:pt x="1645" y="21600"/>
                </a:lnTo>
                <a:lnTo>
                  <a:pt x="625" y="24"/>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55675" name="Arc 27"/>
          <p:cNvSpPr>
            <a:spLocks/>
          </p:cNvSpPr>
          <p:nvPr/>
        </p:nvSpPr>
        <p:spPr bwMode="auto">
          <a:xfrm flipH="1">
            <a:off x="5468938" y="3540125"/>
            <a:ext cx="250825" cy="401638"/>
          </a:xfrm>
          <a:custGeom>
            <a:avLst/>
            <a:gdLst>
              <a:gd name="T0" fmla="*/ 2147483647 w 21600"/>
              <a:gd name="T1" fmla="*/ 0 h 34640"/>
              <a:gd name="T2" fmla="*/ 2147483647 w 21600"/>
              <a:gd name="T3" fmla="*/ 2147483647 h 34640"/>
              <a:gd name="T4" fmla="*/ 0 w 21600"/>
              <a:gd name="T5" fmla="*/ 2147483647 h 34640"/>
              <a:gd name="T6" fmla="*/ 0 60000 65536"/>
              <a:gd name="T7" fmla="*/ 0 60000 65536"/>
              <a:gd name="T8" fmla="*/ 0 60000 65536"/>
              <a:gd name="T9" fmla="*/ 0 w 21600"/>
              <a:gd name="T10" fmla="*/ 0 h 34640"/>
              <a:gd name="T11" fmla="*/ 21600 w 21600"/>
              <a:gd name="T12" fmla="*/ 34640 h 34640"/>
            </a:gdLst>
            <a:ahLst/>
            <a:cxnLst>
              <a:cxn ang="T6">
                <a:pos x="T0" y="T1"/>
              </a:cxn>
              <a:cxn ang="T7">
                <a:pos x="T2" y="T3"/>
              </a:cxn>
              <a:cxn ang="T8">
                <a:pos x="T4" y="T5"/>
              </a:cxn>
            </a:cxnLst>
            <a:rect l="T9" t="T10" r="T11" b="T12"/>
            <a:pathLst>
              <a:path w="21600" h="34640" fill="none" extrusionOk="0">
                <a:moveTo>
                  <a:pt x="11662" y="0"/>
                </a:moveTo>
                <a:cubicBezTo>
                  <a:pt x="17855" y="3972"/>
                  <a:pt x="21600" y="10823"/>
                  <a:pt x="21600" y="18181"/>
                </a:cubicBezTo>
                <a:cubicBezTo>
                  <a:pt x="21600" y="24518"/>
                  <a:pt x="18816" y="30535"/>
                  <a:pt x="13987" y="34639"/>
                </a:cubicBezTo>
              </a:path>
              <a:path w="21600" h="34640" stroke="0" extrusionOk="0">
                <a:moveTo>
                  <a:pt x="11662" y="0"/>
                </a:moveTo>
                <a:cubicBezTo>
                  <a:pt x="17855" y="3972"/>
                  <a:pt x="21600" y="10823"/>
                  <a:pt x="21600" y="18181"/>
                </a:cubicBezTo>
                <a:cubicBezTo>
                  <a:pt x="21600" y="24518"/>
                  <a:pt x="18816" y="30535"/>
                  <a:pt x="13987" y="34639"/>
                </a:cubicBezTo>
                <a:lnTo>
                  <a:pt x="0" y="18181"/>
                </a:lnTo>
                <a:lnTo>
                  <a:pt x="11662" y="0"/>
                </a:lnTo>
                <a:close/>
              </a:path>
            </a:pathLst>
          </a:cu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28"/>
          <p:cNvGrpSpPr>
            <a:grpSpLocks/>
          </p:cNvGrpSpPr>
          <p:nvPr/>
        </p:nvGrpSpPr>
        <p:grpSpPr bwMode="auto">
          <a:xfrm>
            <a:off x="5445125" y="2990850"/>
            <a:ext cx="215900" cy="1509713"/>
            <a:chOff x="1661" y="1943"/>
            <a:chExt cx="136" cy="939"/>
          </a:xfrm>
        </p:grpSpPr>
        <p:sp>
          <p:nvSpPr>
            <p:cNvPr id="6174" name="Rectangle 65" descr="Cork"/>
            <p:cNvSpPr>
              <a:spLocks noChangeArrowheads="1"/>
            </p:cNvSpPr>
            <p:nvPr/>
          </p:nvSpPr>
          <p:spPr bwMode="auto">
            <a:xfrm>
              <a:off x="1663" y="1943"/>
              <a:ext cx="130" cy="384"/>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6175" name="Rectangle 70" descr="Cork"/>
            <p:cNvSpPr>
              <a:spLocks noChangeArrowheads="1"/>
            </p:cNvSpPr>
            <p:nvPr/>
          </p:nvSpPr>
          <p:spPr bwMode="auto">
            <a:xfrm>
              <a:off x="1661" y="2498"/>
              <a:ext cx="136" cy="384"/>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grpSp>
      <p:sp>
        <p:nvSpPr>
          <p:cNvPr id="6173"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5650">
                                            <p:txEl>
                                              <p:pRg st="0" end="0"/>
                                            </p:txEl>
                                          </p:spTgt>
                                        </p:tgtEl>
                                        <p:attrNameLst>
                                          <p:attrName>style.visibility</p:attrName>
                                        </p:attrNameLst>
                                      </p:cBhvr>
                                      <p:to>
                                        <p:strVal val="visible"/>
                                      </p:to>
                                    </p:set>
                                    <p:anim calcmode="lin" valueType="num">
                                      <p:cBhvr additive="base">
                                        <p:cTn id="7" dur="500" fill="hold"/>
                                        <p:tgtEl>
                                          <p:spTgt spid="155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565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5650">
                                            <p:txEl>
                                              <p:pRg st="1" end="1"/>
                                            </p:txEl>
                                          </p:spTgt>
                                        </p:tgtEl>
                                        <p:attrNameLst>
                                          <p:attrName>style.visibility</p:attrName>
                                        </p:attrNameLst>
                                      </p:cBhvr>
                                      <p:to>
                                        <p:strVal val="visible"/>
                                      </p:to>
                                    </p:set>
                                    <p:anim calcmode="lin" valueType="num">
                                      <p:cBhvr additive="base">
                                        <p:cTn id="13" dur="500" fill="hold"/>
                                        <p:tgtEl>
                                          <p:spTgt spid="15565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565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par>
                                <p:cTn id="15" presetID="53"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134212"/>
                                        </p:tgtEl>
                                        <p:attrNameLst>
                                          <p:attrName>style.visibility</p:attrName>
                                        </p:attrNameLst>
                                      </p:cBhvr>
                                      <p:to>
                                        <p:strVal val="visible"/>
                                      </p:to>
                                    </p:set>
                                    <p:anim calcmode="lin" valueType="num">
                                      <p:cBhvr>
                                        <p:cTn id="22" dur="500" fill="hold"/>
                                        <p:tgtEl>
                                          <p:spTgt spid="134212"/>
                                        </p:tgtEl>
                                        <p:attrNameLst>
                                          <p:attrName>ppt_w</p:attrName>
                                        </p:attrNameLst>
                                      </p:cBhvr>
                                      <p:tavLst>
                                        <p:tav tm="0">
                                          <p:val>
                                            <p:fltVal val="0"/>
                                          </p:val>
                                        </p:tav>
                                        <p:tav tm="100000">
                                          <p:val>
                                            <p:strVal val="#ppt_w"/>
                                          </p:val>
                                        </p:tav>
                                      </p:tavLst>
                                    </p:anim>
                                    <p:anim calcmode="lin" valueType="num">
                                      <p:cBhvr>
                                        <p:cTn id="23" dur="500" fill="hold"/>
                                        <p:tgtEl>
                                          <p:spTgt spid="134212"/>
                                        </p:tgtEl>
                                        <p:attrNameLst>
                                          <p:attrName>ppt_h</p:attrName>
                                        </p:attrNameLst>
                                      </p:cBhvr>
                                      <p:tavLst>
                                        <p:tav tm="0">
                                          <p:val>
                                            <p:fltVal val="0"/>
                                          </p:val>
                                        </p:tav>
                                        <p:tav tm="100000">
                                          <p:val>
                                            <p:strVal val="#ppt_h"/>
                                          </p:val>
                                        </p:tav>
                                      </p:tavLst>
                                    </p:anim>
                                    <p:animEffect transition="in" filter="fade">
                                      <p:cBhvr>
                                        <p:cTn id="24" dur="500"/>
                                        <p:tgtEl>
                                          <p:spTgt spid="13421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4229"/>
                                        </p:tgtEl>
                                        <p:attrNameLst>
                                          <p:attrName>style.visibility</p:attrName>
                                        </p:attrNameLst>
                                      </p:cBhvr>
                                      <p:to>
                                        <p:strVal val="visible"/>
                                      </p:to>
                                    </p:set>
                                    <p:animEffect transition="in" filter="fade">
                                      <p:cBhvr>
                                        <p:cTn id="29" dur="500"/>
                                        <p:tgtEl>
                                          <p:spTgt spid="134229"/>
                                        </p:tgtEl>
                                      </p:cBhvr>
                                    </p:animEffect>
                                  </p:childTnLst>
                                  <p:subTnLst>
                                    <p:audio>
                                      <p:cMediaNode>
                                        <p:cTn display="0" masterRel="sameClick">
                                          <p:stCondLst>
                                            <p:cond evt="begin" delay="0">
                                              <p:tn val="27"/>
                                            </p:cond>
                                          </p:stCondLst>
                                          <p:endCondLst>
                                            <p:cond evt="onStopAudio" delay="0">
                                              <p:tgtEl>
                                                <p:sldTgt/>
                                              </p:tgtEl>
                                            </p:cond>
                                          </p:endCondLst>
                                        </p:cTn>
                                        <p:tgtEl>
                                          <p:sndTgt r:embed="rId5" name="click.wav"/>
                                        </p:tgtEl>
                                      </p:cMediaNode>
                                    </p:audio>
                                  </p:subTnLst>
                                </p:cTn>
                              </p:par>
                            </p:childTnLst>
                          </p:cTn>
                        </p:par>
                        <p:par>
                          <p:cTn id="30" fill="hold" nodeType="afterGroup">
                            <p:stCondLst>
                              <p:cond delay="500"/>
                            </p:stCondLst>
                            <p:childTnLst>
                              <p:par>
                                <p:cTn id="31" presetID="2" presetClass="entr" presetSubtype="4" fill="hold" grpId="0" nodeType="afterEffect">
                                  <p:stCondLst>
                                    <p:cond delay="0"/>
                                  </p:stCondLst>
                                  <p:childTnLst>
                                    <p:set>
                                      <p:cBhvr>
                                        <p:cTn id="32" dur="1" fill="hold">
                                          <p:stCondLst>
                                            <p:cond delay="0"/>
                                          </p:stCondLst>
                                        </p:cTn>
                                        <p:tgtEl>
                                          <p:spTgt spid="134285"/>
                                        </p:tgtEl>
                                        <p:attrNameLst>
                                          <p:attrName>style.visibility</p:attrName>
                                        </p:attrNameLst>
                                      </p:cBhvr>
                                      <p:to>
                                        <p:strVal val="visible"/>
                                      </p:to>
                                    </p:set>
                                    <p:anim calcmode="lin" valueType="num">
                                      <p:cBhvr additive="base">
                                        <p:cTn id="33" dur="500" fill="hold"/>
                                        <p:tgtEl>
                                          <p:spTgt spid="134285"/>
                                        </p:tgtEl>
                                        <p:attrNameLst>
                                          <p:attrName>ppt_x</p:attrName>
                                        </p:attrNameLst>
                                      </p:cBhvr>
                                      <p:tavLst>
                                        <p:tav tm="0">
                                          <p:val>
                                            <p:strVal val="#ppt_x"/>
                                          </p:val>
                                        </p:tav>
                                        <p:tav tm="100000">
                                          <p:val>
                                            <p:strVal val="#ppt_x"/>
                                          </p:val>
                                        </p:tav>
                                      </p:tavLst>
                                    </p:anim>
                                    <p:anim calcmode="lin" valueType="num">
                                      <p:cBhvr additive="base">
                                        <p:cTn id="34" dur="500" fill="hold"/>
                                        <p:tgtEl>
                                          <p:spTgt spid="13428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6" name="suction.wav"/>
                                        </p:tgtEl>
                                      </p:cMediaNode>
                                    </p:audio>
                                  </p:subTnLst>
                                </p:cTn>
                              </p:par>
                            </p:childTnLst>
                          </p:cTn>
                        </p:par>
                        <p:par>
                          <p:cTn id="35" fill="hold" nodeType="afterGroup">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134230"/>
                                        </p:tgtEl>
                                        <p:attrNameLst>
                                          <p:attrName>style.visibility</p:attrName>
                                        </p:attrNameLst>
                                      </p:cBhvr>
                                      <p:to>
                                        <p:strVal val="visible"/>
                                      </p:to>
                                    </p:set>
                                    <p:animEffect transition="in" filter="fade">
                                      <p:cBhvr>
                                        <p:cTn id="38" dur="500"/>
                                        <p:tgtEl>
                                          <p:spTgt spid="134230"/>
                                        </p:tgtEl>
                                      </p:cBhvr>
                                    </p:animEffect>
                                  </p:childTnLst>
                                  <p:subTnLst>
                                    <p:audio>
                                      <p:cMediaNode>
                                        <p:cTn display="0" masterRel="sameClick">
                                          <p:stCondLst>
                                            <p:cond evt="begin" delay="0">
                                              <p:tn val="36"/>
                                            </p:cond>
                                          </p:stCondLst>
                                          <p:endCondLst>
                                            <p:cond evt="onStopAudio" delay="0">
                                              <p:tgtEl>
                                                <p:sldTgt/>
                                              </p:tgtEl>
                                            </p:cond>
                                          </p:endCondLst>
                                        </p:cTn>
                                        <p:tgtEl>
                                          <p:sndTgt r:embed="rId5" name="click.wav"/>
                                        </p:tgtEl>
                                      </p:cMediaNode>
                                    </p:audio>
                                  </p:subTnLst>
                                </p:cTn>
                              </p:par>
                            </p:childTnLst>
                          </p:cTn>
                        </p:par>
                        <p:par>
                          <p:cTn id="39" fill="hold" nodeType="afterGroup">
                            <p:stCondLst>
                              <p:cond delay="1500"/>
                            </p:stCondLst>
                            <p:childTnLst>
                              <p:par>
                                <p:cTn id="40" presetID="10" presetClass="entr" presetSubtype="0" fill="hold" grpId="0" nodeType="afterEffect">
                                  <p:stCondLst>
                                    <p:cond delay="0"/>
                                  </p:stCondLst>
                                  <p:childTnLst>
                                    <p:set>
                                      <p:cBhvr>
                                        <p:cTn id="41" dur="1" fill="hold">
                                          <p:stCondLst>
                                            <p:cond delay="0"/>
                                          </p:stCondLst>
                                        </p:cTn>
                                        <p:tgtEl>
                                          <p:spTgt spid="134231"/>
                                        </p:tgtEl>
                                        <p:attrNameLst>
                                          <p:attrName>style.visibility</p:attrName>
                                        </p:attrNameLst>
                                      </p:cBhvr>
                                      <p:to>
                                        <p:strVal val="visible"/>
                                      </p:to>
                                    </p:set>
                                    <p:animEffect transition="in" filter="fade">
                                      <p:cBhvr>
                                        <p:cTn id="42" dur="500"/>
                                        <p:tgtEl>
                                          <p:spTgt spid="134231"/>
                                        </p:tgtEl>
                                      </p:cBhvr>
                                    </p:animEffect>
                                  </p:childTnLst>
                                  <p:subTnLst>
                                    <p:audio>
                                      <p:cMediaNode>
                                        <p:cTn display="0" masterRel="sameClick">
                                          <p:stCondLst>
                                            <p:cond evt="begin" delay="0">
                                              <p:tn val="40"/>
                                            </p:cond>
                                          </p:stCondLst>
                                          <p:endCondLst>
                                            <p:cond evt="onStopAudio" delay="0">
                                              <p:tgtEl>
                                                <p:sldTgt/>
                                              </p:tgtEl>
                                            </p:cond>
                                          </p:endCondLst>
                                        </p:cTn>
                                        <p:tgtEl>
                                          <p:sndTgt r:embed="rId5" name="click.wav"/>
                                        </p:tgtEl>
                                      </p:cMediaNode>
                                    </p:audio>
                                  </p:subTnLst>
                                </p:cTn>
                              </p:par>
                            </p:childTnLst>
                          </p:cTn>
                        </p:par>
                        <p:par>
                          <p:cTn id="43" fill="hold" nodeType="afterGroup">
                            <p:stCondLst>
                              <p:cond delay="2000"/>
                            </p:stCondLst>
                            <p:childTnLst>
                              <p:par>
                                <p:cTn id="44" presetID="10" presetClass="entr" presetSubtype="0" fill="hold" grpId="0" nodeType="afterEffect">
                                  <p:stCondLst>
                                    <p:cond delay="0"/>
                                  </p:stCondLst>
                                  <p:childTnLst>
                                    <p:set>
                                      <p:cBhvr>
                                        <p:cTn id="45" dur="1" fill="hold">
                                          <p:stCondLst>
                                            <p:cond delay="0"/>
                                          </p:stCondLst>
                                        </p:cTn>
                                        <p:tgtEl>
                                          <p:spTgt spid="134232"/>
                                        </p:tgtEl>
                                        <p:attrNameLst>
                                          <p:attrName>style.visibility</p:attrName>
                                        </p:attrNameLst>
                                      </p:cBhvr>
                                      <p:to>
                                        <p:strVal val="visible"/>
                                      </p:to>
                                    </p:set>
                                    <p:animEffect transition="in" filter="fade">
                                      <p:cBhvr>
                                        <p:cTn id="46" dur="500"/>
                                        <p:tgtEl>
                                          <p:spTgt spid="134232"/>
                                        </p:tgtEl>
                                      </p:cBhvr>
                                    </p:animEffect>
                                  </p:childTnLst>
                                  <p:subTnLst>
                                    <p:audio>
                                      <p:cMediaNode>
                                        <p:cTn display="0" masterRel="sameClick">
                                          <p:stCondLst>
                                            <p:cond evt="begin" delay="0">
                                              <p:tn val="44"/>
                                            </p:cond>
                                          </p:stCondLst>
                                          <p:endCondLst>
                                            <p:cond evt="onStopAudio" delay="0">
                                              <p:tgtEl>
                                                <p:sldTgt/>
                                              </p:tgtEl>
                                            </p:cond>
                                          </p:endCondLst>
                                        </p:cTn>
                                        <p:tgtEl>
                                          <p:sndTgt r:embed="rId5" name="click.wav"/>
                                        </p:tgtEl>
                                      </p:cMediaNode>
                                    </p:audio>
                                  </p:subTnLst>
                                </p:cTn>
                              </p:par>
                            </p:childTnLst>
                          </p:cTn>
                        </p:par>
                        <p:par>
                          <p:cTn id="47" fill="hold" nodeType="afterGroup">
                            <p:stCondLst>
                              <p:cond delay="2500"/>
                            </p:stCondLst>
                            <p:childTnLst>
                              <p:par>
                                <p:cTn id="48" presetID="10" presetClass="entr" presetSubtype="0" fill="hold" grpId="0" nodeType="afterEffect">
                                  <p:stCondLst>
                                    <p:cond delay="0"/>
                                  </p:stCondLst>
                                  <p:childTnLst>
                                    <p:set>
                                      <p:cBhvr>
                                        <p:cTn id="49" dur="1" fill="hold">
                                          <p:stCondLst>
                                            <p:cond delay="0"/>
                                          </p:stCondLst>
                                        </p:cTn>
                                        <p:tgtEl>
                                          <p:spTgt spid="134233"/>
                                        </p:tgtEl>
                                        <p:attrNameLst>
                                          <p:attrName>style.visibility</p:attrName>
                                        </p:attrNameLst>
                                      </p:cBhvr>
                                      <p:to>
                                        <p:strVal val="visible"/>
                                      </p:to>
                                    </p:set>
                                    <p:animEffect transition="in" filter="fade">
                                      <p:cBhvr>
                                        <p:cTn id="50" dur="500"/>
                                        <p:tgtEl>
                                          <p:spTgt spid="134233"/>
                                        </p:tgtEl>
                                      </p:cBhvr>
                                    </p:animEffect>
                                  </p:childTnLst>
                                  <p:subTnLst>
                                    <p:audio>
                                      <p:cMediaNode>
                                        <p:cTn display="0" masterRel="sameClick">
                                          <p:stCondLst>
                                            <p:cond evt="begin" delay="0">
                                              <p:tn val="48"/>
                                            </p:cond>
                                          </p:stCondLst>
                                          <p:endCondLst>
                                            <p:cond evt="onStopAudio" delay="0">
                                              <p:tgtEl>
                                                <p:sldTgt/>
                                              </p:tgtEl>
                                            </p:cond>
                                          </p:endCondLst>
                                        </p:cTn>
                                        <p:tgtEl>
                                          <p:sndTgt r:embed="rId5" name="click.wav"/>
                                        </p:tgtEl>
                                      </p:cMediaNode>
                                    </p:audio>
                                  </p:subTnLst>
                                </p:cTn>
                              </p:par>
                            </p:childTnLst>
                          </p:cTn>
                        </p:par>
                        <p:par>
                          <p:cTn id="51" fill="hold" nodeType="afterGroup">
                            <p:stCondLst>
                              <p:cond delay="3000"/>
                            </p:stCondLst>
                            <p:childTnLst>
                              <p:par>
                                <p:cTn id="52" presetID="10" presetClass="entr" presetSubtype="0" fill="hold" grpId="0" nodeType="afterEffect">
                                  <p:stCondLst>
                                    <p:cond delay="0"/>
                                  </p:stCondLst>
                                  <p:childTnLst>
                                    <p:set>
                                      <p:cBhvr>
                                        <p:cTn id="53" dur="1" fill="hold">
                                          <p:stCondLst>
                                            <p:cond delay="0"/>
                                          </p:stCondLst>
                                        </p:cTn>
                                        <p:tgtEl>
                                          <p:spTgt spid="134234"/>
                                        </p:tgtEl>
                                        <p:attrNameLst>
                                          <p:attrName>style.visibility</p:attrName>
                                        </p:attrNameLst>
                                      </p:cBhvr>
                                      <p:to>
                                        <p:strVal val="visible"/>
                                      </p:to>
                                    </p:set>
                                    <p:animEffect transition="in" filter="fade">
                                      <p:cBhvr>
                                        <p:cTn id="54" dur="500"/>
                                        <p:tgtEl>
                                          <p:spTgt spid="134234"/>
                                        </p:tgtEl>
                                      </p:cBhvr>
                                    </p:animEffect>
                                  </p:childTnLst>
                                  <p:subTnLst>
                                    <p:audio>
                                      <p:cMediaNode>
                                        <p:cTn display="0" masterRel="sameClick">
                                          <p:stCondLst>
                                            <p:cond evt="begin" delay="0">
                                              <p:tn val="52"/>
                                            </p:cond>
                                          </p:stCondLst>
                                          <p:endCondLst>
                                            <p:cond evt="onStopAudio" delay="0">
                                              <p:tgtEl>
                                                <p:sldTgt/>
                                              </p:tgtEl>
                                            </p:cond>
                                          </p:endCondLst>
                                        </p:cTn>
                                        <p:tgtEl>
                                          <p:sndTgt r:embed="rId5" name="click.wav"/>
                                        </p:tgtEl>
                                      </p:cMediaNode>
                                    </p:audio>
                                  </p:subTnLst>
                                </p:cTn>
                              </p:par>
                            </p:childTnLst>
                          </p:cTn>
                        </p:par>
                        <p:par>
                          <p:cTn id="55" fill="hold" nodeType="afterGroup">
                            <p:stCondLst>
                              <p:cond delay="3500"/>
                            </p:stCondLst>
                            <p:childTnLst>
                              <p:par>
                                <p:cTn id="56" presetID="10" presetClass="entr" presetSubtype="0" fill="hold" grpId="0" nodeType="afterEffect">
                                  <p:stCondLst>
                                    <p:cond delay="0"/>
                                  </p:stCondLst>
                                  <p:childTnLst>
                                    <p:set>
                                      <p:cBhvr>
                                        <p:cTn id="57" dur="1" fill="hold">
                                          <p:stCondLst>
                                            <p:cond delay="0"/>
                                          </p:stCondLst>
                                        </p:cTn>
                                        <p:tgtEl>
                                          <p:spTgt spid="134235"/>
                                        </p:tgtEl>
                                        <p:attrNameLst>
                                          <p:attrName>style.visibility</p:attrName>
                                        </p:attrNameLst>
                                      </p:cBhvr>
                                      <p:to>
                                        <p:strVal val="visible"/>
                                      </p:to>
                                    </p:set>
                                    <p:animEffect transition="in" filter="fade">
                                      <p:cBhvr>
                                        <p:cTn id="58" dur="500"/>
                                        <p:tgtEl>
                                          <p:spTgt spid="134235"/>
                                        </p:tgtEl>
                                      </p:cBhvr>
                                    </p:animEffect>
                                  </p:childTnLst>
                                  <p:subTnLst>
                                    <p:audio>
                                      <p:cMediaNode>
                                        <p:cTn display="0" masterRel="sameClick">
                                          <p:stCondLst>
                                            <p:cond evt="begin" delay="0">
                                              <p:tn val="56"/>
                                            </p:cond>
                                          </p:stCondLst>
                                          <p:endCondLst>
                                            <p:cond evt="onStopAudio" delay="0">
                                              <p:tgtEl>
                                                <p:sldTgt/>
                                              </p:tgtEl>
                                            </p:cond>
                                          </p:endCondLst>
                                        </p:cTn>
                                        <p:tgtEl>
                                          <p:sndTgt r:embed="rId5" name="click.wav"/>
                                        </p:tgtEl>
                                      </p:cMediaNode>
                                    </p:audio>
                                  </p:subTnLst>
                                </p:cTn>
                              </p:par>
                            </p:childTnLst>
                          </p:cTn>
                        </p:par>
                        <p:par>
                          <p:cTn id="59" fill="hold" nodeType="afterGroup">
                            <p:stCondLst>
                              <p:cond delay="4000"/>
                            </p:stCondLst>
                            <p:childTnLst>
                              <p:par>
                                <p:cTn id="60" presetID="10" presetClass="entr" presetSubtype="0" fill="hold" grpId="0" nodeType="afterEffect">
                                  <p:stCondLst>
                                    <p:cond delay="0"/>
                                  </p:stCondLst>
                                  <p:childTnLst>
                                    <p:set>
                                      <p:cBhvr>
                                        <p:cTn id="61" dur="1" fill="hold">
                                          <p:stCondLst>
                                            <p:cond delay="0"/>
                                          </p:stCondLst>
                                        </p:cTn>
                                        <p:tgtEl>
                                          <p:spTgt spid="134236"/>
                                        </p:tgtEl>
                                        <p:attrNameLst>
                                          <p:attrName>style.visibility</p:attrName>
                                        </p:attrNameLst>
                                      </p:cBhvr>
                                      <p:to>
                                        <p:strVal val="visible"/>
                                      </p:to>
                                    </p:set>
                                    <p:animEffect transition="in" filter="fade">
                                      <p:cBhvr>
                                        <p:cTn id="62" dur="500"/>
                                        <p:tgtEl>
                                          <p:spTgt spid="134236"/>
                                        </p:tgtEl>
                                      </p:cBhvr>
                                    </p:animEffect>
                                  </p:childTnLst>
                                  <p:subTnLst>
                                    <p:audio>
                                      <p:cMediaNode>
                                        <p:cTn display="0" masterRel="sameClick">
                                          <p:stCondLst>
                                            <p:cond evt="begin" delay="0">
                                              <p:tn val="60"/>
                                            </p:cond>
                                          </p:stCondLst>
                                          <p:endCondLst>
                                            <p:cond evt="onStopAudio" delay="0">
                                              <p:tgtEl>
                                                <p:sldTgt/>
                                              </p:tgtEl>
                                            </p:cond>
                                          </p:endCondLst>
                                        </p:cTn>
                                        <p:tgtEl>
                                          <p:sndTgt r:embed="rId5" name="click.wav"/>
                                        </p:tgtEl>
                                      </p:cMediaNode>
                                    </p:audio>
                                  </p:subTnLst>
                                </p:cTn>
                              </p:par>
                            </p:childTnLst>
                          </p:cTn>
                        </p:par>
                        <p:par>
                          <p:cTn id="63" fill="hold" nodeType="afterGroup">
                            <p:stCondLst>
                              <p:cond delay="4500"/>
                            </p:stCondLst>
                            <p:childTnLst>
                              <p:par>
                                <p:cTn id="64" presetID="10" presetClass="entr" presetSubtype="0" fill="hold" grpId="0" nodeType="afterEffect">
                                  <p:stCondLst>
                                    <p:cond delay="0"/>
                                  </p:stCondLst>
                                  <p:childTnLst>
                                    <p:set>
                                      <p:cBhvr>
                                        <p:cTn id="65" dur="1" fill="hold">
                                          <p:stCondLst>
                                            <p:cond delay="0"/>
                                          </p:stCondLst>
                                        </p:cTn>
                                        <p:tgtEl>
                                          <p:spTgt spid="155675"/>
                                        </p:tgtEl>
                                        <p:attrNameLst>
                                          <p:attrName>style.visibility</p:attrName>
                                        </p:attrNameLst>
                                      </p:cBhvr>
                                      <p:to>
                                        <p:strVal val="visible"/>
                                      </p:to>
                                    </p:set>
                                    <p:animEffect transition="in" filter="fade">
                                      <p:cBhvr>
                                        <p:cTn id="66" dur="500"/>
                                        <p:tgtEl>
                                          <p:spTgt spid="155675"/>
                                        </p:tgtEl>
                                      </p:cBhvr>
                                    </p:animEffect>
                                  </p:childTnLst>
                                  <p:subTnLst>
                                    <p:audio>
                                      <p:cMediaNode>
                                        <p:cTn display="0" masterRel="sameClick">
                                          <p:stCondLst>
                                            <p:cond evt="begin" delay="0">
                                              <p:tn val="64"/>
                                            </p:cond>
                                          </p:stCondLst>
                                          <p:endCondLst>
                                            <p:cond evt="onStopAudio" delay="0">
                                              <p:tgtEl>
                                                <p:sldTgt/>
                                              </p:tgtEl>
                                            </p:cond>
                                          </p:endCondLst>
                                        </p:cTn>
                                        <p:tgtEl>
                                          <p:sndTgt r:embed="rId5" name="click.wav"/>
                                        </p:tgtEl>
                                      </p:cMediaNode>
                                    </p:audio>
                                  </p:subTnLst>
                                </p:cTn>
                              </p:par>
                              <p:par>
                                <p:cTn id="67" presetID="2" presetClass="entr" presetSubtype="4" fill="hold" grpId="0" nodeType="withEffect">
                                  <p:stCondLst>
                                    <p:cond delay="0"/>
                                  </p:stCondLst>
                                  <p:childTnLst>
                                    <p:set>
                                      <p:cBhvr>
                                        <p:cTn id="68" dur="1" fill="hold">
                                          <p:stCondLst>
                                            <p:cond delay="0"/>
                                          </p:stCondLst>
                                        </p:cTn>
                                        <p:tgtEl>
                                          <p:spTgt spid="134287"/>
                                        </p:tgtEl>
                                        <p:attrNameLst>
                                          <p:attrName>style.visibility</p:attrName>
                                        </p:attrNameLst>
                                      </p:cBhvr>
                                      <p:to>
                                        <p:strVal val="visible"/>
                                      </p:to>
                                    </p:set>
                                    <p:anim calcmode="lin" valueType="num">
                                      <p:cBhvr additive="base">
                                        <p:cTn id="69" dur="500" fill="hold"/>
                                        <p:tgtEl>
                                          <p:spTgt spid="134287"/>
                                        </p:tgtEl>
                                        <p:attrNameLst>
                                          <p:attrName>ppt_x</p:attrName>
                                        </p:attrNameLst>
                                      </p:cBhvr>
                                      <p:tavLst>
                                        <p:tav tm="0">
                                          <p:val>
                                            <p:strVal val="#ppt_x"/>
                                          </p:val>
                                        </p:tav>
                                        <p:tav tm="100000">
                                          <p:val>
                                            <p:strVal val="#ppt_x"/>
                                          </p:val>
                                        </p:tav>
                                      </p:tavLst>
                                    </p:anim>
                                    <p:anim calcmode="lin" valueType="num">
                                      <p:cBhvr additive="base">
                                        <p:cTn id="70" dur="500" fill="hold"/>
                                        <p:tgtEl>
                                          <p:spTgt spid="13428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7"/>
                                            </p:cond>
                                          </p:stCondLst>
                                          <p:endCondLst>
                                            <p:cond evt="onStopAudio" delay="0">
                                              <p:tgtEl>
                                                <p:sldTgt/>
                                              </p:tgtEl>
                                            </p:cond>
                                          </p:endCondLst>
                                        </p:cTn>
                                        <p:tgtEl>
                                          <p:sndTgt r:embed="rId6" name="suction.wav"/>
                                        </p:tgtEl>
                                      </p:cMediaNode>
                                    </p:audio>
                                  </p:subTnLst>
                                </p:cTn>
                              </p:par>
                            </p:childTnLst>
                          </p:cTn>
                        </p:par>
                        <p:par>
                          <p:cTn id="71" fill="hold" nodeType="afterGroup">
                            <p:stCondLst>
                              <p:cond delay="5000"/>
                            </p:stCondLst>
                            <p:childTnLst>
                              <p:par>
                                <p:cTn id="72" presetID="10" presetClass="entr" presetSubtype="0" fill="hold" grpId="0" nodeType="afterEffect">
                                  <p:stCondLst>
                                    <p:cond delay="0"/>
                                  </p:stCondLst>
                                  <p:childTnLst>
                                    <p:set>
                                      <p:cBhvr>
                                        <p:cTn id="73" dur="1" fill="hold">
                                          <p:stCondLst>
                                            <p:cond delay="0"/>
                                          </p:stCondLst>
                                        </p:cTn>
                                        <p:tgtEl>
                                          <p:spTgt spid="155674"/>
                                        </p:tgtEl>
                                        <p:attrNameLst>
                                          <p:attrName>style.visibility</p:attrName>
                                        </p:attrNameLst>
                                      </p:cBhvr>
                                      <p:to>
                                        <p:strVal val="visible"/>
                                      </p:to>
                                    </p:set>
                                    <p:animEffect transition="in" filter="fade">
                                      <p:cBhvr>
                                        <p:cTn id="74" dur="500"/>
                                        <p:tgtEl>
                                          <p:spTgt spid="155674"/>
                                        </p:tgtEl>
                                      </p:cBhvr>
                                    </p:animEffect>
                                  </p:childTnLst>
                                  <p:subTnLst>
                                    <p:audio>
                                      <p:cMediaNode>
                                        <p:cTn display="0" masterRel="sameClick">
                                          <p:stCondLst>
                                            <p:cond evt="begin" delay="0">
                                              <p:tn val="72"/>
                                            </p:cond>
                                          </p:stCondLst>
                                          <p:endCondLst>
                                            <p:cond evt="onStopAudio" delay="0">
                                              <p:tgtEl>
                                                <p:sldTgt/>
                                              </p:tgtEl>
                                            </p:cond>
                                          </p:endCondLst>
                                        </p:cTn>
                                        <p:tgtEl>
                                          <p:sndTgt r:embed="rId5" name="click.wav"/>
                                        </p:tgtEl>
                                      </p:cMediaNode>
                                    </p:audio>
                                  </p:subTnLst>
                                </p:cTn>
                              </p:par>
                            </p:childTnLst>
                          </p:cTn>
                        </p:par>
                        <p:par>
                          <p:cTn id="75" fill="hold" nodeType="afterGroup">
                            <p:stCondLst>
                              <p:cond delay="5500"/>
                            </p:stCondLst>
                            <p:childTnLst>
                              <p:par>
                                <p:cTn id="76" presetID="10" presetClass="entr" presetSubtype="0" fill="hold" grpId="0" nodeType="afterEffect">
                                  <p:stCondLst>
                                    <p:cond delay="0"/>
                                  </p:stCondLst>
                                  <p:childTnLst>
                                    <p:set>
                                      <p:cBhvr>
                                        <p:cTn id="77" dur="1" fill="hold">
                                          <p:stCondLst>
                                            <p:cond delay="0"/>
                                          </p:stCondLst>
                                        </p:cTn>
                                        <p:tgtEl>
                                          <p:spTgt spid="155672"/>
                                        </p:tgtEl>
                                        <p:attrNameLst>
                                          <p:attrName>style.visibility</p:attrName>
                                        </p:attrNameLst>
                                      </p:cBhvr>
                                      <p:to>
                                        <p:strVal val="visible"/>
                                      </p:to>
                                    </p:set>
                                    <p:animEffect transition="in" filter="fade">
                                      <p:cBhvr>
                                        <p:cTn id="78" dur="500"/>
                                        <p:tgtEl>
                                          <p:spTgt spid="155672"/>
                                        </p:tgtEl>
                                      </p:cBhvr>
                                    </p:animEffect>
                                  </p:childTnLst>
                                  <p:subTnLst>
                                    <p:audio>
                                      <p:cMediaNode>
                                        <p:cTn display="0" masterRel="sameClick">
                                          <p:stCondLst>
                                            <p:cond evt="begin" delay="0">
                                              <p:tn val="76"/>
                                            </p:cond>
                                          </p:stCondLst>
                                          <p:endCondLst>
                                            <p:cond evt="onStopAudio" delay="0">
                                              <p:tgtEl>
                                                <p:sldTgt/>
                                              </p:tgtEl>
                                            </p:cond>
                                          </p:endCondLst>
                                        </p:cTn>
                                        <p:tgtEl>
                                          <p:sndTgt r:embed="rId5" name="click.wav"/>
                                        </p:tgtEl>
                                      </p:cMediaNode>
                                    </p:audio>
                                  </p:subTnLst>
                                </p:cTn>
                              </p:par>
                            </p:childTnLst>
                          </p:cTn>
                        </p:par>
                        <p:par>
                          <p:cTn id="79" fill="hold" nodeType="afterGroup">
                            <p:stCondLst>
                              <p:cond delay="6000"/>
                            </p:stCondLst>
                            <p:childTnLst>
                              <p:par>
                                <p:cTn id="80" presetID="10" presetClass="entr" presetSubtype="0" fill="hold" grpId="0" nodeType="afterEffect">
                                  <p:stCondLst>
                                    <p:cond delay="0"/>
                                  </p:stCondLst>
                                  <p:childTnLst>
                                    <p:set>
                                      <p:cBhvr>
                                        <p:cTn id="81" dur="1" fill="hold">
                                          <p:stCondLst>
                                            <p:cond delay="0"/>
                                          </p:stCondLst>
                                        </p:cTn>
                                        <p:tgtEl>
                                          <p:spTgt spid="155673"/>
                                        </p:tgtEl>
                                        <p:attrNameLst>
                                          <p:attrName>style.visibility</p:attrName>
                                        </p:attrNameLst>
                                      </p:cBhvr>
                                      <p:to>
                                        <p:strVal val="visible"/>
                                      </p:to>
                                    </p:set>
                                    <p:animEffect transition="in" filter="fade">
                                      <p:cBhvr>
                                        <p:cTn id="82" dur="500"/>
                                        <p:tgtEl>
                                          <p:spTgt spid="155673"/>
                                        </p:tgtEl>
                                      </p:cBhvr>
                                    </p:animEffect>
                                  </p:childTnLst>
                                  <p:subTnLst>
                                    <p:audio>
                                      <p:cMediaNode>
                                        <p:cTn display="0" masterRel="sameClick">
                                          <p:stCondLst>
                                            <p:cond evt="begin" delay="0">
                                              <p:tn val="80"/>
                                            </p:cond>
                                          </p:stCondLst>
                                          <p:endCondLst>
                                            <p:cond evt="onStopAudio" delay="0">
                                              <p:tgtEl>
                                                <p:sldTgt/>
                                              </p:tgtEl>
                                            </p:cond>
                                          </p:endCondLst>
                                        </p:cTn>
                                        <p:tgtEl>
                                          <p:sndTgt r:embed="rId5" name="click.wav"/>
                                        </p:tgtEl>
                                      </p:cMediaNode>
                                    </p:audio>
                                  </p:subTnLst>
                                </p:cTn>
                              </p:par>
                            </p:childTnLst>
                          </p:cTn>
                        </p:par>
                      </p:childTnLst>
                    </p:cTn>
                  </p:par>
                  <p:par>
                    <p:cTn id="83" fill="hold" nodeType="clickPar">
                      <p:stCondLst>
                        <p:cond delay="indefinite"/>
                      </p:stCondLst>
                      <p:childTnLst>
                        <p:par>
                          <p:cTn id="84" fill="hold" nodeType="withGroup">
                            <p:stCondLst>
                              <p:cond delay="0"/>
                            </p:stCondLst>
                            <p:childTnLst>
                              <p:par>
                                <p:cTn id="85" presetID="2" presetClass="entr" presetSubtype="4" fill="hold" nodeType="clickEffect">
                                  <p:stCondLst>
                                    <p:cond delay="0"/>
                                  </p:stCondLst>
                                  <p:childTnLst>
                                    <p:set>
                                      <p:cBhvr>
                                        <p:cTn id="86" dur="1" fill="hold">
                                          <p:stCondLst>
                                            <p:cond delay="0"/>
                                          </p:stCondLst>
                                        </p:cTn>
                                        <p:tgtEl>
                                          <p:spTgt spid="155650">
                                            <p:txEl>
                                              <p:pRg st="2" end="2"/>
                                            </p:txEl>
                                          </p:spTgt>
                                        </p:tgtEl>
                                        <p:attrNameLst>
                                          <p:attrName>style.visibility</p:attrName>
                                        </p:attrNameLst>
                                      </p:cBhvr>
                                      <p:to>
                                        <p:strVal val="visible"/>
                                      </p:to>
                                    </p:set>
                                    <p:anim calcmode="lin" valueType="num">
                                      <p:cBhvr additive="base">
                                        <p:cTn id="87" dur="500" fill="hold"/>
                                        <p:tgtEl>
                                          <p:spTgt spid="155650">
                                            <p:txEl>
                                              <p:pRg st="2" end="2"/>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15565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5"/>
                                            </p:cond>
                                          </p:stCondLst>
                                          <p:endCondLst>
                                            <p:cond evt="onStopAudio" delay="0">
                                              <p:tgtEl>
                                                <p:sldTgt/>
                                              </p:tgtEl>
                                            </p:cond>
                                          </p:endCondLst>
                                        </p:cTn>
                                        <p:tgtEl>
                                          <p:sndTgt r:embed="rId4" name="arrow.wav"/>
                                        </p:tgtEl>
                                      </p:cMediaNode>
                                    </p:audio>
                                  </p:subTnLst>
                                </p:cTn>
                              </p:par>
                            </p:childTnLst>
                          </p:cTn>
                        </p:par>
                      </p:childTnLst>
                    </p:cTn>
                  </p:par>
                  <p:par>
                    <p:cTn id="89" fill="hold" nodeType="clickPar">
                      <p:stCondLst>
                        <p:cond delay="indefinite"/>
                      </p:stCondLst>
                      <p:childTnLst>
                        <p:par>
                          <p:cTn id="90" fill="hold" nodeType="withGroup">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134281"/>
                                        </p:tgtEl>
                                        <p:attrNameLst>
                                          <p:attrName>style.visibility</p:attrName>
                                        </p:attrNameLst>
                                      </p:cBhvr>
                                      <p:to>
                                        <p:strVal val="visible"/>
                                      </p:to>
                                    </p:set>
                                    <p:animEffect transition="in" filter="fade">
                                      <p:cBhvr>
                                        <p:cTn id="93" dur="500"/>
                                        <p:tgtEl>
                                          <p:spTgt spid="134281"/>
                                        </p:tgtEl>
                                      </p:cBhvr>
                                    </p:animEffect>
                                  </p:childTnLst>
                                  <p:subTnLst>
                                    <p:audio>
                                      <p:cMediaNode>
                                        <p:cTn display="0" masterRel="sameClick">
                                          <p:stCondLst>
                                            <p:cond evt="begin" delay="0">
                                              <p:tn val="91"/>
                                            </p:cond>
                                          </p:stCondLst>
                                          <p:endCondLst>
                                            <p:cond evt="onStopAudio" delay="0">
                                              <p:tgtEl>
                                                <p:sldTgt/>
                                              </p:tgtEl>
                                            </p:cond>
                                          </p:endCondLst>
                                        </p:cTn>
                                        <p:tgtEl>
                                          <p:sndTgt r:embed="rId5" name="click.wav"/>
                                        </p:tgtEl>
                                      </p:cMediaNode>
                                    </p:audio>
                                  </p:subTnLst>
                                </p:cTn>
                              </p:par>
                              <p:par>
                                <p:cTn id="94" presetID="2" presetClass="entr" presetSubtype="4" fill="hold" grpId="0" nodeType="withEffect">
                                  <p:stCondLst>
                                    <p:cond delay="0"/>
                                  </p:stCondLst>
                                  <p:childTnLst>
                                    <p:set>
                                      <p:cBhvr>
                                        <p:cTn id="95" dur="1" fill="hold">
                                          <p:stCondLst>
                                            <p:cond delay="0"/>
                                          </p:stCondLst>
                                        </p:cTn>
                                        <p:tgtEl>
                                          <p:spTgt spid="134288"/>
                                        </p:tgtEl>
                                        <p:attrNameLst>
                                          <p:attrName>style.visibility</p:attrName>
                                        </p:attrNameLst>
                                      </p:cBhvr>
                                      <p:to>
                                        <p:strVal val="visible"/>
                                      </p:to>
                                    </p:set>
                                    <p:anim calcmode="lin" valueType="num">
                                      <p:cBhvr additive="base">
                                        <p:cTn id="96" dur="500" fill="hold"/>
                                        <p:tgtEl>
                                          <p:spTgt spid="134288"/>
                                        </p:tgtEl>
                                        <p:attrNameLst>
                                          <p:attrName>ppt_x</p:attrName>
                                        </p:attrNameLst>
                                      </p:cBhvr>
                                      <p:tavLst>
                                        <p:tav tm="0">
                                          <p:val>
                                            <p:strVal val="#ppt_x"/>
                                          </p:val>
                                        </p:tav>
                                        <p:tav tm="100000">
                                          <p:val>
                                            <p:strVal val="#ppt_x"/>
                                          </p:val>
                                        </p:tav>
                                      </p:tavLst>
                                    </p:anim>
                                    <p:anim calcmode="lin" valueType="num">
                                      <p:cBhvr additive="base">
                                        <p:cTn id="97" dur="500" fill="hold"/>
                                        <p:tgtEl>
                                          <p:spTgt spid="13428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94"/>
                                            </p:cond>
                                          </p:stCondLst>
                                          <p:endCondLst>
                                            <p:cond evt="onStopAudio" delay="0">
                                              <p:tgtEl>
                                                <p:sldTgt/>
                                              </p:tgtEl>
                                            </p:cond>
                                          </p:endCondLst>
                                        </p:cTn>
                                        <p:tgtEl>
                                          <p:sndTgt r:embed="rId6" name="suction.wav"/>
                                        </p:tgtEl>
                                      </p:cMediaNode>
                                    </p:audio>
                                  </p:subTnLst>
                                </p:cTn>
                              </p:par>
                            </p:childTnLst>
                          </p:cTn>
                        </p:par>
                        <p:par>
                          <p:cTn id="98" fill="hold" nodeType="afterGroup">
                            <p:stCondLst>
                              <p:cond delay="500"/>
                            </p:stCondLst>
                            <p:childTnLst>
                              <p:par>
                                <p:cTn id="99" presetID="10" presetClass="entr" presetSubtype="0" fill="hold" grpId="0" nodeType="afterEffect">
                                  <p:stCondLst>
                                    <p:cond delay="0"/>
                                  </p:stCondLst>
                                  <p:childTnLst>
                                    <p:set>
                                      <p:cBhvr>
                                        <p:cTn id="100" dur="1" fill="hold">
                                          <p:stCondLst>
                                            <p:cond delay="0"/>
                                          </p:stCondLst>
                                        </p:cTn>
                                        <p:tgtEl>
                                          <p:spTgt spid="134280"/>
                                        </p:tgtEl>
                                        <p:attrNameLst>
                                          <p:attrName>style.visibility</p:attrName>
                                        </p:attrNameLst>
                                      </p:cBhvr>
                                      <p:to>
                                        <p:strVal val="visible"/>
                                      </p:to>
                                    </p:set>
                                    <p:animEffect transition="in" filter="fade">
                                      <p:cBhvr>
                                        <p:cTn id="101" dur="500"/>
                                        <p:tgtEl>
                                          <p:spTgt spid="134280"/>
                                        </p:tgtEl>
                                      </p:cBhvr>
                                    </p:animEffect>
                                  </p:childTnLst>
                                  <p:subTnLst>
                                    <p:audio>
                                      <p:cMediaNode>
                                        <p:cTn display="0" masterRel="sameClick">
                                          <p:stCondLst>
                                            <p:cond evt="begin" delay="0">
                                              <p:tn val="99"/>
                                            </p:cond>
                                          </p:stCondLst>
                                          <p:endCondLst>
                                            <p:cond evt="onStopAudio" delay="0">
                                              <p:tgtEl>
                                                <p:sldTgt/>
                                              </p:tgtEl>
                                            </p:cond>
                                          </p:endCondLst>
                                        </p:cTn>
                                        <p:tgtEl>
                                          <p:sndTgt r:embed="rId5" name="click.wav"/>
                                        </p:tgtEl>
                                      </p:cMediaNode>
                                    </p:audio>
                                  </p:subTnLst>
                                </p:cTn>
                              </p:par>
                            </p:childTnLst>
                          </p:cTn>
                        </p:par>
                        <p:par>
                          <p:cTn id="102" fill="hold" nodeType="afterGroup">
                            <p:stCondLst>
                              <p:cond delay="1000"/>
                            </p:stCondLst>
                            <p:childTnLst>
                              <p:par>
                                <p:cTn id="103" presetID="10" presetClass="entr" presetSubtype="0" fill="hold" grpId="0" nodeType="afterEffect">
                                  <p:stCondLst>
                                    <p:cond delay="0"/>
                                  </p:stCondLst>
                                  <p:childTnLst>
                                    <p:set>
                                      <p:cBhvr>
                                        <p:cTn id="104" dur="1" fill="hold">
                                          <p:stCondLst>
                                            <p:cond delay="0"/>
                                          </p:stCondLst>
                                        </p:cTn>
                                        <p:tgtEl>
                                          <p:spTgt spid="134279"/>
                                        </p:tgtEl>
                                        <p:attrNameLst>
                                          <p:attrName>style.visibility</p:attrName>
                                        </p:attrNameLst>
                                      </p:cBhvr>
                                      <p:to>
                                        <p:strVal val="visible"/>
                                      </p:to>
                                    </p:set>
                                    <p:animEffect transition="in" filter="fade">
                                      <p:cBhvr>
                                        <p:cTn id="105" dur="500"/>
                                        <p:tgtEl>
                                          <p:spTgt spid="134279"/>
                                        </p:tgtEl>
                                      </p:cBhvr>
                                    </p:animEffect>
                                  </p:childTnLst>
                                  <p:subTnLst>
                                    <p:audio>
                                      <p:cMediaNode>
                                        <p:cTn display="0" masterRel="sameClick">
                                          <p:stCondLst>
                                            <p:cond evt="begin" delay="0">
                                              <p:tn val="103"/>
                                            </p:cond>
                                          </p:stCondLst>
                                          <p:endCondLst>
                                            <p:cond evt="onStopAudio" delay="0">
                                              <p:tgtEl>
                                                <p:sldTgt/>
                                              </p:tgtEl>
                                            </p:cond>
                                          </p:endCondLst>
                                        </p:cTn>
                                        <p:tgtEl>
                                          <p:sndTgt r:embed="rId5" name="click.wav"/>
                                        </p:tgtEl>
                                      </p:cMediaNode>
                                    </p:audio>
                                  </p:subTnLst>
                                </p:cTn>
                              </p:par>
                            </p:childTnLst>
                          </p:cTn>
                        </p:par>
                        <p:par>
                          <p:cTn id="106" fill="hold" nodeType="afterGroup">
                            <p:stCondLst>
                              <p:cond delay="1500"/>
                            </p:stCondLst>
                            <p:childTnLst>
                              <p:par>
                                <p:cTn id="107" presetID="10" presetClass="entr" presetSubtype="0" fill="hold" grpId="0" nodeType="afterEffect">
                                  <p:stCondLst>
                                    <p:cond delay="0"/>
                                  </p:stCondLst>
                                  <p:childTnLst>
                                    <p:set>
                                      <p:cBhvr>
                                        <p:cTn id="108" dur="1" fill="hold">
                                          <p:stCondLst>
                                            <p:cond delay="0"/>
                                          </p:stCondLst>
                                        </p:cTn>
                                        <p:tgtEl>
                                          <p:spTgt spid="134278"/>
                                        </p:tgtEl>
                                        <p:attrNameLst>
                                          <p:attrName>style.visibility</p:attrName>
                                        </p:attrNameLst>
                                      </p:cBhvr>
                                      <p:to>
                                        <p:strVal val="visible"/>
                                      </p:to>
                                    </p:set>
                                    <p:animEffect transition="in" filter="fade">
                                      <p:cBhvr>
                                        <p:cTn id="109" dur="500"/>
                                        <p:tgtEl>
                                          <p:spTgt spid="134278"/>
                                        </p:tgtEl>
                                      </p:cBhvr>
                                    </p:animEffect>
                                  </p:childTnLst>
                                  <p:subTnLst>
                                    <p:audio>
                                      <p:cMediaNode>
                                        <p:cTn display="0" masterRel="sameClick">
                                          <p:stCondLst>
                                            <p:cond evt="begin" delay="0">
                                              <p:tn val="107"/>
                                            </p:cond>
                                          </p:stCondLst>
                                          <p:endCondLst>
                                            <p:cond evt="onStopAudio" delay="0">
                                              <p:tgtEl>
                                                <p:sldTgt/>
                                              </p:tgtEl>
                                            </p:cond>
                                          </p:endCondLst>
                                        </p:cTn>
                                        <p:tgtEl>
                                          <p:sndTgt r:embed="rId5" name="click.wav"/>
                                        </p:tgtEl>
                                      </p:cMediaNode>
                                    </p:audio>
                                  </p:subTnLst>
                                </p:cTn>
                              </p:par>
                            </p:childTnLst>
                          </p:cTn>
                        </p:par>
                        <p:par>
                          <p:cTn id="110" fill="hold" nodeType="afterGroup">
                            <p:stCondLst>
                              <p:cond delay="2000"/>
                            </p:stCondLst>
                            <p:childTnLst>
                              <p:par>
                                <p:cTn id="111" presetID="10" presetClass="entr" presetSubtype="0" fill="hold" grpId="0" nodeType="afterEffect">
                                  <p:stCondLst>
                                    <p:cond delay="0"/>
                                  </p:stCondLst>
                                  <p:childTnLst>
                                    <p:set>
                                      <p:cBhvr>
                                        <p:cTn id="112" dur="1" fill="hold">
                                          <p:stCondLst>
                                            <p:cond delay="0"/>
                                          </p:stCondLst>
                                        </p:cTn>
                                        <p:tgtEl>
                                          <p:spTgt spid="134277"/>
                                        </p:tgtEl>
                                        <p:attrNameLst>
                                          <p:attrName>style.visibility</p:attrName>
                                        </p:attrNameLst>
                                      </p:cBhvr>
                                      <p:to>
                                        <p:strVal val="visible"/>
                                      </p:to>
                                    </p:set>
                                    <p:animEffect transition="in" filter="fade">
                                      <p:cBhvr>
                                        <p:cTn id="113" dur="500"/>
                                        <p:tgtEl>
                                          <p:spTgt spid="134277"/>
                                        </p:tgtEl>
                                      </p:cBhvr>
                                    </p:animEffect>
                                  </p:childTnLst>
                                  <p:subTnLst>
                                    <p:audio>
                                      <p:cMediaNode>
                                        <p:cTn display="0" masterRel="sameClick">
                                          <p:stCondLst>
                                            <p:cond evt="begin" delay="0">
                                              <p:tn val="111"/>
                                            </p:cond>
                                          </p:stCondLst>
                                          <p:endCondLst>
                                            <p:cond evt="onStopAudio" delay="0">
                                              <p:tgtEl>
                                                <p:sldTgt/>
                                              </p:tgtEl>
                                            </p:cond>
                                          </p:endCondLst>
                                        </p:cTn>
                                        <p:tgtEl>
                                          <p:sndTgt r:embed="rId5" name="click.wav"/>
                                        </p:tgtEl>
                                      </p:cMediaNode>
                                    </p:audio>
                                  </p:subTnLst>
                                </p:cTn>
                              </p:par>
                            </p:childTnLst>
                          </p:cTn>
                        </p:par>
                        <p:par>
                          <p:cTn id="114" fill="hold" nodeType="afterGroup">
                            <p:stCondLst>
                              <p:cond delay="2500"/>
                            </p:stCondLst>
                            <p:childTnLst>
                              <p:par>
                                <p:cTn id="115" presetID="10" presetClass="entr" presetSubtype="0" fill="hold" grpId="0" nodeType="afterEffect">
                                  <p:stCondLst>
                                    <p:cond delay="0"/>
                                  </p:stCondLst>
                                  <p:childTnLst>
                                    <p:set>
                                      <p:cBhvr>
                                        <p:cTn id="116" dur="1" fill="hold">
                                          <p:stCondLst>
                                            <p:cond delay="0"/>
                                          </p:stCondLst>
                                        </p:cTn>
                                        <p:tgtEl>
                                          <p:spTgt spid="134276"/>
                                        </p:tgtEl>
                                        <p:attrNameLst>
                                          <p:attrName>style.visibility</p:attrName>
                                        </p:attrNameLst>
                                      </p:cBhvr>
                                      <p:to>
                                        <p:strVal val="visible"/>
                                      </p:to>
                                    </p:set>
                                    <p:animEffect transition="in" filter="fade">
                                      <p:cBhvr>
                                        <p:cTn id="117" dur="500"/>
                                        <p:tgtEl>
                                          <p:spTgt spid="134276"/>
                                        </p:tgtEl>
                                      </p:cBhvr>
                                    </p:animEffect>
                                  </p:childTnLst>
                                  <p:subTnLst>
                                    <p:audio>
                                      <p:cMediaNode>
                                        <p:cTn display="0" masterRel="sameClick">
                                          <p:stCondLst>
                                            <p:cond evt="begin" delay="0">
                                              <p:tn val="115"/>
                                            </p:cond>
                                          </p:stCondLst>
                                          <p:endCondLst>
                                            <p:cond evt="onStopAudio" delay="0">
                                              <p:tgtEl>
                                                <p:sldTgt/>
                                              </p:tgtEl>
                                            </p:cond>
                                          </p:endCondLst>
                                        </p:cTn>
                                        <p:tgtEl>
                                          <p:sndTgt r:embed="rId5" name="click.wav"/>
                                        </p:tgtEl>
                                      </p:cMediaNode>
                                    </p:audio>
                                  </p:subTnLst>
                                </p:cTn>
                              </p:par>
                            </p:childTnLst>
                          </p:cTn>
                        </p:par>
                        <p:par>
                          <p:cTn id="118" fill="hold" nodeType="afterGroup">
                            <p:stCondLst>
                              <p:cond delay="3000"/>
                            </p:stCondLst>
                            <p:childTnLst>
                              <p:par>
                                <p:cTn id="119" presetID="10" presetClass="entr" presetSubtype="0" fill="hold" grpId="0" nodeType="afterEffect">
                                  <p:stCondLst>
                                    <p:cond delay="0"/>
                                  </p:stCondLst>
                                  <p:childTnLst>
                                    <p:set>
                                      <p:cBhvr>
                                        <p:cTn id="120" dur="1" fill="hold">
                                          <p:stCondLst>
                                            <p:cond delay="0"/>
                                          </p:stCondLst>
                                        </p:cTn>
                                        <p:tgtEl>
                                          <p:spTgt spid="134275"/>
                                        </p:tgtEl>
                                        <p:attrNameLst>
                                          <p:attrName>style.visibility</p:attrName>
                                        </p:attrNameLst>
                                      </p:cBhvr>
                                      <p:to>
                                        <p:strVal val="visible"/>
                                      </p:to>
                                    </p:set>
                                    <p:animEffect transition="in" filter="fade">
                                      <p:cBhvr>
                                        <p:cTn id="121" dur="500"/>
                                        <p:tgtEl>
                                          <p:spTgt spid="134275"/>
                                        </p:tgtEl>
                                      </p:cBhvr>
                                    </p:animEffect>
                                  </p:childTnLst>
                                  <p:subTnLst>
                                    <p:audio>
                                      <p:cMediaNode>
                                        <p:cTn display="0" masterRel="sameClick">
                                          <p:stCondLst>
                                            <p:cond evt="begin" delay="0">
                                              <p:tn val="119"/>
                                            </p:cond>
                                          </p:stCondLst>
                                          <p:endCondLst>
                                            <p:cond evt="onStopAudio" delay="0">
                                              <p:tgtEl>
                                                <p:sldTgt/>
                                              </p:tgtEl>
                                            </p:cond>
                                          </p:endCondLst>
                                        </p:cTn>
                                        <p:tgtEl>
                                          <p:sndTgt r:embed="rId5" name="click.wav"/>
                                        </p:tgtEl>
                                      </p:cMediaNode>
                                    </p:audio>
                                  </p:subTnLst>
                                </p:cTn>
                              </p:par>
                            </p:childTnLst>
                          </p:cTn>
                        </p:par>
                        <p:par>
                          <p:cTn id="122" fill="hold" nodeType="afterGroup">
                            <p:stCondLst>
                              <p:cond delay="3500"/>
                            </p:stCondLst>
                            <p:childTnLst>
                              <p:par>
                                <p:cTn id="123" presetID="10" presetClass="entr" presetSubtype="0" fill="hold" grpId="0" nodeType="afterEffect">
                                  <p:stCondLst>
                                    <p:cond delay="0"/>
                                  </p:stCondLst>
                                  <p:childTnLst>
                                    <p:set>
                                      <p:cBhvr>
                                        <p:cTn id="124" dur="1" fill="hold">
                                          <p:stCondLst>
                                            <p:cond delay="0"/>
                                          </p:stCondLst>
                                        </p:cTn>
                                        <p:tgtEl>
                                          <p:spTgt spid="134274"/>
                                        </p:tgtEl>
                                        <p:attrNameLst>
                                          <p:attrName>style.visibility</p:attrName>
                                        </p:attrNameLst>
                                      </p:cBhvr>
                                      <p:to>
                                        <p:strVal val="visible"/>
                                      </p:to>
                                    </p:set>
                                    <p:animEffect transition="in" filter="fade">
                                      <p:cBhvr>
                                        <p:cTn id="125" dur="500"/>
                                        <p:tgtEl>
                                          <p:spTgt spid="134274"/>
                                        </p:tgtEl>
                                      </p:cBhvr>
                                    </p:animEffect>
                                  </p:childTnLst>
                                  <p:subTnLst>
                                    <p:audio>
                                      <p:cMediaNode>
                                        <p:cTn display="0" masterRel="sameClick">
                                          <p:stCondLst>
                                            <p:cond evt="begin" delay="0">
                                              <p:tn val="123"/>
                                            </p:cond>
                                          </p:stCondLst>
                                          <p:endCondLst>
                                            <p:cond evt="onStopAudio" delay="0">
                                              <p:tgtEl>
                                                <p:sldTgt/>
                                              </p:tgtEl>
                                            </p:cond>
                                          </p:endCondLst>
                                        </p:cTn>
                                        <p:tgtEl>
                                          <p:sndTgt r:embed="rId5" name="click.wav"/>
                                        </p:tgtEl>
                                      </p:cMediaNode>
                                    </p:audio>
                                  </p:subTnLst>
                                </p:cTn>
                              </p:par>
                            </p:childTnLst>
                          </p:cTn>
                        </p:par>
                      </p:childTnLst>
                    </p:cTn>
                  </p:par>
                  <p:par>
                    <p:cTn id="126" fill="hold" nodeType="clickPar">
                      <p:stCondLst>
                        <p:cond delay="indefinite"/>
                      </p:stCondLst>
                      <p:childTnLst>
                        <p:par>
                          <p:cTn id="127" fill="hold" nodeType="withGroup">
                            <p:stCondLst>
                              <p:cond delay="0"/>
                            </p:stCondLst>
                            <p:childTnLst>
                              <p:par>
                                <p:cTn id="128" presetID="2" presetClass="entr" presetSubtype="4" fill="hold" nodeType="clickEffect">
                                  <p:stCondLst>
                                    <p:cond delay="0"/>
                                  </p:stCondLst>
                                  <p:childTnLst>
                                    <p:set>
                                      <p:cBhvr>
                                        <p:cTn id="129" dur="1" fill="hold">
                                          <p:stCondLst>
                                            <p:cond delay="0"/>
                                          </p:stCondLst>
                                        </p:cTn>
                                        <p:tgtEl>
                                          <p:spTgt spid="155679">
                                            <p:txEl>
                                              <p:pRg st="0" end="0"/>
                                            </p:txEl>
                                          </p:spTgt>
                                        </p:tgtEl>
                                        <p:attrNameLst>
                                          <p:attrName>style.visibility</p:attrName>
                                        </p:attrNameLst>
                                      </p:cBhvr>
                                      <p:to>
                                        <p:strVal val="visible"/>
                                      </p:to>
                                    </p:set>
                                    <p:anim calcmode="lin" valueType="num">
                                      <p:cBhvr additive="base">
                                        <p:cTn id="130" dur="500" fill="hold"/>
                                        <p:tgtEl>
                                          <p:spTgt spid="155679">
                                            <p:txEl>
                                              <p:pRg st="0" end="0"/>
                                            </p:txEl>
                                          </p:spTgt>
                                        </p:tgtEl>
                                        <p:attrNameLst>
                                          <p:attrName>ppt_x</p:attrName>
                                        </p:attrNameLst>
                                      </p:cBhvr>
                                      <p:tavLst>
                                        <p:tav tm="0">
                                          <p:val>
                                            <p:strVal val="#ppt_x"/>
                                          </p:val>
                                        </p:tav>
                                        <p:tav tm="100000">
                                          <p:val>
                                            <p:strVal val="#ppt_x"/>
                                          </p:val>
                                        </p:tav>
                                      </p:tavLst>
                                    </p:anim>
                                    <p:anim calcmode="lin" valueType="num">
                                      <p:cBhvr additive="base">
                                        <p:cTn id="131" dur="500" fill="hold"/>
                                        <p:tgtEl>
                                          <p:spTgt spid="155679">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212" grpId="0" animBg="1"/>
      <p:bldP spid="134229" grpId="0" animBg="1"/>
      <p:bldP spid="134230" grpId="0" animBg="1"/>
      <p:bldP spid="134231" grpId="0" animBg="1"/>
      <p:bldP spid="134232" grpId="0" animBg="1"/>
      <p:bldP spid="134233" grpId="0" animBg="1"/>
      <p:bldP spid="134234" grpId="0" animBg="1"/>
      <p:bldP spid="134235" grpId="0" animBg="1"/>
      <p:bldP spid="134236" grpId="0" animBg="1"/>
      <p:bldP spid="134274" grpId="0" animBg="1"/>
      <p:bldP spid="134275" grpId="0" animBg="1"/>
      <p:bldP spid="134276" grpId="0" animBg="1"/>
      <p:bldP spid="134277" grpId="0" animBg="1"/>
      <p:bldP spid="134278" grpId="0" animBg="1"/>
      <p:bldP spid="134279" grpId="0" animBg="1"/>
      <p:bldP spid="134280" grpId="0" animBg="1"/>
      <p:bldP spid="134281" grpId="0" animBg="1"/>
      <p:bldP spid="134285" grpId="0"/>
      <p:bldP spid="134287" grpId="0"/>
      <p:bldP spid="134288" grpId="0"/>
      <p:bldP spid="155672" grpId="0" animBg="1"/>
      <p:bldP spid="155673" grpId="0" animBg="1"/>
      <p:bldP spid="155674" grpId="0" animBg="1"/>
      <p:bldP spid="15567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7388" y="1762124"/>
            <a:ext cx="7772400" cy="509587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endParaRPr lang="en-US" altLang="en-US" sz="2400" i="1">
              <a:solidFill>
                <a:srgbClr val="000000"/>
              </a:solidFill>
              <a:cs typeface="Times New Roman" pitchFamily="18" charset="0"/>
              <a:sym typeface="Symbol" pitchFamily="18" charset="2"/>
            </a:endParaRPr>
          </a:p>
        </p:txBody>
      </p:sp>
      <p:sp>
        <p:nvSpPr>
          <p:cNvPr id="7171" name="Rectangle 3"/>
          <p:cNvSpPr>
            <a:spLocks noChangeArrowheads="1"/>
          </p:cNvSpPr>
          <p:nvPr/>
        </p:nvSpPr>
        <p:spPr bwMode="auto">
          <a:xfrm>
            <a:off x="685800" y="1343025"/>
            <a:ext cx="7772400" cy="45878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i="1">
                <a:solidFill>
                  <a:schemeClr val="accent2"/>
                </a:solidFill>
              </a:rPr>
              <a:t>Diffraction through a single-slit and around objects</a:t>
            </a:r>
          </a:p>
        </p:txBody>
      </p:sp>
      <p:sp>
        <p:nvSpPr>
          <p:cNvPr id="159750" name="Oval 6"/>
          <p:cNvSpPr>
            <a:spLocks noChangeArrowheads="1"/>
          </p:cNvSpPr>
          <p:nvPr/>
        </p:nvSpPr>
        <p:spPr bwMode="auto">
          <a:xfrm>
            <a:off x="676275" y="4883150"/>
            <a:ext cx="384175" cy="384175"/>
          </a:xfrm>
          <a:prstGeom prst="ellipse">
            <a:avLst/>
          </a:prstGeom>
          <a:noFill/>
          <a:ln w="381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pic>
        <p:nvPicPr>
          <p:cNvPr id="24585" name="Picture 9"/>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7388" y="1808163"/>
            <a:ext cx="776605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8" name="Picture 12"/>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2150" y="2852738"/>
            <a:ext cx="7723188" cy="266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6" name="Text Box 10"/>
          <p:cNvSpPr txBox="1">
            <a:spLocks noChangeArrowheads="1"/>
          </p:cNvSpPr>
          <p:nvPr/>
        </p:nvSpPr>
        <p:spPr bwMode="auto">
          <a:xfrm>
            <a:off x="714376" y="5384663"/>
            <a:ext cx="461645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dirty="0">
                <a:solidFill>
                  <a:schemeClr val="hlink"/>
                </a:solidFill>
                <a:sym typeface="Symbol" pitchFamily="18" charset="2"/>
              </a:rPr>
              <a:t>If </a:t>
            </a:r>
            <a:r>
              <a:rPr lang="en-US" altLang="en-US" sz="2400" i="1" dirty="0">
                <a:solidFill>
                  <a:schemeClr val="hlink"/>
                </a:solidFill>
                <a:sym typeface="Symbol" pitchFamily="18" charset="2"/>
              </a:rPr>
              <a:t>d</a:t>
            </a:r>
            <a:r>
              <a:rPr lang="en-US" altLang="en-US" sz="2400" dirty="0">
                <a:solidFill>
                  <a:schemeClr val="hlink"/>
                </a:solidFill>
                <a:sym typeface="Symbol" pitchFamily="18" charset="2"/>
              </a:rPr>
              <a:t> is too small the bat’s sound waves will not even be disturbed enough for the bat to detect the insect.</a:t>
            </a:r>
            <a:endParaRPr lang="en-US" altLang="en-US" sz="2400" dirty="0">
              <a:solidFill>
                <a:schemeClr val="hlink"/>
              </a:solidFill>
            </a:endParaRPr>
          </a:p>
        </p:txBody>
      </p:sp>
      <p:pic>
        <p:nvPicPr>
          <p:cNvPr id="24589" name="Picture 13"/>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5330825" y="5075237"/>
            <a:ext cx="3813175" cy="2098675"/>
          </a:xfrm>
          <a:prstGeom prst="rect">
            <a:avLst/>
          </a:prstGeom>
          <a:ln>
            <a:noFill/>
          </a:ln>
          <a:effectLst>
            <a:outerShdw blurRad="292100" dist="139700" dir="2700000" algn="tl" rotWithShape="0">
              <a:srgbClr val="333333">
                <a:alpha val="65000"/>
              </a:srgbClr>
            </a:outerShdw>
          </a:effectLst>
        </p:spPr>
      </p:pic>
      <p:sp>
        <p:nvSpPr>
          <p:cNvPr id="7177"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585"/>
                                        </p:tgtEl>
                                        <p:attrNameLst>
                                          <p:attrName>style.visibility</p:attrName>
                                        </p:attrNameLst>
                                      </p:cBhvr>
                                      <p:to>
                                        <p:strVal val="visible"/>
                                      </p:to>
                                    </p:set>
                                    <p:anim calcmode="lin" valueType="num">
                                      <p:cBhvr additive="base">
                                        <p:cTn id="7" dur="500" fill="hold"/>
                                        <p:tgtEl>
                                          <p:spTgt spid="24585"/>
                                        </p:tgtEl>
                                        <p:attrNameLst>
                                          <p:attrName>ppt_x</p:attrName>
                                        </p:attrNameLst>
                                      </p:cBhvr>
                                      <p:tavLst>
                                        <p:tav tm="0">
                                          <p:val>
                                            <p:strVal val="#ppt_x"/>
                                          </p:val>
                                        </p:tav>
                                        <p:tav tm="100000">
                                          <p:val>
                                            <p:strVal val="#ppt_x"/>
                                          </p:val>
                                        </p:tav>
                                      </p:tavLst>
                                    </p:anim>
                                    <p:anim calcmode="lin" valueType="num">
                                      <p:cBhvr additive="base">
                                        <p:cTn id="8" dur="500" fill="hold"/>
                                        <p:tgtEl>
                                          <p:spTgt spid="2458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par>
                                <p:cTn id="9" presetID="10" presetClass="entr" presetSubtype="0" fill="hold" nodeType="withEffect">
                                  <p:stCondLst>
                                    <p:cond delay="0"/>
                                  </p:stCondLst>
                                  <p:childTnLst>
                                    <p:set>
                                      <p:cBhvr>
                                        <p:cTn id="10" dur="1" fill="hold">
                                          <p:stCondLst>
                                            <p:cond delay="0"/>
                                          </p:stCondLst>
                                        </p:cTn>
                                        <p:tgtEl>
                                          <p:spTgt spid="24589"/>
                                        </p:tgtEl>
                                        <p:attrNameLst>
                                          <p:attrName>style.visibility</p:attrName>
                                        </p:attrNameLst>
                                      </p:cBhvr>
                                      <p:to>
                                        <p:strVal val="visible"/>
                                      </p:to>
                                    </p:set>
                                    <p:animEffect transition="in" filter="fade">
                                      <p:cBhvr>
                                        <p:cTn id="11" dur="2000"/>
                                        <p:tgtEl>
                                          <p:spTgt spid="2458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nodeType="clickEffect">
                                  <p:stCondLst>
                                    <p:cond delay="0"/>
                                  </p:stCondLst>
                                  <p:childTnLst>
                                    <p:set>
                                      <p:cBhvr>
                                        <p:cTn id="15" dur="1" fill="hold">
                                          <p:stCondLst>
                                            <p:cond delay="0"/>
                                          </p:stCondLst>
                                        </p:cTn>
                                        <p:tgtEl>
                                          <p:spTgt spid="24588"/>
                                        </p:tgtEl>
                                        <p:attrNameLst>
                                          <p:attrName>style.visibility</p:attrName>
                                        </p:attrNameLst>
                                      </p:cBhvr>
                                      <p:to>
                                        <p:strVal val="visible"/>
                                      </p:to>
                                    </p:set>
                                    <p:anim calcmode="lin" valueType="num">
                                      <p:cBhvr additive="base">
                                        <p:cTn id="16" dur="500" fill="hold"/>
                                        <p:tgtEl>
                                          <p:spTgt spid="24588"/>
                                        </p:tgtEl>
                                        <p:attrNameLst>
                                          <p:attrName>ppt_x</p:attrName>
                                        </p:attrNameLst>
                                      </p:cBhvr>
                                      <p:tavLst>
                                        <p:tav tm="0">
                                          <p:val>
                                            <p:strVal val="#ppt_x"/>
                                          </p:val>
                                        </p:tav>
                                        <p:tav tm="100000">
                                          <p:val>
                                            <p:strVal val="#ppt_x"/>
                                          </p:val>
                                        </p:tav>
                                      </p:tavLst>
                                    </p:anim>
                                    <p:anim calcmode="lin" valueType="num">
                                      <p:cBhvr additive="base">
                                        <p:cTn id="17" dur="500" fill="hold"/>
                                        <p:tgtEl>
                                          <p:spTgt spid="2458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4"/>
                                            </p:cond>
                                          </p:stCondLst>
                                          <p:endCondLst>
                                            <p:cond evt="onStopAudio" delay="0">
                                              <p:tgtEl>
                                                <p:sldTgt/>
                                              </p:tgtEl>
                                            </p:cond>
                                          </p:endCondLst>
                                        </p:cTn>
                                        <p:tgtEl>
                                          <p:sndTgt r:embed="rId4" name="arrow.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24586">
                                            <p:txEl>
                                              <p:pRg st="0" end="0"/>
                                            </p:txEl>
                                          </p:spTgt>
                                        </p:tgtEl>
                                        <p:attrNameLst>
                                          <p:attrName>style.visibility</p:attrName>
                                        </p:attrNameLst>
                                      </p:cBhvr>
                                      <p:to>
                                        <p:strVal val="visible"/>
                                      </p:to>
                                    </p:set>
                                    <p:anim calcmode="lin" valueType="num">
                                      <p:cBhvr additive="base">
                                        <p:cTn id="22" dur="500" fill="hold"/>
                                        <p:tgtEl>
                                          <p:spTgt spid="24586">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458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4" name="arrow.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59750"/>
                                        </p:tgtEl>
                                        <p:attrNameLst>
                                          <p:attrName>style.visibility</p:attrName>
                                        </p:attrNameLst>
                                      </p:cBhvr>
                                      <p:to>
                                        <p:strVal val="visible"/>
                                      </p:to>
                                    </p:set>
                                    <p:anim calcmode="lin" valueType="num">
                                      <p:cBhvr>
                                        <p:cTn id="28" dur="500" fill="hold"/>
                                        <p:tgtEl>
                                          <p:spTgt spid="159750"/>
                                        </p:tgtEl>
                                        <p:attrNameLst>
                                          <p:attrName>ppt_w</p:attrName>
                                        </p:attrNameLst>
                                      </p:cBhvr>
                                      <p:tavLst>
                                        <p:tav tm="0">
                                          <p:val>
                                            <p:fltVal val="0"/>
                                          </p:val>
                                        </p:tav>
                                        <p:tav tm="100000">
                                          <p:val>
                                            <p:strVal val="#ppt_w"/>
                                          </p:val>
                                        </p:tav>
                                      </p:tavLst>
                                    </p:anim>
                                    <p:anim calcmode="lin" valueType="num">
                                      <p:cBhvr>
                                        <p:cTn id="29" dur="500" fill="hold"/>
                                        <p:tgtEl>
                                          <p:spTgt spid="159750"/>
                                        </p:tgtEl>
                                        <p:attrNameLst>
                                          <p:attrName>ppt_h</p:attrName>
                                        </p:attrNameLst>
                                      </p:cBhvr>
                                      <p:tavLst>
                                        <p:tav tm="0">
                                          <p:val>
                                            <p:fltVal val="0"/>
                                          </p:val>
                                        </p:tav>
                                        <p:tav tm="100000">
                                          <p:val>
                                            <p:strVal val="#ppt_h"/>
                                          </p:val>
                                        </p:tav>
                                      </p:tavLst>
                                    </p:anim>
                                    <p:animEffect transition="in" filter="fade">
                                      <p:cBhvr>
                                        <p:cTn id="30" dur="500"/>
                                        <p:tgtEl>
                                          <p:spTgt spid="159750"/>
                                        </p:tgtEl>
                                      </p:cBhvr>
                                    </p:animEffect>
                                  </p:childTnLst>
                                  <p:subTnLst>
                                    <p:audio>
                                      <p:cMediaNode>
                                        <p:cTn display="0" masterRel="sameClick">
                                          <p:stCondLst>
                                            <p:cond evt="begin" delay="0">
                                              <p:tn val="26"/>
                                            </p:cond>
                                          </p:stCondLst>
                                          <p:endCondLst>
                                            <p:cond evt="onStopAudio" delay="0">
                                              <p:tgtEl>
                                                <p:sldTgt/>
                                              </p:tgtEl>
                                            </p:cond>
                                          </p:endCondLst>
                                        </p:cTn>
                                        <p:tgtEl>
                                          <p:sndTgt r:embed="rId5"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ChangeArrowheads="1"/>
          </p:cNvSpPr>
          <p:nvPr/>
        </p:nvSpPr>
        <p:spPr bwMode="auto">
          <a:xfrm>
            <a:off x="685800" y="1343025"/>
            <a:ext cx="7772400" cy="530860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i="1">
                <a:solidFill>
                  <a:schemeClr val="accent2"/>
                </a:solidFill>
              </a:rPr>
              <a:t>Diffraction through a single-slit and around objects</a:t>
            </a:r>
            <a:endParaRPr lang="en-US" altLang="en-US" sz="2000">
              <a:solidFill>
                <a:srgbClr val="000000"/>
              </a:solidFill>
              <a:latin typeface="Courier New" pitchFamily="49" charset="0"/>
              <a:ea typeface="Calibri" pitchFamily="34" charset="0"/>
              <a:cs typeface="Times New Roman" pitchFamily="18" charset="0"/>
            </a:endParaRPr>
          </a:p>
          <a:p>
            <a:pPr>
              <a:buFontTx/>
              <a:buNone/>
            </a:pPr>
            <a:r>
              <a:rPr lang="en-US" altLang="en-US" sz="2400">
                <a:solidFill>
                  <a:srgbClr val="000000"/>
                </a:solidFill>
                <a:ea typeface="Calibri" pitchFamily="34" charset="0"/>
                <a:cs typeface="Times New Roman" pitchFamily="18" charset="0"/>
                <a:sym typeface="Symbol" pitchFamily="18" charset="2"/>
              </a:rPr>
              <a:t>Christian Huygens explained the behavior of diffraction through his famous principle: </a:t>
            </a:r>
          </a:p>
          <a:p>
            <a:pPr>
              <a:spcBef>
                <a:spcPct val="10000"/>
              </a:spcBef>
              <a:buFontTx/>
              <a:buNone/>
            </a:pPr>
            <a:r>
              <a:rPr lang="en-US" altLang="en-US" sz="2400">
                <a:solidFill>
                  <a:srgbClr val="000000"/>
                </a:solidFill>
                <a:ea typeface="Calibri" pitchFamily="34" charset="0"/>
                <a:cs typeface="Times New Roman" pitchFamily="18" charset="0"/>
                <a:sym typeface="Symbol" pitchFamily="18" charset="2"/>
              </a:rPr>
              <a:t>“</a:t>
            </a:r>
            <a:r>
              <a:rPr lang="en-US" altLang="en-US" sz="2400">
                <a:solidFill>
                  <a:schemeClr val="hlink"/>
                </a:solidFill>
                <a:ea typeface="Calibri" pitchFamily="34" charset="0"/>
                <a:cs typeface="Times New Roman" pitchFamily="18" charset="0"/>
                <a:sym typeface="Symbol" pitchFamily="18" charset="2"/>
              </a:rPr>
              <a:t>Every point on a wavefront                                            emits a spherical wavelet                                                     of the same velocity and                                          wavelength as the                                                       original wave.</a:t>
            </a:r>
            <a:r>
              <a:rPr lang="en-US" altLang="en-US" sz="2400">
                <a:solidFill>
                  <a:srgbClr val="000000"/>
                </a:solidFill>
                <a:ea typeface="Calibri" pitchFamily="34" charset="0"/>
                <a:cs typeface="Times New Roman" pitchFamily="18" charset="0"/>
                <a:sym typeface="Symbol" pitchFamily="18" charset="2"/>
              </a:rPr>
              <a:t>”</a:t>
            </a:r>
          </a:p>
          <a:p>
            <a:pPr>
              <a:buFontTx/>
              <a:buNone/>
            </a:pPr>
            <a:r>
              <a:rPr lang="en-US" altLang="en-US" sz="2400">
                <a:solidFill>
                  <a:srgbClr val="000000"/>
                </a:solidFill>
                <a:ea typeface="Calibri" pitchFamily="34" charset="0"/>
                <a:cs typeface="Times New Roman" pitchFamily="18" charset="0"/>
                <a:sym typeface="Symbol" pitchFamily="18" charset="2"/>
              </a:rPr>
              <a:t>Note that it is                                                                because of                                                                    Huygen’s                                                                 principle the                                                                   waves can turn                                                             corners.</a:t>
            </a:r>
          </a:p>
        </p:txBody>
      </p:sp>
      <p:sp>
        <p:nvSpPr>
          <p:cNvPr id="186372" name="Line 4"/>
          <p:cNvSpPr>
            <a:spLocks noChangeShapeType="1"/>
          </p:cNvSpPr>
          <p:nvPr/>
        </p:nvSpPr>
        <p:spPr bwMode="auto">
          <a:xfrm>
            <a:off x="6832600" y="3733800"/>
            <a:ext cx="1233488" cy="12334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5"/>
          <p:cNvGrpSpPr>
            <a:grpSpLocks/>
          </p:cNvGrpSpPr>
          <p:nvPr/>
        </p:nvGrpSpPr>
        <p:grpSpPr bwMode="auto">
          <a:xfrm>
            <a:off x="6350000" y="3273425"/>
            <a:ext cx="979488" cy="979488"/>
            <a:chOff x="604" y="2255"/>
            <a:chExt cx="617" cy="617"/>
          </a:xfrm>
        </p:grpSpPr>
        <p:sp>
          <p:nvSpPr>
            <p:cNvPr id="8245" name="Oval 6"/>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46" name="Oval 7"/>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3" name="Group 8"/>
          <p:cNvGrpSpPr>
            <a:grpSpLocks/>
          </p:cNvGrpSpPr>
          <p:nvPr/>
        </p:nvGrpSpPr>
        <p:grpSpPr bwMode="auto">
          <a:xfrm>
            <a:off x="6502400" y="3425825"/>
            <a:ext cx="979488" cy="979488"/>
            <a:chOff x="604" y="2255"/>
            <a:chExt cx="617" cy="617"/>
          </a:xfrm>
        </p:grpSpPr>
        <p:sp>
          <p:nvSpPr>
            <p:cNvPr id="8243" name="Oval 9"/>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44" name="Oval 10"/>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4" name="Group 11"/>
          <p:cNvGrpSpPr>
            <a:grpSpLocks/>
          </p:cNvGrpSpPr>
          <p:nvPr/>
        </p:nvGrpSpPr>
        <p:grpSpPr bwMode="auto">
          <a:xfrm>
            <a:off x="6654800" y="3578225"/>
            <a:ext cx="979488" cy="979488"/>
            <a:chOff x="604" y="2255"/>
            <a:chExt cx="617" cy="617"/>
          </a:xfrm>
        </p:grpSpPr>
        <p:sp>
          <p:nvSpPr>
            <p:cNvPr id="8241" name="Oval 12"/>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42" name="Oval 13"/>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5" name="Group 14"/>
          <p:cNvGrpSpPr>
            <a:grpSpLocks/>
          </p:cNvGrpSpPr>
          <p:nvPr/>
        </p:nvGrpSpPr>
        <p:grpSpPr bwMode="auto">
          <a:xfrm>
            <a:off x="6807200" y="3730625"/>
            <a:ext cx="979488" cy="979488"/>
            <a:chOff x="604" y="2255"/>
            <a:chExt cx="617" cy="617"/>
          </a:xfrm>
        </p:grpSpPr>
        <p:sp>
          <p:nvSpPr>
            <p:cNvPr id="8239" name="Oval 15"/>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40" name="Oval 16"/>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6" name="Group 17"/>
          <p:cNvGrpSpPr>
            <a:grpSpLocks/>
          </p:cNvGrpSpPr>
          <p:nvPr/>
        </p:nvGrpSpPr>
        <p:grpSpPr bwMode="auto">
          <a:xfrm>
            <a:off x="6959600" y="3883025"/>
            <a:ext cx="979488" cy="979488"/>
            <a:chOff x="604" y="2255"/>
            <a:chExt cx="617" cy="617"/>
          </a:xfrm>
        </p:grpSpPr>
        <p:sp>
          <p:nvSpPr>
            <p:cNvPr id="8237" name="Oval 18"/>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38" name="Oval 19"/>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7" name="Group 20"/>
          <p:cNvGrpSpPr>
            <a:grpSpLocks/>
          </p:cNvGrpSpPr>
          <p:nvPr/>
        </p:nvGrpSpPr>
        <p:grpSpPr bwMode="auto">
          <a:xfrm>
            <a:off x="7112000" y="4035425"/>
            <a:ext cx="979488" cy="979488"/>
            <a:chOff x="604" y="2255"/>
            <a:chExt cx="617" cy="617"/>
          </a:xfrm>
        </p:grpSpPr>
        <p:sp>
          <p:nvSpPr>
            <p:cNvPr id="8235" name="Oval 21"/>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36" name="Oval 22"/>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8" name="Group 23"/>
          <p:cNvGrpSpPr>
            <a:grpSpLocks/>
          </p:cNvGrpSpPr>
          <p:nvPr/>
        </p:nvGrpSpPr>
        <p:grpSpPr bwMode="auto">
          <a:xfrm>
            <a:off x="7264400" y="4187825"/>
            <a:ext cx="979488" cy="979488"/>
            <a:chOff x="604" y="2255"/>
            <a:chExt cx="617" cy="617"/>
          </a:xfrm>
        </p:grpSpPr>
        <p:sp>
          <p:nvSpPr>
            <p:cNvPr id="8233" name="Oval 24"/>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34" name="Oval 25"/>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9" name="Group 26"/>
          <p:cNvGrpSpPr>
            <a:grpSpLocks/>
          </p:cNvGrpSpPr>
          <p:nvPr/>
        </p:nvGrpSpPr>
        <p:grpSpPr bwMode="auto">
          <a:xfrm>
            <a:off x="7416800" y="4340225"/>
            <a:ext cx="979488" cy="979488"/>
            <a:chOff x="604" y="2255"/>
            <a:chExt cx="617" cy="617"/>
          </a:xfrm>
        </p:grpSpPr>
        <p:sp>
          <p:nvSpPr>
            <p:cNvPr id="8231" name="Oval 27"/>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32" name="Oval 28"/>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grpSp>
        <p:nvGrpSpPr>
          <p:cNvPr id="10" name="Group 29"/>
          <p:cNvGrpSpPr>
            <a:grpSpLocks/>
          </p:cNvGrpSpPr>
          <p:nvPr/>
        </p:nvGrpSpPr>
        <p:grpSpPr bwMode="auto">
          <a:xfrm>
            <a:off x="7569200" y="4492625"/>
            <a:ext cx="979488" cy="979488"/>
            <a:chOff x="604" y="2255"/>
            <a:chExt cx="617" cy="617"/>
          </a:xfrm>
        </p:grpSpPr>
        <p:sp>
          <p:nvSpPr>
            <p:cNvPr id="8229" name="Oval 30"/>
            <p:cNvSpPr>
              <a:spLocks noChangeArrowheads="1"/>
            </p:cNvSpPr>
            <p:nvPr/>
          </p:nvSpPr>
          <p:spPr bwMode="auto">
            <a:xfrm>
              <a:off x="604" y="2255"/>
              <a:ext cx="617" cy="61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8230" name="Oval 31"/>
            <p:cNvSpPr>
              <a:spLocks noChangeArrowheads="1"/>
            </p:cNvSpPr>
            <p:nvPr/>
          </p:nvSpPr>
          <p:spPr bwMode="auto">
            <a:xfrm>
              <a:off x="888" y="2533"/>
              <a:ext cx="56" cy="56"/>
            </a:xfrm>
            <a:prstGeom prst="ellipse">
              <a:avLst/>
            </a:prstGeom>
            <a:solidFill>
              <a:srgbClr val="FF0000"/>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grpSp>
      <p:sp>
        <p:nvSpPr>
          <p:cNvPr id="186400" name="Line 32"/>
          <p:cNvSpPr>
            <a:spLocks noChangeShapeType="1"/>
          </p:cNvSpPr>
          <p:nvPr/>
        </p:nvSpPr>
        <p:spPr bwMode="auto">
          <a:xfrm>
            <a:off x="5738813" y="3357563"/>
            <a:ext cx="2732087" cy="273208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6401" name="Line 33"/>
          <p:cNvSpPr>
            <a:spLocks noChangeShapeType="1"/>
          </p:cNvSpPr>
          <p:nvPr/>
        </p:nvSpPr>
        <p:spPr bwMode="auto">
          <a:xfrm>
            <a:off x="5391150" y="3781425"/>
            <a:ext cx="2681288" cy="26812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6402" name="Line 34"/>
          <p:cNvSpPr>
            <a:spLocks noChangeShapeType="1"/>
          </p:cNvSpPr>
          <p:nvPr/>
        </p:nvSpPr>
        <p:spPr bwMode="auto">
          <a:xfrm>
            <a:off x="5203825" y="4421188"/>
            <a:ext cx="2241550" cy="223043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6403" name="Line 35"/>
          <p:cNvSpPr>
            <a:spLocks noChangeShapeType="1"/>
          </p:cNvSpPr>
          <p:nvPr/>
        </p:nvSpPr>
        <p:spPr bwMode="auto">
          <a:xfrm>
            <a:off x="5238750" y="5249863"/>
            <a:ext cx="1411288" cy="1400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6404" name="Line 36"/>
          <p:cNvSpPr>
            <a:spLocks noChangeShapeType="1"/>
          </p:cNvSpPr>
          <p:nvPr/>
        </p:nvSpPr>
        <p:spPr bwMode="auto">
          <a:xfrm>
            <a:off x="7410450" y="2946400"/>
            <a:ext cx="1412875" cy="1420813"/>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6405" name="Line 37"/>
          <p:cNvSpPr>
            <a:spLocks noChangeShapeType="1"/>
          </p:cNvSpPr>
          <p:nvPr/>
        </p:nvSpPr>
        <p:spPr bwMode="auto">
          <a:xfrm>
            <a:off x="7107238" y="3346450"/>
            <a:ext cx="1331912" cy="1323975"/>
          </a:xfrm>
          <a:prstGeom prst="line">
            <a:avLst/>
          </a:prstGeom>
          <a:noFill/>
          <a:ln w="762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6406" name="Rectangle 38"/>
          <p:cNvSpPr>
            <a:spLocks noChangeArrowheads="1"/>
          </p:cNvSpPr>
          <p:nvPr/>
        </p:nvSpPr>
        <p:spPr bwMode="auto">
          <a:xfrm rot="2700000">
            <a:off x="7893050" y="5257800"/>
            <a:ext cx="1111250" cy="2540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07" name="Rectangle 39"/>
          <p:cNvSpPr>
            <a:spLocks noChangeArrowheads="1"/>
          </p:cNvSpPr>
          <p:nvPr/>
        </p:nvSpPr>
        <p:spPr bwMode="auto">
          <a:xfrm rot="2700000">
            <a:off x="5895975" y="3217863"/>
            <a:ext cx="1111250" cy="2540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08" name="Oval 40"/>
          <p:cNvSpPr>
            <a:spLocks noChangeArrowheads="1"/>
          </p:cNvSpPr>
          <p:nvPr/>
        </p:nvSpPr>
        <p:spPr bwMode="auto">
          <a:xfrm>
            <a:off x="5826125" y="27701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09" name="Oval 41"/>
          <p:cNvSpPr>
            <a:spLocks noChangeArrowheads="1"/>
          </p:cNvSpPr>
          <p:nvPr/>
        </p:nvSpPr>
        <p:spPr bwMode="auto">
          <a:xfrm>
            <a:off x="5978525" y="29225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0" name="Oval 42"/>
          <p:cNvSpPr>
            <a:spLocks noChangeArrowheads="1"/>
          </p:cNvSpPr>
          <p:nvPr/>
        </p:nvSpPr>
        <p:spPr bwMode="auto">
          <a:xfrm>
            <a:off x="6130925" y="30749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1" name="Oval 43"/>
          <p:cNvSpPr>
            <a:spLocks noChangeArrowheads="1"/>
          </p:cNvSpPr>
          <p:nvPr/>
        </p:nvSpPr>
        <p:spPr bwMode="auto">
          <a:xfrm>
            <a:off x="6283325" y="32273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2" name="Oval 44"/>
          <p:cNvSpPr>
            <a:spLocks noChangeArrowheads="1"/>
          </p:cNvSpPr>
          <p:nvPr/>
        </p:nvSpPr>
        <p:spPr bwMode="auto">
          <a:xfrm>
            <a:off x="6435725" y="33797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3" name="Oval 45"/>
          <p:cNvSpPr>
            <a:spLocks noChangeArrowheads="1"/>
          </p:cNvSpPr>
          <p:nvPr/>
        </p:nvSpPr>
        <p:spPr bwMode="auto">
          <a:xfrm>
            <a:off x="6588125" y="35321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4" name="Oval 46"/>
          <p:cNvSpPr>
            <a:spLocks noChangeArrowheads="1"/>
          </p:cNvSpPr>
          <p:nvPr/>
        </p:nvSpPr>
        <p:spPr bwMode="auto">
          <a:xfrm>
            <a:off x="6740525" y="36845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5" name="Oval 47"/>
          <p:cNvSpPr>
            <a:spLocks noChangeArrowheads="1"/>
          </p:cNvSpPr>
          <p:nvPr/>
        </p:nvSpPr>
        <p:spPr bwMode="auto">
          <a:xfrm>
            <a:off x="6892925" y="38369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6" name="Oval 48"/>
          <p:cNvSpPr>
            <a:spLocks noChangeArrowheads="1"/>
          </p:cNvSpPr>
          <p:nvPr/>
        </p:nvSpPr>
        <p:spPr bwMode="auto">
          <a:xfrm>
            <a:off x="7045325" y="3989388"/>
            <a:ext cx="2014538" cy="2014537"/>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86417" name="Freeform 49"/>
          <p:cNvSpPr>
            <a:spLocks/>
          </p:cNvSpPr>
          <p:nvPr/>
        </p:nvSpPr>
        <p:spPr bwMode="auto">
          <a:xfrm>
            <a:off x="6619875" y="3265488"/>
            <a:ext cx="476250" cy="77787"/>
          </a:xfrm>
          <a:custGeom>
            <a:avLst/>
            <a:gdLst>
              <a:gd name="T0" fmla="*/ 0 w 300"/>
              <a:gd name="T1" fmla="*/ 2147483647 h 49"/>
              <a:gd name="T2" fmla="*/ 2147483647 w 300"/>
              <a:gd name="T3" fmla="*/ 2147483647 h 49"/>
              <a:gd name="T4" fmla="*/ 2147483647 w 300"/>
              <a:gd name="T5" fmla="*/ 2147483647 h 49"/>
              <a:gd name="T6" fmla="*/ 2147483647 w 300"/>
              <a:gd name="T7" fmla="*/ 2147483647 h 49"/>
              <a:gd name="T8" fmla="*/ 2147483647 w 300"/>
              <a:gd name="T9" fmla="*/ 2147483647 h 49"/>
              <a:gd name="T10" fmla="*/ 0 60000 65536"/>
              <a:gd name="T11" fmla="*/ 0 60000 65536"/>
              <a:gd name="T12" fmla="*/ 0 60000 65536"/>
              <a:gd name="T13" fmla="*/ 0 60000 65536"/>
              <a:gd name="T14" fmla="*/ 0 60000 65536"/>
              <a:gd name="T15" fmla="*/ 0 w 300"/>
              <a:gd name="T16" fmla="*/ 0 h 49"/>
              <a:gd name="T17" fmla="*/ 300 w 300"/>
              <a:gd name="T18" fmla="*/ 49 h 49"/>
            </a:gdLst>
            <a:ahLst/>
            <a:cxnLst>
              <a:cxn ang="T10">
                <a:pos x="T0" y="T1"/>
              </a:cxn>
              <a:cxn ang="T11">
                <a:pos x="T2" y="T3"/>
              </a:cxn>
              <a:cxn ang="T12">
                <a:pos x="T4" y="T5"/>
              </a:cxn>
              <a:cxn ang="T13">
                <a:pos x="T6" y="T7"/>
              </a:cxn>
              <a:cxn ang="T14">
                <a:pos x="T8" y="T9"/>
              </a:cxn>
            </a:cxnLst>
            <a:rect l="T15" t="T16" r="T17" b="T18"/>
            <a:pathLst>
              <a:path w="300" h="49">
                <a:moveTo>
                  <a:pt x="0" y="37"/>
                </a:moveTo>
                <a:cubicBezTo>
                  <a:pt x="18" y="26"/>
                  <a:pt x="37" y="15"/>
                  <a:pt x="64" y="9"/>
                </a:cubicBezTo>
                <a:cubicBezTo>
                  <a:pt x="91" y="3"/>
                  <a:pt x="130" y="0"/>
                  <a:pt x="162" y="3"/>
                </a:cubicBezTo>
                <a:cubicBezTo>
                  <a:pt x="194" y="6"/>
                  <a:pt x="231" y="18"/>
                  <a:pt x="254" y="26"/>
                </a:cubicBezTo>
                <a:cubicBezTo>
                  <a:pt x="277" y="34"/>
                  <a:pt x="288" y="41"/>
                  <a:pt x="300" y="49"/>
                </a:cubicBezTo>
              </a:path>
            </a:pathLst>
          </a:custGeom>
          <a:noFill/>
          <a:ln w="76200"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6418" name="Freeform 50"/>
          <p:cNvSpPr>
            <a:spLocks/>
          </p:cNvSpPr>
          <p:nvPr/>
        </p:nvSpPr>
        <p:spPr bwMode="auto">
          <a:xfrm>
            <a:off x="8439150" y="4651375"/>
            <a:ext cx="117475" cy="584200"/>
          </a:xfrm>
          <a:custGeom>
            <a:avLst/>
            <a:gdLst>
              <a:gd name="T0" fmla="*/ 0 w 74"/>
              <a:gd name="T1" fmla="*/ 0 h 368"/>
              <a:gd name="T2" fmla="*/ 2147483647 w 74"/>
              <a:gd name="T3" fmla="*/ 2147483647 h 368"/>
              <a:gd name="T4" fmla="*/ 2147483647 w 74"/>
              <a:gd name="T5" fmla="*/ 2147483647 h 368"/>
              <a:gd name="T6" fmla="*/ 2147483647 w 74"/>
              <a:gd name="T7" fmla="*/ 2147483647 h 368"/>
              <a:gd name="T8" fmla="*/ 2147483647 w 74"/>
              <a:gd name="T9" fmla="*/ 2147483647 h 368"/>
              <a:gd name="T10" fmla="*/ 0 60000 65536"/>
              <a:gd name="T11" fmla="*/ 0 60000 65536"/>
              <a:gd name="T12" fmla="*/ 0 60000 65536"/>
              <a:gd name="T13" fmla="*/ 0 60000 65536"/>
              <a:gd name="T14" fmla="*/ 0 60000 65536"/>
              <a:gd name="T15" fmla="*/ 0 w 74"/>
              <a:gd name="T16" fmla="*/ 0 h 368"/>
              <a:gd name="T17" fmla="*/ 74 w 74"/>
              <a:gd name="T18" fmla="*/ 368 h 368"/>
            </a:gdLst>
            <a:ahLst/>
            <a:cxnLst>
              <a:cxn ang="T10">
                <a:pos x="T0" y="T1"/>
              </a:cxn>
              <a:cxn ang="T11">
                <a:pos x="T2" y="T3"/>
              </a:cxn>
              <a:cxn ang="T12">
                <a:pos x="T4" y="T5"/>
              </a:cxn>
              <a:cxn ang="T13">
                <a:pos x="T6" y="T7"/>
              </a:cxn>
              <a:cxn ang="T14">
                <a:pos x="T8" y="T9"/>
              </a:cxn>
            </a:cxnLst>
            <a:rect l="T15" t="T16" r="T17" b="T18"/>
            <a:pathLst>
              <a:path w="74" h="368">
                <a:moveTo>
                  <a:pt x="0" y="0"/>
                </a:moveTo>
                <a:cubicBezTo>
                  <a:pt x="14" y="17"/>
                  <a:pt x="29" y="35"/>
                  <a:pt x="41" y="63"/>
                </a:cubicBezTo>
                <a:cubicBezTo>
                  <a:pt x="53" y="91"/>
                  <a:pt x="66" y="132"/>
                  <a:pt x="70" y="167"/>
                </a:cubicBezTo>
                <a:cubicBezTo>
                  <a:pt x="74" y="202"/>
                  <a:pt x="71" y="243"/>
                  <a:pt x="64" y="276"/>
                </a:cubicBezTo>
                <a:cubicBezTo>
                  <a:pt x="57" y="309"/>
                  <a:pt x="43" y="338"/>
                  <a:pt x="29" y="368"/>
                </a:cubicBezTo>
              </a:path>
            </a:pathLst>
          </a:custGeom>
          <a:noFill/>
          <a:ln w="76200"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6419" name="Freeform 51"/>
          <p:cNvSpPr>
            <a:spLocks/>
          </p:cNvSpPr>
          <p:nvPr/>
        </p:nvSpPr>
        <p:spPr bwMode="auto">
          <a:xfrm>
            <a:off x="6245225" y="2776538"/>
            <a:ext cx="1152525" cy="173037"/>
          </a:xfrm>
          <a:custGeom>
            <a:avLst/>
            <a:gdLst>
              <a:gd name="T0" fmla="*/ 0 w 726"/>
              <a:gd name="T1" fmla="*/ 2147483647 h 109"/>
              <a:gd name="T2" fmla="*/ 2147483647 w 726"/>
              <a:gd name="T3" fmla="*/ 2147483647 h 109"/>
              <a:gd name="T4" fmla="*/ 2147483647 w 726"/>
              <a:gd name="T5" fmla="*/ 0 h 109"/>
              <a:gd name="T6" fmla="*/ 2147483647 w 726"/>
              <a:gd name="T7" fmla="*/ 2147483647 h 109"/>
              <a:gd name="T8" fmla="*/ 2147483647 w 726"/>
              <a:gd name="T9" fmla="*/ 2147483647 h 109"/>
              <a:gd name="T10" fmla="*/ 0 60000 65536"/>
              <a:gd name="T11" fmla="*/ 0 60000 65536"/>
              <a:gd name="T12" fmla="*/ 0 60000 65536"/>
              <a:gd name="T13" fmla="*/ 0 60000 65536"/>
              <a:gd name="T14" fmla="*/ 0 60000 65536"/>
              <a:gd name="T15" fmla="*/ 0 w 726"/>
              <a:gd name="T16" fmla="*/ 0 h 109"/>
              <a:gd name="T17" fmla="*/ 726 w 726"/>
              <a:gd name="T18" fmla="*/ 109 h 109"/>
            </a:gdLst>
            <a:ahLst/>
            <a:cxnLst>
              <a:cxn ang="T10">
                <a:pos x="T0" y="T1"/>
              </a:cxn>
              <a:cxn ang="T11">
                <a:pos x="T2" y="T3"/>
              </a:cxn>
              <a:cxn ang="T12">
                <a:pos x="T4" y="T5"/>
              </a:cxn>
              <a:cxn ang="T13">
                <a:pos x="T6" y="T7"/>
              </a:cxn>
              <a:cxn ang="T14">
                <a:pos x="T8" y="T9"/>
              </a:cxn>
            </a:cxnLst>
            <a:rect l="T15" t="T16" r="T17" b="T18"/>
            <a:pathLst>
              <a:path w="726" h="109">
                <a:moveTo>
                  <a:pt x="0" y="109"/>
                </a:moveTo>
                <a:cubicBezTo>
                  <a:pt x="54" y="75"/>
                  <a:pt x="109" y="41"/>
                  <a:pt x="167" y="23"/>
                </a:cubicBezTo>
                <a:cubicBezTo>
                  <a:pt x="225" y="5"/>
                  <a:pt x="281" y="0"/>
                  <a:pt x="346" y="0"/>
                </a:cubicBezTo>
                <a:cubicBezTo>
                  <a:pt x="411" y="0"/>
                  <a:pt x="496" y="6"/>
                  <a:pt x="559" y="23"/>
                </a:cubicBezTo>
                <a:cubicBezTo>
                  <a:pt x="622" y="40"/>
                  <a:pt x="674" y="71"/>
                  <a:pt x="726" y="103"/>
                </a:cubicBezTo>
              </a:path>
            </a:pathLst>
          </a:custGeom>
          <a:noFill/>
          <a:ln w="76200"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6420" name="Freeform 52"/>
          <p:cNvSpPr>
            <a:spLocks/>
          </p:cNvSpPr>
          <p:nvPr/>
        </p:nvSpPr>
        <p:spPr bwMode="auto">
          <a:xfrm>
            <a:off x="8823325" y="4367213"/>
            <a:ext cx="241300" cy="1225550"/>
          </a:xfrm>
          <a:custGeom>
            <a:avLst/>
            <a:gdLst>
              <a:gd name="T0" fmla="*/ 0 w 152"/>
              <a:gd name="T1" fmla="*/ 0 h 772"/>
              <a:gd name="T2" fmla="*/ 2147483647 w 152"/>
              <a:gd name="T3" fmla="*/ 2147483647 h 772"/>
              <a:gd name="T4" fmla="*/ 2147483647 w 152"/>
              <a:gd name="T5" fmla="*/ 2147483647 h 772"/>
              <a:gd name="T6" fmla="*/ 2147483647 w 152"/>
              <a:gd name="T7" fmla="*/ 2147483647 h 772"/>
              <a:gd name="T8" fmla="*/ 2147483647 w 152"/>
              <a:gd name="T9" fmla="*/ 2147483647 h 772"/>
              <a:gd name="T10" fmla="*/ 0 60000 65536"/>
              <a:gd name="T11" fmla="*/ 0 60000 65536"/>
              <a:gd name="T12" fmla="*/ 0 60000 65536"/>
              <a:gd name="T13" fmla="*/ 0 60000 65536"/>
              <a:gd name="T14" fmla="*/ 0 60000 65536"/>
              <a:gd name="T15" fmla="*/ 0 w 152"/>
              <a:gd name="T16" fmla="*/ 0 h 772"/>
              <a:gd name="T17" fmla="*/ 152 w 152"/>
              <a:gd name="T18" fmla="*/ 772 h 772"/>
            </a:gdLst>
            <a:ahLst/>
            <a:cxnLst>
              <a:cxn ang="T10">
                <a:pos x="T0" y="T1"/>
              </a:cxn>
              <a:cxn ang="T11">
                <a:pos x="T2" y="T3"/>
              </a:cxn>
              <a:cxn ang="T12">
                <a:pos x="T4" y="T5"/>
              </a:cxn>
              <a:cxn ang="T13">
                <a:pos x="T6" y="T7"/>
              </a:cxn>
              <a:cxn ang="T14">
                <a:pos x="T8" y="T9"/>
              </a:cxn>
            </a:cxnLst>
            <a:rect l="T15" t="T16" r="T17" b="T18"/>
            <a:pathLst>
              <a:path w="152" h="772">
                <a:moveTo>
                  <a:pt x="0" y="0"/>
                </a:moveTo>
                <a:cubicBezTo>
                  <a:pt x="45" y="60"/>
                  <a:pt x="91" y="121"/>
                  <a:pt x="116" y="184"/>
                </a:cubicBezTo>
                <a:cubicBezTo>
                  <a:pt x="141" y="247"/>
                  <a:pt x="152" y="306"/>
                  <a:pt x="150" y="380"/>
                </a:cubicBezTo>
                <a:cubicBezTo>
                  <a:pt x="148" y="454"/>
                  <a:pt x="126" y="563"/>
                  <a:pt x="104" y="628"/>
                </a:cubicBezTo>
                <a:cubicBezTo>
                  <a:pt x="82" y="693"/>
                  <a:pt x="50" y="732"/>
                  <a:pt x="18" y="772"/>
                </a:cubicBezTo>
              </a:path>
            </a:pathLst>
          </a:custGeom>
          <a:noFill/>
          <a:ln w="76200"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6421" name="Line 53"/>
          <p:cNvSpPr>
            <a:spLocks noChangeShapeType="1"/>
          </p:cNvSpPr>
          <p:nvPr/>
        </p:nvSpPr>
        <p:spPr bwMode="auto">
          <a:xfrm>
            <a:off x="4435475" y="5251450"/>
            <a:ext cx="1411288" cy="14001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31800" name="Picture 56"/>
          <p:cNvPicPr>
            <a:picLocks noChangeAspect="1" noChangeArrowheads="1"/>
          </p:cNvPicPr>
          <p:nvPr/>
        </p:nvPicPr>
        <p:blipFill>
          <a:blip r:embed="rId8"/>
          <a:srcRect/>
          <a:stretch>
            <a:fillRect/>
          </a:stretch>
        </p:blipFill>
        <p:spPr bwMode="auto">
          <a:xfrm>
            <a:off x="3300413" y="3733800"/>
            <a:ext cx="2006600" cy="2789238"/>
          </a:xfrm>
          <a:prstGeom prst="rect">
            <a:avLst/>
          </a:prstGeom>
          <a:ln>
            <a:noFill/>
          </a:ln>
          <a:effectLst>
            <a:outerShdw blurRad="292100" dist="139700" dir="2700000" algn="tl" rotWithShape="0">
              <a:srgbClr val="333333">
                <a:alpha val="65000"/>
              </a:srgbClr>
            </a:outerShdw>
          </a:effectLst>
        </p:spPr>
      </p:pic>
      <p:sp>
        <p:nvSpPr>
          <p:cNvPr id="8228"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6370">
                                            <p:txEl>
                                              <p:pRg st="1" end="1"/>
                                            </p:txEl>
                                          </p:spTgt>
                                        </p:tgtEl>
                                        <p:attrNameLst>
                                          <p:attrName>style.visibility</p:attrName>
                                        </p:attrNameLst>
                                      </p:cBhvr>
                                      <p:to>
                                        <p:strVal val="visible"/>
                                      </p:to>
                                    </p:set>
                                    <p:anim calcmode="lin" valueType="num">
                                      <p:cBhvr additive="base">
                                        <p:cTn id="7" dur="500" fill="hold"/>
                                        <p:tgtEl>
                                          <p:spTgt spid="18637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637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6370">
                                            <p:txEl>
                                              <p:pRg st="2" end="2"/>
                                            </p:txEl>
                                          </p:spTgt>
                                        </p:tgtEl>
                                        <p:attrNameLst>
                                          <p:attrName>style.visibility</p:attrName>
                                        </p:attrNameLst>
                                      </p:cBhvr>
                                      <p:to>
                                        <p:strVal val="visible"/>
                                      </p:to>
                                    </p:set>
                                    <p:anim calcmode="lin" valueType="num">
                                      <p:cBhvr additive="base">
                                        <p:cTn id="13" dur="500" fill="hold"/>
                                        <p:tgtEl>
                                          <p:spTgt spid="18637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637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par>
                          <p:cTn id="15" fill="hold" nodeType="afterGroup">
                            <p:stCondLst>
                              <p:cond delay="500"/>
                            </p:stCondLst>
                            <p:childTnLst>
                              <p:par>
                                <p:cTn id="16" presetID="26" presetClass="entr" presetSubtype="0" fill="hold" nodeType="afterEffect">
                                  <p:stCondLst>
                                    <p:cond delay="0"/>
                                  </p:stCondLst>
                                  <p:childTnLst>
                                    <p:set>
                                      <p:cBhvr>
                                        <p:cTn id="17" dur="1" fill="hold">
                                          <p:stCondLst>
                                            <p:cond delay="0"/>
                                          </p:stCondLst>
                                        </p:cTn>
                                        <p:tgtEl>
                                          <p:spTgt spid="31800"/>
                                        </p:tgtEl>
                                        <p:attrNameLst>
                                          <p:attrName>style.visibility</p:attrName>
                                        </p:attrNameLst>
                                      </p:cBhvr>
                                      <p:to>
                                        <p:strVal val="visible"/>
                                      </p:to>
                                    </p:set>
                                    <p:animEffect transition="in" filter="wipe(down)">
                                      <p:cBhvr>
                                        <p:cTn id="18" dur="580">
                                          <p:stCondLst>
                                            <p:cond delay="0"/>
                                          </p:stCondLst>
                                        </p:cTn>
                                        <p:tgtEl>
                                          <p:spTgt spid="31800"/>
                                        </p:tgtEl>
                                      </p:cBhvr>
                                    </p:animEffect>
                                    <p:anim calcmode="lin" valueType="num">
                                      <p:cBhvr>
                                        <p:cTn id="19" dur="1822" tmFilter="0,0; 0.14,0.36; 0.43,0.73; 0.71,0.91; 1.0,1.0">
                                          <p:stCondLst>
                                            <p:cond delay="0"/>
                                          </p:stCondLst>
                                        </p:cTn>
                                        <p:tgtEl>
                                          <p:spTgt spid="31800"/>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31800"/>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31800"/>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31800"/>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31800"/>
                                        </p:tgtEl>
                                        <p:attrNameLst>
                                          <p:attrName>ppt_y</p:attrName>
                                        </p:attrNameLst>
                                      </p:cBhvr>
                                      <p:tavLst>
                                        <p:tav tm="0" fmla="#ppt_y-sin(pi*$)/81">
                                          <p:val>
                                            <p:fltVal val="0"/>
                                          </p:val>
                                        </p:tav>
                                        <p:tav tm="100000">
                                          <p:val>
                                            <p:fltVal val="1"/>
                                          </p:val>
                                        </p:tav>
                                      </p:tavLst>
                                    </p:anim>
                                    <p:animScale>
                                      <p:cBhvr>
                                        <p:cTn id="24" dur="26">
                                          <p:stCondLst>
                                            <p:cond delay="650"/>
                                          </p:stCondLst>
                                        </p:cTn>
                                        <p:tgtEl>
                                          <p:spTgt spid="31800"/>
                                        </p:tgtEl>
                                      </p:cBhvr>
                                      <p:to x="100000" y="60000"/>
                                    </p:animScale>
                                    <p:animScale>
                                      <p:cBhvr>
                                        <p:cTn id="25" dur="166" decel="50000">
                                          <p:stCondLst>
                                            <p:cond delay="676"/>
                                          </p:stCondLst>
                                        </p:cTn>
                                        <p:tgtEl>
                                          <p:spTgt spid="31800"/>
                                        </p:tgtEl>
                                      </p:cBhvr>
                                      <p:to x="100000" y="100000"/>
                                    </p:animScale>
                                    <p:animScale>
                                      <p:cBhvr>
                                        <p:cTn id="26" dur="26">
                                          <p:stCondLst>
                                            <p:cond delay="1312"/>
                                          </p:stCondLst>
                                        </p:cTn>
                                        <p:tgtEl>
                                          <p:spTgt spid="31800"/>
                                        </p:tgtEl>
                                      </p:cBhvr>
                                      <p:to x="100000" y="80000"/>
                                    </p:animScale>
                                    <p:animScale>
                                      <p:cBhvr>
                                        <p:cTn id="27" dur="166" decel="50000">
                                          <p:stCondLst>
                                            <p:cond delay="1338"/>
                                          </p:stCondLst>
                                        </p:cTn>
                                        <p:tgtEl>
                                          <p:spTgt spid="31800"/>
                                        </p:tgtEl>
                                      </p:cBhvr>
                                      <p:to x="100000" y="100000"/>
                                    </p:animScale>
                                    <p:animScale>
                                      <p:cBhvr>
                                        <p:cTn id="28" dur="26">
                                          <p:stCondLst>
                                            <p:cond delay="1642"/>
                                          </p:stCondLst>
                                        </p:cTn>
                                        <p:tgtEl>
                                          <p:spTgt spid="31800"/>
                                        </p:tgtEl>
                                      </p:cBhvr>
                                      <p:to x="100000" y="90000"/>
                                    </p:animScale>
                                    <p:animScale>
                                      <p:cBhvr>
                                        <p:cTn id="29" dur="166" decel="50000">
                                          <p:stCondLst>
                                            <p:cond delay="1668"/>
                                          </p:stCondLst>
                                        </p:cTn>
                                        <p:tgtEl>
                                          <p:spTgt spid="31800"/>
                                        </p:tgtEl>
                                      </p:cBhvr>
                                      <p:to x="100000" y="100000"/>
                                    </p:animScale>
                                    <p:animScale>
                                      <p:cBhvr>
                                        <p:cTn id="30" dur="26">
                                          <p:stCondLst>
                                            <p:cond delay="1808"/>
                                          </p:stCondLst>
                                        </p:cTn>
                                        <p:tgtEl>
                                          <p:spTgt spid="31800"/>
                                        </p:tgtEl>
                                      </p:cBhvr>
                                      <p:to x="100000" y="95000"/>
                                    </p:animScale>
                                    <p:animScale>
                                      <p:cBhvr>
                                        <p:cTn id="31" dur="166" decel="50000">
                                          <p:stCondLst>
                                            <p:cond delay="1834"/>
                                          </p:stCondLst>
                                        </p:cTn>
                                        <p:tgtEl>
                                          <p:spTgt spid="31800"/>
                                        </p:tgtEl>
                                      </p:cBhvr>
                                      <p:to x="100000" y="100000"/>
                                    </p:animScale>
                                  </p:childTnLst>
                                  <p:subTnLst>
                                    <p:audio>
                                      <p:cMediaNode>
                                        <p:cTn display="0" masterRel="sameClick">
                                          <p:stCondLst>
                                            <p:cond evt="begin" delay="0">
                                              <p:tn val="16"/>
                                            </p:cond>
                                          </p:stCondLst>
                                          <p:endCondLst>
                                            <p:cond evt="onStopAudio" delay="0">
                                              <p:tgtEl>
                                                <p:sldTgt/>
                                              </p:tgtEl>
                                            </p:cond>
                                          </p:endCondLst>
                                        </p:cTn>
                                        <p:tgtEl>
                                          <p:sndTgt r:embed="rId5" name="boing.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186406"/>
                                        </p:tgtEl>
                                        <p:attrNameLst>
                                          <p:attrName>style.visibility</p:attrName>
                                        </p:attrNameLst>
                                      </p:cBhvr>
                                      <p:to>
                                        <p:strVal val="visible"/>
                                      </p:to>
                                    </p:set>
                                    <p:anim calcmode="lin" valueType="num">
                                      <p:cBhvr>
                                        <p:cTn id="36" dur="500" fill="hold"/>
                                        <p:tgtEl>
                                          <p:spTgt spid="186406"/>
                                        </p:tgtEl>
                                        <p:attrNameLst>
                                          <p:attrName>ppt_w</p:attrName>
                                        </p:attrNameLst>
                                      </p:cBhvr>
                                      <p:tavLst>
                                        <p:tav tm="0">
                                          <p:val>
                                            <p:fltVal val="0"/>
                                          </p:val>
                                        </p:tav>
                                        <p:tav tm="100000">
                                          <p:val>
                                            <p:strVal val="#ppt_w"/>
                                          </p:val>
                                        </p:tav>
                                      </p:tavLst>
                                    </p:anim>
                                    <p:anim calcmode="lin" valueType="num">
                                      <p:cBhvr>
                                        <p:cTn id="37" dur="500" fill="hold"/>
                                        <p:tgtEl>
                                          <p:spTgt spid="186406"/>
                                        </p:tgtEl>
                                        <p:attrNameLst>
                                          <p:attrName>ppt_h</p:attrName>
                                        </p:attrNameLst>
                                      </p:cBhvr>
                                      <p:tavLst>
                                        <p:tav tm="0">
                                          <p:val>
                                            <p:fltVal val="0"/>
                                          </p:val>
                                        </p:tav>
                                        <p:tav tm="100000">
                                          <p:val>
                                            <p:strVal val="#ppt_h"/>
                                          </p:val>
                                        </p:tav>
                                      </p:tavLst>
                                    </p:anim>
                                    <p:animEffect transition="in" filter="fade">
                                      <p:cBhvr>
                                        <p:cTn id="38" dur="500"/>
                                        <p:tgtEl>
                                          <p:spTgt spid="186406"/>
                                        </p:tgtEl>
                                      </p:cBhvr>
                                    </p:animEffect>
                                  </p:childTnLst>
                                  <p:subTnLst>
                                    <p:audio>
                                      <p:cMediaNode>
                                        <p:cTn display="0" masterRel="sameClick">
                                          <p:stCondLst>
                                            <p:cond evt="begin" delay="0">
                                              <p:tn val="34"/>
                                            </p:cond>
                                          </p:stCondLst>
                                          <p:endCondLst>
                                            <p:cond evt="onStopAudio" delay="0">
                                              <p:tgtEl>
                                                <p:sldTgt/>
                                              </p:tgtEl>
                                            </p:cond>
                                          </p:endCondLst>
                                        </p:cTn>
                                        <p:tgtEl>
                                          <p:sndTgt r:embed="rId3" name="camera.wav"/>
                                        </p:tgtEl>
                                      </p:cMediaNode>
                                    </p:audio>
                                  </p:subTnLst>
                                </p:cTn>
                              </p:par>
                              <p:par>
                                <p:cTn id="39" presetID="53" presetClass="entr" presetSubtype="0" fill="hold" grpId="0" nodeType="withEffect">
                                  <p:stCondLst>
                                    <p:cond delay="0"/>
                                  </p:stCondLst>
                                  <p:childTnLst>
                                    <p:set>
                                      <p:cBhvr>
                                        <p:cTn id="40" dur="1" fill="hold">
                                          <p:stCondLst>
                                            <p:cond delay="0"/>
                                          </p:stCondLst>
                                        </p:cTn>
                                        <p:tgtEl>
                                          <p:spTgt spid="186407"/>
                                        </p:tgtEl>
                                        <p:attrNameLst>
                                          <p:attrName>style.visibility</p:attrName>
                                        </p:attrNameLst>
                                      </p:cBhvr>
                                      <p:to>
                                        <p:strVal val="visible"/>
                                      </p:to>
                                    </p:set>
                                    <p:anim calcmode="lin" valueType="num">
                                      <p:cBhvr>
                                        <p:cTn id="41" dur="500" fill="hold"/>
                                        <p:tgtEl>
                                          <p:spTgt spid="186407"/>
                                        </p:tgtEl>
                                        <p:attrNameLst>
                                          <p:attrName>ppt_w</p:attrName>
                                        </p:attrNameLst>
                                      </p:cBhvr>
                                      <p:tavLst>
                                        <p:tav tm="0">
                                          <p:val>
                                            <p:fltVal val="0"/>
                                          </p:val>
                                        </p:tav>
                                        <p:tav tm="100000">
                                          <p:val>
                                            <p:strVal val="#ppt_w"/>
                                          </p:val>
                                        </p:tav>
                                      </p:tavLst>
                                    </p:anim>
                                    <p:anim calcmode="lin" valueType="num">
                                      <p:cBhvr>
                                        <p:cTn id="42" dur="500" fill="hold"/>
                                        <p:tgtEl>
                                          <p:spTgt spid="186407"/>
                                        </p:tgtEl>
                                        <p:attrNameLst>
                                          <p:attrName>ppt_h</p:attrName>
                                        </p:attrNameLst>
                                      </p:cBhvr>
                                      <p:tavLst>
                                        <p:tav tm="0">
                                          <p:val>
                                            <p:fltVal val="0"/>
                                          </p:val>
                                        </p:tav>
                                        <p:tav tm="100000">
                                          <p:val>
                                            <p:strVal val="#ppt_h"/>
                                          </p:val>
                                        </p:tav>
                                      </p:tavLst>
                                    </p:anim>
                                    <p:animEffect transition="in" filter="fade">
                                      <p:cBhvr>
                                        <p:cTn id="43" dur="500"/>
                                        <p:tgtEl>
                                          <p:spTgt spid="186407"/>
                                        </p:tgtEl>
                                      </p:cBhvr>
                                    </p:animEffect>
                                  </p:childTnLst>
                                  <p:subTnLst>
                                    <p:audio>
                                      <p:cMediaNode>
                                        <p:cTn display="0" masterRel="sameClick">
                                          <p:stCondLst>
                                            <p:cond evt="begin" delay="0">
                                              <p:tn val="39"/>
                                            </p:cond>
                                          </p:stCondLst>
                                          <p:endCondLst>
                                            <p:cond evt="onStopAudio" delay="0">
                                              <p:tgtEl>
                                                <p:sldTgt/>
                                              </p:tgtEl>
                                            </p:cond>
                                          </p:endCondLst>
                                        </p:cTn>
                                        <p:tgtEl>
                                          <p:sndTgt r:embed="rId3" name="camera.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86421"/>
                                        </p:tgtEl>
                                        <p:attrNameLst>
                                          <p:attrName>style.visibility</p:attrName>
                                        </p:attrNameLst>
                                      </p:cBhvr>
                                      <p:to>
                                        <p:strVal val="visible"/>
                                      </p:to>
                                    </p:set>
                                    <p:animEffect transition="in" filter="fade">
                                      <p:cBhvr>
                                        <p:cTn id="48" dur="500"/>
                                        <p:tgtEl>
                                          <p:spTgt spid="186421"/>
                                        </p:tgtEl>
                                      </p:cBhvr>
                                    </p:animEffect>
                                  </p:childTnLst>
                                  <p:subTnLst>
                                    <p:audio>
                                      <p:cMediaNode>
                                        <p:cTn display="0" masterRel="sameClick">
                                          <p:stCondLst>
                                            <p:cond evt="begin" delay="0">
                                              <p:tn val="46"/>
                                            </p:cond>
                                          </p:stCondLst>
                                          <p:endCondLst>
                                            <p:cond evt="onStopAudio" delay="0">
                                              <p:tgtEl>
                                                <p:sldTgt/>
                                              </p:tgtEl>
                                            </p:cond>
                                          </p:endCondLst>
                                        </p:cTn>
                                        <p:tgtEl>
                                          <p:sndTgt r:embed="rId6" name="click.wav"/>
                                        </p:tgtEl>
                                      </p:cMediaNode>
                                    </p:audio>
                                  </p:subTnLst>
                                </p:cTn>
                              </p:par>
                            </p:childTnLst>
                          </p:cTn>
                        </p:par>
                        <p:par>
                          <p:cTn id="49" fill="hold" nodeType="afterGroup">
                            <p:stCondLst>
                              <p:cond delay="500"/>
                            </p:stCondLst>
                            <p:childTnLst>
                              <p:par>
                                <p:cTn id="50" presetID="10" presetClass="entr" presetSubtype="0" fill="hold" grpId="0" nodeType="afterEffect">
                                  <p:stCondLst>
                                    <p:cond delay="0"/>
                                  </p:stCondLst>
                                  <p:childTnLst>
                                    <p:set>
                                      <p:cBhvr>
                                        <p:cTn id="51" dur="1" fill="hold">
                                          <p:stCondLst>
                                            <p:cond delay="0"/>
                                          </p:stCondLst>
                                        </p:cTn>
                                        <p:tgtEl>
                                          <p:spTgt spid="186403"/>
                                        </p:tgtEl>
                                        <p:attrNameLst>
                                          <p:attrName>style.visibility</p:attrName>
                                        </p:attrNameLst>
                                      </p:cBhvr>
                                      <p:to>
                                        <p:strVal val="visible"/>
                                      </p:to>
                                    </p:set>
                                    <p:animEffect transition="in" filter="fade">
                                      <p:cBhvr>
                                        <p:cTn id="52" dur="500"/>
                                        <p:tgtEl>
                                          <p:spTgt spid="186403"/>
                                        </p:tgtEl>
                                      </p:cBhvr>
                                    </p:animEffect>
                                  </p:childTnLst>
                                  <p:subTnLst>
                                    <p:audio>
                                      <p:cMediaNode>
                                        <p:cTn display="0" masterRel="sameClick">
                                          <p:stCondLst>
                                            <p:cond evt="begin" delay="0">
                                              <p:tn val="50"/>
                                            </p:cond>
                                          </p:stCondLst>
                                          <p:endCondLst>
                                            <p:cond evt="onStopAudio" delay="0">
                                              <p:tgtEl>
                                                <p:sldTgt/>
                                              </p:tgtEl>
                                            </p:cond>
                                          </p:endCondLst>
                                        </p:cTn>
                                        <p:tgtEl>
                                          <p:sndTgt r:embed="rId6" name="click.wav"/>
                                        </p:tgtEl>
                                      </p:cMediaNode>
                                    </p:audio>
                                  </p:subTnLst>
                                </p:cTn>
                              </p:par>
                            </p:childTnLst>
                          </p:cTn>
                        </p:par>
                        <p:par>
                          <p:cTn id="53" fill="hold" nodeType="afterGroup">
                            <p:stCondLst>
                              <p:cond delay="1000"/>
                            </p:stCondLst>
                            <p:childTnLst>
                              <p:par>
                                <p:cTn id="54" presetID="10" presetClass="entr" presetSubtype="0" fill="hold" grpId="0" nodeType="afterEffect">
                                  <p:stCondLst>
                                    <p:cond delay="0"/>
                                  </p:stCondLst>
                                  <p:childTnLst>
                                    <p:set>
                                      <p:cBhvr>
                                        <p:cTn id="55" dur="1" fill="hold">
                                          <p:stCondLst>
                                            <p:cond delay="0"/>
                                          </p:stCondLst>
                                        </p:cTn>
                                        <p:tgtEl>
                                          <p:spTgt spid="186402"/>
                                        </p:tgtEl>
                                        <p:attrNameLst>
                                          <p:attrName>style.visibility</p:attrName>
                                        </p:attrNameLst>
                                      </p:cBhvr>
                                      <p:to>
                                        <p:strVal val="visible"/>
                                      </p:to>
                                    </p:set>
                                    <p:animEffect transition="in" filter="fade">
                                      <p:cBhvr>
                                        <p:cTn id="56" dur="500"/>
                                        <p:tgtEl>
                                          <p:spTgt spid="186402"/>
                                        </p:tgtEl>
                                      </p:cBhvr>
                                    </p:animEffect>
                                  </p:childTnLst>
                                  <p:subTnLst>
                                    <p:audio>
                                      <p:cMediaNode>
                                        <p:cTn display="0" masterRel="sameClick">
                                          <p:stCondLst>
                                            <p:cond evt="begin" delay="0">
                                              <p:tn val="54"/>
                                            </p:cond>
                                          </p:stCondLst>
                                          <p:endCondLst>
                                            <p:cond evt="onStopAudio" delay="0">
                                              <p:tgtEl>
                                                <p:sldTgt/>
                                              </p:tgtEl>
                                            </p:cond>
                                          </p:endCondLst>
                                        </p:cTn>
                                        <p:tgtEl>
                                          <p:sndTgt r:embed="rId6" name="click.wav"/>
                                        </p:tgtEl>
                                      </p:cMediaNode>
                                    </p:audio>
                                  </p:subTnLst>
                                </p:cTn>
                              </p:par>
                            </p:childTnLst>
                          </p:cTn>
                        </p:par>
                        <p:par>
                          <p:cTn id="57" fill="hold" nodeType="afterGroup">
                            <p:stCondLst>
                              <p:cond delay="1500"/>
                            </p:stCondLst>
                            <p:childTnLst>
                              <p:par>
                                <p:cTn id="58" presetID="10" presetClass="entr" presetSubtype="0" fill="hold" grpId="0" nodeType="afterEffect">
                                  <p:stCondLst>
                                    <p:cond delay="0"/>
                                  </p:stCondLst>
                                  <p:childTnLst>
                                    <p:set>
                                      <p:cBhvr>
                                        <p:cTn id="59" dur="1" fill="hold">
                                          <p:stCondLst>
                                            <p:cond delay="0"/>
                                          </p:stCondLst>
                                        </p:cTn>
                                        <p:tgtEl>
                                          <p:spTgt spid="186401"/>
                                        </p:tgtEl>
                                        <p:attrNameLst>
                                          <p:attrName>style.visibility</p:attrName>
                                        </p:attrNameLst>
                                      </p:cBhvr>
                                      <p:to>
                                        <p:strVal val="visible"/>
                                      </p:to>
                                    </p:set>
                                    <p:animEffect transition="in" filter="fade">
                                      <p:cBhvr>
                                        <p:cTn id="60" dur="500"/>
                                        <p:tgtEl>
                                          <p:spTgt spid="186401"/>
                                        </p:tgtEl>
                                      </p:cBhvr>
                                    </p:animEffect>
                                  </p:childTnLst>
                                  <p:subTnLst>
                                    <p:audio>
                                      <p:cMediaNode>
                                        <p:cTn display="0" masterRel="sameClick">
                                          <p:stCondLst>
                                            <p:cond evt="begin" delay="0">
                                              <p:tn val="58"/>
                                            </p:cond>
                                          </p:stCondLst>
                                          <p:endCondLst>
                                            <p:cond evt="onStopAudio" delay="0">
                                              <p:tgtEl>
                                                <p:sldTgt/>
                                              </p:tgtEl>
                                            </p:cond>
                                          </p:endCondLst>
                                        </p:cTn>
                                        <p:tgtEl>
                                          <p:sndTgt r:embed="rId6" name="click.wav"/>
                                        </p:tgtEl>
                                      </p:cMediaNode>
                                    </p:audio>
                                  </p:subTnLst>
                                </p:cTn>
                              </p:par>
                            </p:childTnLst>
                          </p:cTn>
                        </p:par>
                        <p:par>
                          <p:cTn id="61" fill="hold" nodeType="afterGroup">
                            <p:stCondLst>
                              <p:cond delay="2000"/>
                            </p:stCondLst>
                            <p:childTnLst>
                              <p:par>
                                <p:cTn id="62" presetID="10" presetClass="entr" presetSubtype="0" fill="hold" grpId="0" nodeType="afterEffect">
                                  <p:stCondLst>
                                    <p:cond delay="0"/>
                                  </p:stCondLst>
                                  <p:childTnLst>
                                    <p:set>
                                      <p:cBhvr>
                                        <p:cTn id="63" dur="1" fill="hold">
                                          <p:stCondLst>
                                            <p:cond delay="0"/>
                                          </p:stCondLst>
                                        </p:cTn>
                                        <p:tgtEl>
                                          <p:spTgt spid="186400"/>
                                        </p:tgtEl>
                                        <p:attrNameLst>
                                          <p:attrName>style.visibility</p:attrName>
                                        </p:attrNameLst>
                                      </p:cBhvr>
                                      <p:to>
                                        <p:strVal val="visible"/>
                                      </p:to>
                                    </p:set>
                                    <p:animEffect transition="in" filter="fade">
                                      <p:cBhvr>
                                        <p:cTn id="64" dur="500"/>
                                        <p:tgtEl>
                                          <p:spTgt spid="186400"/>
                                        </p:tgtEl>
                                      </p:cBhvr>
                                    </p:animEffect>
                                  </p:childTnLst>
                                  <p:subTnLst>
                                    <p:audio>
                                      <p:cMediaNode>
                                        <p:cTn display="0" masterRel="sameClick">
                                          <p:stCondLst>
                                            <p:cond evt="begin" delay="0">
                                              <p:tn val="62"/>
                                            </p:cond>
                                          </p:stCondLst>
                                          <p:endCondLst>
                                            <p:cond evt="onStopAudio" delay="0">
                                              <p:tgtEl>
                                                <p:sldTgt/>
                                              </p:tgtEl>
                                            </p:cond>
                                          </p:endCondLst>
                                        </p:cTn>
                                        <p:tgtEl>
                                          <p:sndTgt r:embed="rId6" name="click.wav"/>
                                        </p:tgtEl>
                                      </p:cMediaNode>
                                    </p:audio>
                                  </p:subTnLst>
                                </p:cTn>
                              </p:par>
                            </p:childTnLst>
                          </p:cTn>
                        </p:par>
                        <p:par>
                          <p:cTn id="65" fill="hold" nodeType="afterGroup">
                            <p:stCondLst>
                              <p:cond delay="2500"/>
                            </p:stCondLst>
                            <p:childTnLst>
                              <p:par>
                                <p:cTn id="66" presetID="10" presetClass="entr" presetSubtype="0" fill="hold" grpId="0" nodeType="afterEffect">
                                  <p:stCondLst>
                                    <p:cond delay="0"/>
                                  </p:stCondLst>
                                  <p:childTnLst>
                                    <p:set>
                                      <p:cBhvr>
                                        <p:cTn id="67" dur="1" fill="hold">
                                          <p:stCondLst>
                                            <p:cond delay="0"/>
                                          </p:stCondLst>
                                        </p:cTn>
                                        <p:tgtEl>
                                          <p:spTgt spid="186372"/>
                                        </p:tgtEl>
                                        <p:attrNameLst>
                                          <p:attrName>style.visibility</p:attrName>
                                        </p:attrNameLst>
                                      </p:cBhvr>
                                      <p:to>
                                        <p:strVal val="visible"/>
                                      </p:to>
                                    </p:set>
                                    <p:animEffect transition="in" filter="fade">
                                      <p:cBhvr>
                                        <p:cTn id="68" dur="500"/>
                                        <p:tgtEl>
                                          <p:spTgt spid="186372"/>
                                        </p:tgtEl>
                                      </p:cBhvr>
                                    </p:animEffect>
                                  </p:childTnLst>
                                  <p:subTnLst>
                                    <p:audio>
                                      <p:cMediaNode>
                                        <p:cTn display="0" masterRel="sameClick">
                                          <p:stCondLst>
                                            <p:cond evt="begin" delay="0">
                                              <p:tn val="66"/>
                                            </p:cond>
                                          </p:stCondLst>
                                          <p:endCondLst>
                                            <p:cond evt="onStopAudio" delay="0">
                                              <p:tgtEl>
                                                <p:sldTgt/>
                                              </p:tgtEl>
                                            </p:cond>
                                          </p:endCondLst>
                                        </p:cTn>
                                        <p:tgtEl>
                                          <p:sndTgt r:embed="rId6" name="click.wav"/>
                                        </p:tgtEl>
                                      </p:cMediaNode>
                                    </p:audio>
                                  </p:sub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nodeType="clickEffect">
                                  <p:stCondLst>
                                    <p:cond delay="0"/>
                                  </p:stCondLst>
                                  <p:childTnLst>
                                    <p:set>
                                      <p:cBhvr>
                                        <p:cTn id="72" dur="1" fill="hold">
                                          <p:stCondLst>
                                            <p:cond delay="0"/>
                                          </p:stCondLst>
                                        </p:cTn>
                                        <p:tgtEl>
                                          <p:spTgt spid="2"/>
                                        </p:tgtEl>
                                        <p:attrNameLst>
                                          <p:attrName>style.visibility</p:attrName>
                                        </p:attrNameLst>
                                      </p:cBhvr>
                                      <p:to>
                                        <p:strVal val="visible"/>
                                      </p:to>
                                    </p:set>
                                    <p:animEffect transition="in" filter="fade">
                                      <p:cBhvr>
                                        <p:cTn id="73" dur="500"/>
                                        <p:tgtEl>
                                          <p:spTgt spid="2"/>
                                        </p:tgtEl>
                                      </p:cBhvr>
                                    </p:animEffect>
                                  </p:childTnLst>
                                  <p:subTnLst>
                                    <p:audio>
                                      <p:cMediaNode>
                                        <p:cTn display="0" masterRel="sameClick">
                                          <p:stCondLst>
                                            <p:cond evt="begin" delay="0">
                                              <p:tn val="71"/>
                                            </p:cond>
                                          </p:stCondLst>
                                          <p:endCondLst>
                                            <p:cond evt="onStopAudio" delay="0">
                                              <p:tgtEl>
                                                <p:sldTgt/>
                                              </p:tgtEl>
                                            </p:cond>
                                          </p:endCondLst>
                                        </p:cTn>
                                        <p:tgtEl>
                                          <p:sndTgt r:embed="rId7" name="whoosh.wav"/>
                                        </p:tgtEl>
                                      </p:cMediaNode>
                                    </p:audio>
                                  </p:subTnLst>
                                </p:cTn>
                              </p:par>
                            </p:childTnLst>
                          </p:cTn>
                        </p:par>
                        <p:par>
                          <p:cTn id="74" fill="hold" nodeType="afterGroup">
                            <p:stCondLst>
                              <p:cond delay="500"/>
                            </p:stCondLst>
                            <p:childTnLst>
                              <p:par>
                                <p:cTn id="75" presetID="10" presetClass="entr" presetSubtype="0" fill="hold" nodeType="afterEffect">
                                  <p:stCondLst>
                                    <p:cond delay="0"/>
                                  </p:stCondLst>
                                  <p:childTnLst>
                                    <p:set>
                                      <p:cBhvr>
                                        <p:cTn id="76" dur="1" fill="hold">
                                          <p:stCondLst>
                                            <p:cond delay="0"/>
                                          </p:stCondLst>
                                        </p:cTn>
                                        <p:tgtEl>
                                          <p:spTgt spid="3"/>
                                        </p:tgtEl>
                                        <p:attrNameLst>
                                          <p:attrName>style.visibility</p:attrName>
                                        </p:attrNameLst>
                                      </p:cBhvr>
                                      <p:to>
                                        <p:strVal val="visible"/>
                                      </p:to>
                                    </p:set>
                                    <p:animEffect transition="in" filter="fade">
                                      <p:cBhvr>
                                        <p:cTn id="77" dur="500"/>
                                        <p:tgtEl>
                                          <p:spTgt spid="3"/>
                                        </p:tgtEl>
                                      </p:cBhvr>
                                    </p:animEffect>
                                  </p:childTnLst>
                                  <p:subTnLst>
                                    <p:audio>
                                      <p:cMediaNode>
                                        <p:cTn display="0" masterRel="sameClick">
                                          <p:stCondLst>
                                            <p:cond evt="begin" delay="0">
                                              <p:tn val="75"/>
                                            </p:cond>
                                          </p:stCondLst>
                                          <p:endCondLst>
                                            <p:cond evt="onStopAudio" delay="0">
                                              <p:tgtEl>
                                                <p:sldTgt/>
                                              </p:tgtEl>
                                            </p:cond>
                                          </p:endCondLst>
                                        </p:cTn>
                                        <p:tgtEl>
                                          <p:sndTgt r:embed="rId7" name="whoosh.wav"/>
                                        </p:tgtEl>
                                      </p:cMediaNode>
                                    </p:audio>
                                  </p:subTnLst>
                                </p:cTn>
                              </p:par>
                            </p:childTnLst>
                          </p:cTn>
                        </p:par>
                        <p:par>
                          <p:cTn id="78" fill="hold" nodeType="afterGroup">
                            <p:stCondLst>
                              <p:cond delay="1000"/>
                            </p:stCondLst>
                            <p:childTnLst>
                              <p:par>
                                <p:cTn id="79" presetID="10" presetClass="entr" presetSubtype="0" fill="hold" nodeType="afterEffect">
                                  <p:stCondLst>
                                    <p:cond delay="0"/>
                                  </p:stCondLst>
                                  <p:childTnLst>
                                    <p:set>
                                      <p:cBhvr>
                                        <p:cTn id="80" dur="1" fill="hold">
                                          <p:stCondLst>
                                            <p:cond delay="0"/>
                                          </p:stCondLst>
                                        </p:cTn>
                                        <p:tgtEl>
                                          <p:spTgt spid="4"/>
                                        </p:tgtEl>
                                        <p:attrNameLst>
                                          <p:attrName>style.visibility</p:attrName>
                                        </p:attrNameLst>
                                      </p:cBhvr>
                                      <p:to>
                                        <p:strVal val="visible"/>
                                      </p:to>
                                    </p:set>
                                    <p:animEffect transition="in" filter="fade">
                                      <p:cBhvr>
                                        <p:cTn id="81" dur="500"/>
                                        <p:tgtEl>
                                          <p:spTgt spid="4"/>
                                        </p:tgtEl>
                                      </p:cBhvr>
                                    </p:animEffect>
                                  </p:childTnLst>
                                  <p:subTnLst>
                                    <p:audio>
                                      <p:cMediaNode>
                                        <p:cTn display="0" masterRel="sameClick">
                                          <p:stCondLst>
                                            <p:cond evt="begin" delay="0">
                                              <p:tn val="79"/>
                                            </p:cond>
                                          </p:stCondLst>
                                          <p:endCondLst>
                                            <p:cond evt="onStopAudio" delay="0">
                                              <p:tgtEl>
                                                <p:sldTgt/>
                                              </p:tgtEl>
                                            </p:cond>
                                          </p:endCondLst>
                                        </p:cTn>
                                        <p:tgtEl>
                                          <p:sndTgt r:embed="rId7" name="whoosh.wav"/>
                                        </p:tgtEl>
                                      </p:cMediaNode>
                                    </p:audio>
                                  </p:subTnLst>
                                </p:cTn>
                              </p:par>
                            </p:childTnLst>
                          </p:cTn>
                        </p:par>
                        <p:par>
                          <p:cTn id="82" fill="hold" nodeType="afterGroup">
                            <p:stCondLst>
                              <p:cond delay="1500"/>
                            </p:stCondLst>
                            <p:childTnLst>
                              <p:par>
                                <p:cTn id="83" presetID="10" presetClass="entr" presetSubtype="0" fill="hold" nodeType="afterEffect">
                                  <p:stCondLst>
                                    <p:cond delay="0"/>
                                  </p:stCondLst>
                                  <p:childTnLst>
                                    <p:set>
                                      <p:cBhvr>
                                        <p:cTn id="84" dur="1" fill="hold">
                                          <p:stCondLst>
                                            <p:cond delay="0"/>
                                          </p:stCondLst>
                                        </p:cTn>
                                        <p:tgtEl>
                                          <p:spTgt spid="5"/>
                                        </p:tgtEl>
                                        <p:attrNameLst>
                                          <p:attrName>style.visibility</p:attrName>
                                        </p:attrNameLst>
                                      </p:cBhvr>
                                      <p:to>
                                        <p:strVal val="visible"/>
                                      </p:to>
                                    </p:set>
                                    <p:animEffect transition="in" filter="fade">
                                      <p:cBhvr>
                                        <p:cTn id="85" dur="500"/>
                                        <p:tgtEl>
                                          <p:spTgt spid="5"/>
                                        </p:tgtEl>
                                      </p:cBhvr>
                                    </p:animEffect>
                                  </p:childTnLst>
                                  <p:subTnLst>
                                    <p:audio>
                                      <p:cMediaNode>
                                        <p:cTn display="0" masterRel="sameClick">
                                          <p:stCondLst>
                                            <p:cond evt="begin" delay="0">
                                              <p:tn val="83"/>
                                            </p:cond>
                                          </p:stCondLst>
                                          <p:endCondLst>
                                            <p:cond evt="onStopAudio" delay="0">
                                              <p:tgtEl>
                                                <p:sldTgt/>
                                              </p:tgtEl>
                                            </p:cond>
                                          </p:endCondLst>
                                        </p:cTn>
                                        <p:tgtEl>
                                          <p:sndTgt r:embed="rId7" name="whoosh.wav"/>
                                        </p:tgtEl>
                                      </p:cMediaNode>
                                    </p:audio>
                                  </p:subTnLst>
                                </p:cTn>
                              </p:par>
                            </p:childTnLst>
                          </p:cTn>
                        </p:par>
                        <p:par>
                          <p:cTn id="86" fill="hold" nodeType="afterGroup">
                            <p:stCondLst>
                              <p:cond delay="2000"/>
                            </p:stCondLst>
                            <p:childTnLst>
                              <p:par>
                                <p:cTn id="87" presetID="10" presetClass="entr" presetSubtype="0" fill="hold" nodeType="afterEffect">
                                  <p:stCondLst>
                                    <p:cond delay="0"/>
                                  </p:stCondLst>
                                  <p:childTnLst>
                                    <p:set>
                                      <p:cBhvr>
                                        <p:cTn id="88" dur="1" fill="hold">
                                          <p:stCondLst>
                                            <p:cond delay="0"/>
                                          </p:stCondLst>
                                        </p:cTn>
                                        <p:tgtEl>
                                          <p:spTgt spid="6"/>
                                        </p:tgtEl>
                                        <p:attrNameLst>
                                          <p:attrName>style.visibility</p:attrName>
                                        </p:attrNameLst>
                                      </p:cBhvr>
                                      <p:to>
                                        <p:strVal val="visible"/>
                                      </p:to>
                                    </p:set>
                                    <p:animEffect transition="in" filter="fade">
                                      <p:cBhvr>
                                        <p:cTn id="89" dur="500"/>
                                        <p:tgtEl>
                                          <p:spTgt spid="6"/>
                                        </p:tgtEl>
                                      </p:cBhvr>
                                    </p:animEffect>
                                  </p:childTnLst>
                                  <p:subTnLst>
                                    <p:audio>
                                      <p:cMediaNode>
                                        <p:cTn display="0" masterRel="sameClick">
                                          <p:stCondLst>
                                            <p:cond evt="begin" delay="0">
                                              <p:tn val="87"/>
                                            </p:cond>
                                          </p:stCondLst>
                                          <p:endCondLst>
                                            <p:cond evt="onStopAudio" delay="0">
                                              <p:tgtEl>
                                                <p:sldTgt/>
                                              </p:tgtEl>
                                            </p:cond>
                                          </p:endCondLst>
                                        </p:cTn>
                                        <p:tgtEl>
                                          <p:sndTgt r:embed="rId7" name="whoosh.wav"/>
                                        </p:tgtEl>
                                      </p:cMediaNode>
                                    </p:audio>
                                  </p:subTnLst>
                                </p:cTn>
                              </p:par>
                            </p:childTnLst>
                          </p:cTn>
                        </p:par>
                        <p:par>
                          <p:cTn id="90" fill="hold" nodeType="afterGroup">
                            <p:stCondLst>
                              <p:cond delay="2500"/>
                            </p:stCondLst>
                            <p:childTnLst>
                              <p:par>
                                <p:cTn id="91" presetID="10" presetClass="entr" presetSubtype="0" fill="hold" nodeType="afterEffect">
                                  <p:stCondLst>
                                    <p:cond delay="0"/>
                                  </p:stCondLst>
                                  <p:childTnLst>
                                    <p:set>
                                      <p:cBhvr>
                                        <p:cTn id="92" dur="1" fill="hold">
                                          <p:stCondLst>
                                            <p:cond delay="0"/>
                                          </p:stCondLst>
                                        </p:cTn>
                                        <p:tgtEl>
                                          <p:spTgt spid="7"/>
                                        </p:tgtEl>
                                        <p:attrNameLst>
                                          <p:attrName>style.visibility</p:attrName>
                                        </p:attrNameLst>
                                      </p:cBhvr>
                                      <p:to>
                                        <p:strVal val="visible"/>
                                      </p:to>
                                    </p:set>
                                    <p:animEffect transition="in" filter="fade">
                                      <p:cBhvr>
                                        <p:cTn id="93" dur="500"/>
                                        <p:tgtEl>
                                          <p:spTgt spid="7"/>
                                        </p:tgtEl>
                                      </p:cBhvr>
                                    </p:animEffect>
                                  </p:childTnLst>
                                  <p:subTnLst>
                                    <p:audio>
                                      <p:cMediaNode>
                                        <p:cTn display="0" masterRel="sameClick">
                                          <p:stCondLst>
                                            <p:cond evt="begin" delay="0">
                                              <p:tn val="91"/>
                                            </p:cond>
                                          </p:stCondLst>
                                          <p:endCondLst>
                                            <p:cond evt="onStopAudio" delay="0">
                                              <p:tgtEl>
                                                <p:sldTgt/>
                                              </p:tgtEl>
                                            </p:cond>
                                          </p:endCondLst>
                                        </p:cTn>
                                        <p:tgtEl>
                                          <p:sndTgt r:embed="rId7" name="whoosh.wav"/>
                                        </p:tgtEl>
                                      </p:cMediaNode>
                                    </p:audio>
                                  </p:subTnLst>
                                </p:cTn>
                              </p:par>
                            </p:childTnLst>
                          </p:cTn>
                        </p:par>
                        <p:par>
                          <p:cTn id="94" fill="hold" nodeType="afterGroup">
                            <p:stCondLst>
                              <p:cond delay="3000"/>
                            </p:stCondLst>
                            <p:childTnLst>
                              <p:par>
                                <p:cTn id="95" presetID="10" presetClass="entr" presetSubtype="0" fill="hold" nodeType="afterEffect">
                                  <p:stCondLst>
                                    <p:cond delay="0"/>
                                  </p:stCondLst>
                                  <p:childTnLst>
                                    <p:set>
                                      <p:cBhvr>
                                        <p:cTn id="96" dur="1" fill="hold">
                                          <p:stCondLst>
                                            <p:cond delay="0"/>
                                          </p:stCondLst>
                                        </p:cTn>
                                        <p:tgtEl>
                                          <p:spTgt spid="8"/>
                                        </p:tgtEl>
                                        <p:attrNameLst>
                                          <p:attrName>style.visibility</p:attrName>
                                        </p:attrNameLst>
                                      </p:cBhvr>
                                      <p:to>
                                        <p:strVal val="visible"/>
                                      </p:to>
                                    </p:set>
                                    <p:animEffect transition="in" filter="fade">
                                      <p:cBhvr>
                                        <p:cTn id="97" dur="500"/>
                                        <p:tgtEl>
                                          <p:spTgt spid="8"/>
                                        </p:tgtEl>
                                      </p:cBhvr>
                                    </p:animEffect>
                                  </p:childTnLst>
                                  <p:subTnLst>
                                    <p:audio>
                                      <p:cMediaNode>
                                        <p:cTn display="0" masterRel="sameClick">
                                          <p:stCondLst>
                                            <p:cond evt="begin" delay="0">
                                              <p:tn val="95"/>
                                            </p:cond>
                                          </p:stCondLst>
                                          <p:endCondLst>
                                            <p:cond evt="onStopAudio" delay="0">
                                              <p:tgtEl>
                                                <p:sldTgt/>
                                              </p:tgtEl>
                                            </p:cond>
                                          </p:endCondLst>
                                        </p:cTn>
                                        <p:tgtEl>
                                          <p:sndTgt r:embed="rId7" name="whoosh.wav"/>
                                        </p:tgtEl>
                                      </p:cMediaNode>
                                    </p:audio>
                                  </p:subTnLst>
                                </p:cTn>
                              </p:par>
                            </p:childTnLst>
                          </p:cTn>
                        </p:par>
                        <p:par>
                          <p:cTn id="98" fill="hold" nodeType="afterGroup">
                            <p:stCondLst>
                              <p:cond delay="3500"/>
                            </p:stCondLst>
                            <p:childTnLst>
                              <p:par>
                                <p:cTn id="99" presetID="10" presetClass="entr" presetSubtype="0" fill="hold" nodeType="afterEffect">
                                  <p:stCondLst>
                                    <p:cond delay="0"/>
                                  </p:stCondLst>
                                  <p:childTnLst>
                                    <p:set>
                                      <p:cBhvr>
                                        <p:cTn id="100" dur="1" fill="hold">
                                          <p:stCondLst>
                                            <p:cond delay="0"/>
                                          </p:stCondLst>
                                        </p:cTn>
                                        <p:tgtEl>
                                          <p:spTgt spid="9"/>
                                        </p:tgtEl>
                                        <p:attrNameLst>
                                          <p:attrName>style.visibility</p:attrName>
                                        </p:attrNameLst>
                                      </p:cBhvr>
                                      <p:to>
                                        <p:strVal val="visible"/>
                                      </p:to>
                                    </p:set>
                                    <p:animEffect transition="in" filter="fade">
                                      <p:cBhvr>
                                        <p:cTn id="101" dur="500"/>
                                        <p:tgtEl>
                                          <p:spTgt spid="9"/>
                                        </p:tgtEl>
                                      </p:cBhvr>
                                    </p:animEffect>
                                  </p:childTnLst>
                                  <p:subTnLst>
                                    <p:audio>
                                      <p:cMediaNode>
                                        <p:cTn display="0" masterRel="sameClick">
                                          <p:stCondLst>
                                            <p:cond evt="begin" delay="0">
                                              <p:tn val="99"/>
                                            </p:cond>
                                          </p:stCondLst>
                                          <p:endCondLst>
                                            <p:cond evt="onStopAudio" delay="0">
                                              <p:tgtEl>
                                                <p:sldTgt/>
                                              </p:tgtEl>
                                            </p:cond>
                                          </p:endCondLst>
                                        </p:cTn>
                                        <p:tgtEl>
                                          <p:sndTgt r:embed="rId7" name="whoosh.wav"/>
                                        </p:tgtEl>
                                      </p:cMediaNode>
                                    </p:audio>
                                  </p:subTnLst>
                                </p:cTn>
                              </p:par>
                            </p:childTnLst>
                          </p:cTn>
                        </p:par>
                        <p:par>
                          <p:cTn id="102" fill="hold" nodeType="afterGroup">
                            <p:stCondLst>
                              <p:cond delay="4000"/>
                            </p:stCondLst>
                            <p:childTnLst>
                              <p:par>
                                <p:cTn id="103" presetID="10" presetClass="entr" presetSubtype="0" fill="hold" nodeType="afterEffect">
                                  <p:stCondLst>
                                    <p:cond delay="0"/>
                                  </p:stCondLst>
                                  <p:childTnLst>
                                    <p:set>
                                      <p:cBhvr>
                                        <p:cTn id="104" dur="1" fill="hold">
                                          <p:stCondLst>
                                            <p:cond delay="0"/>
                                          </p:stCondLst>
                                        </p:cTn>
                                        <p:tgtEl>
                                          <p:spTgt spid="10"/>
                                        </p:tgtEl>
                                        <p:attrNameLst>
                                          <p:attrName>style.visibility</p:attrName>
                                        </p:attrNameLst>
                                      </p:cBhvr>
                                      <p:to>
                                        <p:strVal val="visible"/>
                                      </p:to>
                                    </p:set>
                                    <p:animEffect transition="in" filter="fade">
                                      <p:cBhvr>
                                        <p:cTn id="105" dur="500"/>
                                        <p:tgtEl>
                                          <p:spTgt spid="10"/>
                                        </p:tgtEl>
                                      </p:cBhvr>
                                    </p:animEffect>
                                  </p:childTnLst>
                                  <p:subTnLst>
                                    <p:audio>
                                      <p:cMediaNode>
                                        <p:cTn display="0" masterRel="sameClick">
                                          <p:stCondLst>
                                            <p:cond evt="begin" delay="0">
                                              <p:tn val="103"/>
                                            </p:cond>
                                          </p:stCondLst>
                                          <p:endCondLst>
                                            <p:cond evt="onStopAudio" delay="0">
                                              <p:tgtEl>
                                                <p:sldTgt/>
                                              </p:tgtEl>
                                            </p:cond>
                                          </p:endCondLst>
                                        </p:cTn>
                                        <p:tgtEl>
                                          <p:sndTgt r:embed="rId7" name="whoosh.wav"/>
                                        </p:tgtEl>
                                      </p:cMediaNode>
                                    </p:audio>
                                  </p:sub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186405"/>
                                        </p:tgtEl>
                                        <p:attrNameLst>
                                          <p:attrName>style.visibility</p:attrName>
                                        </p:attrNameLst>
                                      </p:cBhvr>
                                      <p:to>
                                        <p:strVal val="visible"/>
                                      </p:to>
                                    </p:set>
                                    <p:animEffect transition="in" filter="fade">
                                      <p:cBhvr>
                                        <p:cTn id="110" dur="500"/>
                                        <p:tgtEl>
                                          <p:spTgt spid="186405"/>
                                        </p:tgtEl>
                                      </p:cBhvr>
                                    </p:animEffect>
                                  </p:childTnLst>
                                  <p:subTnLst>
                                    <p:audio>
                                      <p:cMediaNode>
                                        <p:cTn display="0" masterRel="sameClick">
                                          <p:stCondLst>
                                            <p:cond evt="begin" delay="0">
                                              <p:tn val="108"/>
                                            </p:cond>
                                          </p:stCondLst>
                                          <p:endCondLst>
                                            <p:cond evt="onStopAudio" delay="0">
                                              <p:tgtEl>
                                                <p:sldTgt/>
                                              </p:tgtEl>
                                            </p:cond>
                                          </p:endCondLst>
                                        </p:cTn>
                                        <p:tgtEl>
                                          <p:sndTgt r:embed="rId3" name="camera.wav"/>
                                        </p:tgtEl>
                                      </p:cMediaNode>
                                    </p:audio>
                                  </p:subTnLst>
                                </p:cTn>
                              </p:par>
                            </p:childTnLst>
                          </p:cTn>
                        </p:par>
                      </p:childTnLst>
                    </p:cTn>
                  </p:par>
                  <p:par>
                    <p:cTn id="111" fill="hold" nodeType="clickPar">
                      <p:stCondLst>
                        <p:cond delay="indefinite"/>
                      </p:stCondLst>
                      <p:childTnLst>
                        <p:par>
                          <p:cTn id="112" fill="hold" nodeType="withGroup">
                            <p:stCondLst>
                              <p:cond delay="0"/>
                            </p:stCondLst>
                            <p:childTnLst>
                              <p:par>
                                <p:cTn id="113" presetID="10" presetClass="entr" presetSubtype="0" fill="hold" grpId="0" nodeType="clickEffect">
                                  <p:stCondLst>
                                    <p:cond delay="0"/>
                                  </p:stCondLst>
                                  <p:childTnLst>
                                    <p:set>
                                      <p:cBhvr>
                                        <p:cTn id="114" dur="1" fill="hold">
                                          <p:stCondLst>
                                            <p:cond delay="0"/>
                                          </p:stCondLst>
                                        </p:cTn>
                                        <p:tgtEl>
                                          <p:spTgt spid="186408"/>
                                        </p:tgtEl>
                                        <p:attrNameLst>
                                          <p:attrName>style.visibility</p:attrName>
                                        </p:attrNameLst>
                                      </p:cBhvr>
                                      <p:to>
                                        <p:strVal val="visible"/>
                                      </p:to>
                                    </p:set>
                                    <p:animEffect transition="in" filter="fade">
                                      <p:cBhvr>
                                        <p:cTn id="115" dur="500"/>
                                        <p:tgtEl>
                                          <p:spTgt spid="186408"/>
                                        </p:tgtEl>
                                      </p:cBhvr>
                                    </p:animEffect>
                                  </p:childTnLst>
                                  <p:subTnLst>
                                    <p:audio>
                                      <p:cMediaNode>
                                        <p:cTn display="0" masterRel="sameClick">
                                          <p:stCondLst>
                                            <p:cond evt="begin" delay="0">
                                              <p:tn val="113"/>
                                            </p:cond>
                                          </p:stCondLst>
                                          <p:endCondLst>
                                            <p:cond evt="onStopAudio" delay="0">
                                              <p:tgtEl>
                                                <p:sldTgt/>
                                              </p:tgtEl>
                                            </p:cond>
                                          </p:endCondLst>
                                        </p:cTn>
                                        <p:tgtEl>
                                          <p:sndTgt r:embed="rId7" name="whoosh.wav"/>
                                        </p:tgtEl>
                                      </p:cMediaNode>
                                    </p:audio>
                                  </p:subTnLst>
                                </p:cTn>
                              </p:par>
                            </p:childTnLst>
                          </p:cTn>
                        </p:par>
                        <p:par>
                          <p:cTn id="116" fill="hold" nodeType="afterGroup">
                            <p:stCondLst>
                              <p:cond delay="500"/>
                            </p:stCondLst>
                            <p:childTnLst>
                              <p:par>
                                <p:cTn id="117" presetID="10" presetClass="entr" presetSubtype="0" fill="hold" grpId="0" nodeType="afterEffect">
                                  <p:stCondLst>
                                    <p:cond delay="0"/>
                                  </p:stCondLst>
                                  <p:childTnLst>
                                    <p:set>
                                      <p:cBhvr>
                                        <p:cTn id="118" dur="1" fill="hold">
                                          <p:stCondLst>
                                            <p:cond delay="0"/>
                                          </p:stCondLst>
                                        </p:cTn>
                                        <p:tgtEl>
                                          <p:spTgt spid="186409"/>
                                        </p:tgtEl>
                                        <p:attrNameLst>
                                          <p:attrName>style.visibility</p:attrName>
                                        </p:attrNameLst>
                                      </p:cBhvr>
                                      <p:to>
                                        <p:strVal val="visible"/>
                                      </p:to>
                                    </p:set>
                                    <p:animEffect transition="in" filter="fade">
                                      <p:cBhvr>
                                        <p:cTn id="119" dur="500"/>
                                        <p:tgtEl>
                                          <p:spTgt spid="186409"/>
                                        </p:tgtEl>
                                      </p:cBhvr>
                                    </p:animEffect>
                                  </p:childTnLst>
                                  <p:subTnLst>
                                    <p:audio>
                                      <p:cMediaNode>
                                        <p:cTn display="0" masterRel="sameClick">
                                          <p:stCondLst>
                                            <p:cond evt="begin" delay="0">
                                              <p:tn val="117"/>
                                            </p:cond>
                                          </p:stCondLst>
                                          <p:endCondLst>
                                            <p:cond evt="onStopAudio" delay="0">
                                              <p:tgtEl>
                                                <p:sldTgt/>
                                              </p:tgtEl>
                                            </p:cond>
                                          </p:endCondLst>
                                        </p:cTn>
                                        <p:tgtEl>
                                          <p:sndTgt r:embed="rId7" name="whoosh.wav"/>
                                        </p:tgtEl>
                                      </p:cMediaNode>
                                    </p:audio>
                                  </p:subTnLst>
                                </p:cTn>
                              </p:par>
                            </p:childTnLst>
                          </p:cTn>
                        </p:par>
                        <p:par>
                          <p:cTn id="120" fill="hold" nodeType="afterGroup">
                            <p:stCondLst>
                              <p:cond delay="1000"/>
                            </p:stCondLst>
                            <p:childTnLst>
                              <p:par>
                                <p:cTn id="121" presetID="10" presetClass="entr" presetSubtype="0" fill="hold" grpId="0" nodeType="afterEffect">
                                  <p:stCondLst>
                                    <p:cond delay="0"/>
                                  </p:stCondLst>
                                  <p:childTnLst>
                                    <p:set>
                                      <p:cBhvr>
                                        <p:cTn id="122" dur="1" fill="hold">
                                          <p:stCondLst>
                                            <p:cond delay="0"/>
                                          </p:stCondLst>
                                        </p:cTn>
                                        <p:tgtEl>
                                          <p:spTgt spid="186410"/>
                                        </p:tgtEl>
                                        <p:attrNameLst>
                                          <p:attrName>style.visibility</p:attrName>
                                        </p:attrNameLst>
                                      </p:cBhvr>
                                      <p:to>
                                        <p:strVal val="visible"/>
                                      </p:to>
                                    </p:set>
                                    <p:animEffect transition="in" filter="fade">
                                      <p:cBhvr>
                                        <p:cTn id="123" dur="500"/>
                                        <p:tgtEl>
                                          <p:spTgt spid="186410"/>
                                        </p:tgtEl>
                                      </p:cBhvr>
                                    </p:animEffect>
                                  </p:childTnLst>
                                  <p:subTnLst>
                                    <p:audio>
                                      <p:cMediaNode>
                                        <p:cTn display="0" masterRel="sameClick">
                                          <p:stCondLst>
                                            <p:cond evt="begin" delay="0">
                                              <p:tn val="121"/>
                                            </p:cond>
                                          </p:stCondLst>
                                          <p:endCondLst>
                                            <p:cond evt="onStopAudio" delay="0">
                                              <p:tgtEl>
                                                <p:sldTgt/>
                                              </p:tgtEl>
                                            </p:cond>
                                          </p:endCondLst>
                                        </p:cTn>
                                        <p:tgtEl>
                                          <p:sndTgt r:embed="rId7" name="whoosh.wav"/>
                                        </p:tgtEl>
                                      </p:cMediaNode>
                                    </p:audio>
                                  </p:subTnLst>
                                </p:cTn>
                              </p:par>
                            </p:childTnLst>
                          </p:cTn>
                        </p:par>
                        <p:par>
                          <p:cTn id="124" fill="hold" nodeType="afterGroup">
                            <p:stCondLst>
                              <p:cond delay="1500"/>
                            </p:stCondLst>
                            <p:childTnLst>
                              <p:par>
                                <p:cTn id="125" presetID="10" presetClass="entr" presetSubtype="0" fill="hold" grpId="0" nodeType="afterEffect">
                                  <p:stCondLst>
                                    <p:cond delay="0"/>
                                  </p:stCondLst>
                                  <p:childTnLst>
                                    <p:set>
                                      <p:cBhvr>
                                        <p:cTn id="126" dur="1" fill="hold">
                                          <p:stCondLst>
                                            <p:cond delay="0"/>
                                          </p:stCondLst>
                                        </p:cTn>
                                        <p:tgtEl>
                                          <p:spTgt spid="186411"/>
                                        </p:tgtEl>
                                        <p:attrNameLst>
                                          <p:attrName>style.visibility</p:attrName>
                                        </p:attrNameLst>
                                      </p:cBhvr>
                                      <p:to>
                                        <p:strVal val="visible"/>
                                      </p:to>
                                    </p:set>
                                    <p:animEffect transition="in" filter="fade">
                                      <p:cBhvr>
                                        <p:cTn id="127" dur="500"/>
                                        <p:tgtEl>
                                          <p:spTgt spid="186411"/>
                                        </p:tgtEl>
                                      </p:cBhvr>
                                    </p:animEffect>
                                  </p:childTnLst>
                                  <p:subTnLst>
                                    <p:audio>
                                      <p:cMediaNode>
                                        <p:cTn display="0" masterRel="sameClick">
                                          <p:stCondLst>
                                            <p:cond evt="begin" delay="0">
                                              <p:tn val="125"/>
                                            </p:cond>
                                          </p:stCondLst>
                                          <p:endCondLst>
                                            <p:cond evt="onStopAudio" delay="0">
                                              <p:tgtEl>
                                                <p:sldTgt/>
                                              </p:tgtEl>
                                            </p:cond>
                                          </p:endCondLst>
                                        </p:cTn>
                                        <p:tgtEl>
                                          <p:sndTgt r:embed="rId7" name="whoosh.wav"/>
                                        </p:tgtEl>
                                      </p:cMediaNode>
                                    </p:audio>
                                  </p:subTnLst>
                                </p:cTn>
                              </p:par>
                            </p:childTnLst>
                          </p:cTn>
                        </p:par>
                        <p:par>
                          <p:cTn id="128" fill="hold" nodeType="afterGroup">
                            <p:stCondLst>
                              <p:cond delay="2000"/>
                            </p:stCondLst>
                            <p:childTnLst>
                              <p:par>
                                <p:cTn id="129" presetID="10" presetClass="entr" presetSubtype="0" fill="hold" grpId="0" nodeType="afterEffect">
                                  <p:stCondLst>
                                    <p:cond delay="0"/>
                                  </p:stCondLst>
                                  <p:childTnLst>
                                    <p:set>
                                      <p:cBhvr>
                                        <p:cTn id="130" dur="1" fill="hold">
                                          <p:stCondLst>
                                            <p:cond delay="0"/>
                                          </p:stCondLst>
                                        </p:cTn>
                                        <p:tgtEl>
                                          <p:spTgt spid="186412"/>
                                        </p:tgtEl>
                                        <p:attrNameLst>
                                          <p:attrName>style.visibility</p:attrName>
                                        </p:attrNameLst>
                                      </p:cBhvr>
                                      <p:to>
                                        <p:strVal val="visible"/>
                                      </p:to>
                                    </p:set>
                                    <p:animEffect transition="in" filter="fade">
                                      <p:cBhvr>
                                        <p:cTn id="131" dur="500"/>
                                        <p:tgtEl>
                                          <p:spTgt spid="186412"/>
                                        </p:tgtEl>
                                      </p:cBhvr>
                                    </p:animEffect>
                                  </p:childTnLst>
                                  <p:subTnLst>
                                    <p:audio>
                                      <p:cMediaNode>
                                        <p:cTn display="0" masterRel="sameClick">
                                          <p:stCondLst>
                                            <p:cond evt="begin" delay="0">
                                              <p:tn val="129"/>
                                            </p:cond>
                                          </p:stCondLst>
                                          <p:endCondLst>
                                            <p:cond evt="onStopAudio" delay="0">
                                              <p:tgtEl>
                                                <p:sldTgt/>
                                              </p:tgtEl>
                                            </p:cond>
                                          </p:endCondLst>
                                        </p:cTn>
                                        <p:tgtEl>
                                          <p:sndTgt r:embed="rId7" name="whoosh.wav"/>
                                        </p:tgtEl>
                                      </p:cMediaNode>
                                    </p:audio>
                                  </p:subTnLst>
                                </p:cTn>
                              </p:par>
                            </p:childTnLst>
                          </p:cTn>
                        </p:par>
                        <p:par>
                          <p:cTn id="132" fill="hold" nodeType="afterGroup">
                            <p:stCondLst>
                              <p:cond delay="2500"/>
                            </p:stCondLst>
                            <p:childTnLst>
                              <p:par>
                                <p:cTn id="133" presetID="10" presetClass="entr" presetSubtype="0" fill="hold" grpId="0" nodeType="afterEffect">
                                  <p:stCondLst>
                                    <p:cond delay="0"/>
                                  </p:stCondLst>
                                  <p:childTnLst>
                                    <p:set>
                                      <p:cBhvr>
                                        <p:cTn id="134" dur="1" fill="hold">
                                          <p:stCondLst>
                                            <p:cond delay="0"/>
                                          </p:stCondLst>
                                        </p:cTn>
                                        <p:tgtEl>
                                          <p:spTgt spid="186413"/>
                                        </p:tgtEl>
                                        <p:attrNameLst>
                                          <p:attrName>style.visibility</p:attrName>
                                        </p:attrNameLst>
                                      </p:cBhvr>
                                      <p:to>
                                        <p:strVal val="visible"/>
                                      </p:to>
                                    </p:set>
                                    <p:animEffect transition="in" filter="fade">
                                      <p:cBhvr>
                                        <p:cTn id="135" dur="500"/>
                                        <p:tgtEl>
                                          <p:spTgt spid="186413"/>
                                        </p:tgtEl>
                                      </p:cBhvr>
                                    </p:animEffect>
                                  </p:childTnLst>
                                  <p:subTnLst>
                                    <p:audio>
                                      <p:cMediaNode>
                                        <p:cTn display="0" masterRel="sameClick">
                                          <p:stCondLst>
                                            <p:cond evt="begin" delay="0">
                                              <p:tn val="133"/>
                                            </p:cond>
                                          </p:stCondLst>
                                          <p:endCondLst>
                                            <p:cond evt="onStopAudio" delay="0">
                                              <p:tgtEl>
                                                <p:sldTgt/>
                                              </p:tgtEl>
                                            </p:cond>
                                          </p:endCondLst>
                                        </p:cTn>
                                        <p:tgtEl>
                                          <p:sndTgt r:embed="rId7" name="whoosh.wav"/>
                                        </p:tgtEl>
                                      </p:cMediaNode>
                                    </p:audio>
                                  </p:subTnLst>
                                </p:cTn>
                              </p:par>
                            </p:childTnLst>
                          </p:cTn>
                        </p:par>
                        <p:par>
                          <p:cTn id="136" fill="hold" nodeType="afterGroup">
                            <p:stCondLst>
                              <p:cond delay="3000"/>
                            </p:stCondLst>
                            <p:childTnLst>
                              <p:par>
                                <p:cTn id="137" presetID="10" presetClass="entr" presetSubtype="0" fill="hold" grpId="0" nodeType="afterEffect">
                                  <p:stCondLst>
                                    <p:cond delay="0"/>
                                  </p:stCondLst>
                                  <p:childTnLst>
                                    <p:set>
                                      <p:cBhvr>
                                        <p:cTn id="138" dur="1" fill="hold">
                                          <p:stCondLst>
                                            <p:cond delay="0"/>
                                          </p:stCondLst>
                                        </p:cTn>
                                        <p:tgtEl>
                                          <p:spTgt spid="186414"/>
                                        </p:tgtEl>
                                        <p:attrNameLst>
                                          <p:attrName>style.visibility</p:attrName>
                                        </p:attrNameLst>
                                      </p:cBhvr>
                                      <p:to>
                                        <p:strVal val="visible"/>
                                      </p:to>
                                    </p:set>
                                    <p:animEffect transition="in" filter="fade">
                                      <p:cBhvr>
                                        <p:cTn id="139" dur="500"/>
                                        <p:tgtEl>
                                          <p:spTgt spid="186414"/>
                                        </p:tgtEl>
                                      </p:cBhvr>
                                    </p:animEffect>
                                  </p:childTnLst>
                                  <p:subTnLst>
                                    <p:audio>
                                      <p:cMediaNode>
                                        <p:cTn display="0" masterRel="sameClick">
                                          <p:stCondLst>
                                            <p:cond evt="begin" delay="0">
                                              <p:tn val="137"/>
                                            </p:cond>
                                          </p:stCondLst>
                                          <p:endCondLst>
                                            <p:cond evt="onStopAudio" delay="0">
                                              <p:tgtEl>
                                                <p:sldTgt/>
                                              </p:tgtEl>
                                            </p:cond>
                                          </p:endCondLst>
                                        </p:cTn>
                                        <p:tgtEl>
                                          <p:sndTgt r:embed="rId7" name="whoosh.wav"/>
                                        </p:tgtEl>
                                      </p:cMediaNode>
                                    </p:audio>
                                  </p:subTnLst>
                                </p:cTn>
                              </p:par>
                            </p:childTnLst>
                          </p:cTn>
                        </p:par>
                        <p:par>
                          <p:cTn id="140" fill="hold" nodeType="afterGroup">
                            <p:stCondLst>
                              <p:cond delay="3500"/>
                            </p:stCondLst>
                            <p:childTnLst>
                              <p:par>
                                <p:cTn id="141" presetID="10" presetClass="entr" presetSubtype="0" fill="hold" grpId="0" nodeType="afterEffect">
                                  <p:stCondLst>
                                    <p:cond delay="0"/>
                                  </p:stCondLst>
                                  <p:childTnLst>
                                    <p:set>
                                      <p:cBhvr>
                                        <p:cTn id="142" dur="1" fill="hold">
                                          <p:stCondLst>
                                            <p:cond delay="0"/>
                                          </p:stCondLst>
                                        </p:cTn>
                                        <p:tgtEl>
                                          <p:spTgt spid="186415"/>
                                        </p:tgtEl>
                                        <p:attrNameLst>
                                          <p:attrName>style.visibility</p:attrName>
                                        </p:attrNameLst>
                                      </p:cBhvr>
                                      <p:to>
                                        <p:strVal val="visible"/>
                                      </p:to>
                                    </p:set>
                                    <p:animEffect transition="in" filter="fade">
                                      <p:cBhvr>
                                        <p:cTn id="143" dur="500"/>
                                        <p:tgtEl>
                                          <p:spTgt spid="186415"/>
                                        </p:tgtEl>
                                      </p:cBhvr>
                                    </p:animEffect>
                                  </p:childTnLst>
                                  <p:subTnLst>
                                    <p:audio>
                                      <p:cMediaNode>
                                        <p:cTn display="0" masterRel="sameClick">
                                          <p:stCondLst>
                                            <p:cond evt="begin" delay="0">
                                              <p:tn val="141"/>
                                            </p:cond>
                                          </p:stCondLst>
                                          <p:endCondLst>
                                            <p:cond evt="onStopAudio" delay="0">
                                              <p:tgtEl>
                                                <p:sldTgt/>
                                              </p:tgtEl>
                                            </p:cond>
                                          </p:endCondLst>
                                        </p:cTn>
                                        <p:tgtEl>
                                          <p:sndTgt r:embed="rId7" name="whoosh.wav"/>
                                        </p:tgtEl>
                                      </p:cMediaNode>
                                    </p:audio>
                                  </p:subTnLst>
                                </p:cTn>
                              </p:par>
                            </p:childTnLst>
                          </p:cTn>
                        </p:par>
                        <p:par>
                          <p:cTn id="144" fill="hold" nodeType="afterGroup">
                            <p:stCondLst>
                              <p:cond delay="4000"/>
                            </p:stCondLst>
                            <p:childTnLst>
                              <p:par>
                                <p:cTn id="145" presetID="10" presetClass="entr" presetSubtype="0" fill="hold" grpId="0" nodeType="afterEffect">
                                  <p:stCondLst>
                                    <p:cond delay="0"/>
                                  </p:stCondLst>
                                  <p:childTnLst>
                                    <p:set>
                                      <p:cBhvr>
                                        <p:cTn id="146" dur="1" fill="hold">
                                          <p:stCondLst>
                                            <p:cond delay="0"/>
                                          </p:stCondLst>
                                        </p:cTn>
                                        <p:tgtEl>
                                          <p:spTgt spid="186416"/>
                                        </p:tgtEl>
                                        <p:attrNameLst>
                                          <p:attrName>style.visibility</p:attrName>
                                        </p:attrNameLst>
                                      </p:cBhvr>
                                      <p:to>
                                        <p:strVal val="visible"/>
                                      </p:to>
                                    </p:set>
                                    <p:animEffect transition="in" filter="fade">
                                      <p:cBhvr>
                                        <p:cTn id="147" dur="500"/>
                                        <p:tgtEl>
                                          <p:spTgt spid="186416"/>
                                        </p:tgtEl>
                                      </p:cBhvr>
                                    </p:animEffect>
                                  </p:childTnLst>
                                  <p:subTnLst>
                                    <p:audio>
                                      <p:cMediaNode>
                                        <p:cTn display="0" masterRel="sameClick">
                                          <p:stCondLst>
                                            <p:cond evt="begin" delay="0">
                                              <p:tn val="145"/>
                                            </p:cond>
                                          </p:stCondLst>
                                          <p:endCondLst>
                                            <p:cond evt="onStopAudio" delay="0">
                                              <p:tgtEl>
                                                <p:sldTgt/>
                                              </p:tgtEl>
                                            </p:cond>
                                          </p:endCondLst>
                                        </p:cTn>
                                        <p:tgtEl>
                                          <p:sndTgt r:embed="rId7" name="whoosh.wav"/>
                                        </p:tgtEl>
                                      </p:cMediaNode>
                                    </p:audio>
                                  </p:subTnLst>
                                </p:cTn>
                              </p:par>
                            </p:childTnLst>
                          </p:cTn>
                        </p:par>
                      </p:childTnLst>
                    </p:cTn>
                  </p:par>
                  <p:par>
                    <p:cTn id="148" fill="hold" nodeType="clickPar">
                      <p:stCondLst>
                        <p:cond delay="indefinite"/>
                      </p:stCondLst>
                      <p:childTnLst>
                        <p:par>
                          <p:cTn id="149" fill="hold" nodeType="withGroup">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186404"/>
                                        </p:tgtEl>
                                        <p:attrNameLst>
                                          <p:attrName>style.visibility</p:attrName>
                                        </p:attrNameLst>
                                      </p:cBhvr>
                                      <p:to>
                                        <p:strVal val="visible"/>
                                      </p:to>
                                    </p:set>
                                    <p:animEffect transition="in" filter="fade">
                                      <p:cBhvr>
                                        <p:cTn id="152" dur="500"/>
                                        <p:tgtEl>
                                          <p:spTgt spid="186404"/>
                                        </p:tgtEl>
                                      </p:cBhvr>
                                    </p:animEffect>
                                  </p:childTnLst>
                                  <p:subTnLst>
                                    <p:audio>
                                      <p:cMediaNode>
                                        <p:cTn display="0" masterRel="sameClick">
                                          <p:stCondLst>
                                            <p:cond evt="begin" delay="0">
                                              <p:tn val="150"/>
                                            </p:cond>
                                          </p:stCondLst>
                                          <p:endCondLst>
                                            <p:cond evt="onStopAudio" delay="0">
                                              <p:tgtEl>
                                                <p:sldTgt/>
                                              </p:tgtEl>
                                            </p:cond>
                                          </p:endCondLst>
                                        </p:cTn>
                                        <p:tgtEl>
                                          <p:sndTgt r:embed="rId3" name="camera.wav"/>
                                        </p:tgtEl>
                                      </p:cMediaNode>
                                    </p:audio>
                                  </p:subTnLst>
                                </p:cTn>
                              </p:par>
                            </p:childTnLst>
                          </p:cTn>
                        </p:par>
                      </p:childTnLst>
                    </p:cTn>
                  </p:par>
                  <p:par>
                    <p:cTn id="153" fill="hold" nodeType="clickPar">
                      <p:stCondLst>
                        <p:cond delay="indefinite"/>
                      </p:stCondLst>
                      <p:childTnLst>
                        <p:par>
                          <p:cTn id="154" fill="hold" nodeType="withGroup">
                            <p:stCondLst>
                              <p:cond delay="0"/>
                            </p:stCondLst>
                            <p:childTnLst>
                              <p:par>
                                <p:cTn id="155" presetID="2" presetClass="entr" presetSubtype="4" fill="hold" nodeType="clickEffect">
                                  <p:stCondLst>
                                    <p:cond delay="0"/>
                                  </p:stCondLst>
                                  <p:childTnLst>
                                    <p:set>
                                      <p:cBhvr>
                                        <p:cTn id="156" dur="1" fill="hold">
                                          <p:stCondLst>
                                            <p:cond delay="0"/>
                                          </p:stCondLst>
                                        </p:cTn>
                                        <p:tgtEl>
                                          <p:spTgt spid="186370">
                                            <p:txEl>
                                              <p:pRg st="3" end="3"/>
                                            </p:txEl>
                                          </p:spTgt>
                                        </p:tgtEl>
                                        <p:attrNameLst>
                                          <p:attrName>style.visibility</p:attrName>
                                        </p:attrNameLst>
                                      </p:cBhvr>
                                      <p:to>
                                        <p:strVal val="visible"/>
                                      </p:to>
                                    </p:set>
                                    <p:anim calcmode="lin" valueType="num">
                                      <p:cBhvr additive="base">
                                        <p:cTn id="157" dur="500" fill="hold"/>
                                        <p:tgtEl>
                                          <p:spTgt spid="186370">
                                            <p:txEl>
                                              <p:pRg st="3" end="3"/>
                                            </p:txEl>
                                          </p:spTgt>
                                        </p:tgtEl>
                                        <p:attrNameLst>
                                          <p:attrName>ppt_x</p:attrName>
                                        </p:attrNameLst>
                                      </p:cBhvr>
                                      <p:tavLst>
                                        <p:tav tm="0">
                                          <p:val>
                                            <p:strVal val="#ppt_x"/>
                                          </p:val>
                                        </p:tav>
                                        <p:tav tm="100000">
                                          <p:val>
                                            <p:strVal val="#ppt_x"/>
                                          </p:val>
                                        </p:tav>
                                      </p:tavLst>
                                    </p:anim>
                                    <p:anim calcmode="lin" valueType="num">
                                      <p:cBhvr additive="base">
                                        <p:cTn id="158" dur="500" fill="hold"/>
                                        <p:tgtEl>
                                          <p:spTgt spid="18637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5"/>
                                            </p:cond>
                                          </p:stCondLst>
                                          <p:endCondLst>
                                            <p:cond evt="onStopAudio" delay="0">
                                              <p:tgtEl>
                                                <p:sldTgt/>
                                              </p:tgtEl>
                                            </p:cond>
                                          </p:endCondLst>
                                        </p:cTn>
                                        <p:tgtEl>
                                          <p:sndTgt r:embed="rId4" name="arrow.wav"/>
                                        </p:tgtEl>
                                      </p:cMediaNode>
                                    </p:audio>
                                  </p:subTnLst>
                                </p:cTn>
                              </p:par>
                            </p:childTnLst>
                          </p:cTn>
                        </p:par>
                      </p:childTnLst>
                    </p:cTn>
                  </p:par>
                  <p:par>
                    <p:cTn id="159" fill="hold" nodeType="clickPar">
                      <p:stCondLst>
                        <p:cond delay="indefinite"/>
                      </p:stCondLst>
                      <p:childTnLst>
                        <p:par>
                          <p:cTn id="160" fill="hold" nodeType="withGroup">
                            <p:stCondLst>
                              <p:cond delay="0"/>
                            </p:stCondLst>
                            <p:childTnLst>
                              <p:par>
                                <p:cTn id="161" presetID="22" presetClass="entr" presetSubtype="2" fill="hold" grpId="0" nodeType="clickEffect">
                                  <p:stCondLst>
                                    <p:cond delay="0"/>
                                  </p:stCondLst>
                                  <p:childTnLst>
                                    <p:set>
                                      <p:cBhvr>
                                        <p:cTn id="162" dur="1" fill="hold">
                                          <p:stCondLst>
                                            <p:cond delay="0"/>
                                          </p:stCondLst>
                                        </p:cTn>
                                        <p:tgtEl>
                                          <p:spTgt spid="186417"/>
                                        </p:tgtEl>
                                        <p:attrNameLst>
                                          <p:attrName>style.visibility</p:attrName>
                                        </p:attrNameLst>
                                      </p:cBhvr>
                                      <p:to>
                                        <p:strVal val="visible"/>
                                      </p:to>
                                    </p:set>
                                    <p:animEffect transition="in" filter="wipe(right)">
                                      <p:cBhvr>
                                        <p:cTn id="163" dur="500"/>
                                        <p:tgtEl>
                                          <p:spTgt spid="186417"/>
                                        </p:tgtEl>
                                      </p:cBhvr>
                                    </p:animEffect>
                                  </p:childTnLst>
                                  <p:subTnLst>
                                    <p:audio>
                                      <p:cMediaNode>
                                        <p:cTn display="0" masterRel="sameClick">
                                          <p:stCondLst>
                                            <p:cond evt="begin" delay="0">
                                              <p:tn val="161"/>
                                            </p:cond>
                                          </p:stCondLst>
                                          <p:endCondLst>
                                            <p:cond evt="onStopAudio" delay="0">
                                              <p:tgtEl>
                                                <p:sldTgt/>
                                              </p:tgtEl>
                                            </p:cond>
                                          </p:endCondLst>
                                        </p:cTn>
                                        <p:tgtEl>
                                          <p:sndTgt r:embed="rId3" name="camera.wav"/>
                                        </p:tgtEl>
                                      </p:cMediaNode>
                                    </p:audio>
                                  </p:subTnLst>
                                </p:cTn>
                              </p:par>
                              <p:par>
                                <p:cTn id="164" presetID="22" presetClass="entr" presetSubtype="1" fill="hold" grpId="0" nodeType="withEffect">
                                  <p:stCondLst>
                                    <p:cond delay="0"/>
                                  </p:stCondLst>
                                  <p:childTnLst>
                                    <p:set>
                                      <p:cBhvr>
                                        <p:cTn id="165" dur="1" fill="hold">
                                          <p:stCondLst>
                                            <p:cond delay="0"/>
                                          </p:stCondLst>
                                        </p:cTn>
                                        <p:tgtEl>
                                          <p:spTgt spid="186418"/>
                                        </p:tgtEl>
                                        <p:attrNameLst>
                                          <p:attrName>style.visibility</p:attrName>
                                        </p:attrNameLst>
                                      </p:cBhvr>
                                      <p:to>
                                        <p:strVal val="visible"/>
                                      </p:to>
                                    </p:set>
                                    <p:animEffect transition="in" filter="wipe(up)">
                                      <p:cBhvr>
                                        <p:cTn id="166" dur="500"/>
                                        <p:tgtEl>
                                          <p:spTgt spid="186418"/>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22" presetClass="entr" presetSubtype="2" fill="hold" grpId="0" nodeType="clickEffect">
                                  <p:stCondLst>
                                    <p:cond delay="0"/>
                                  </p:stCondLst>
                                  <p:childTnLst>
                                    <p:set>
                                      <p:cBhvr>
                                        <p:cTn id="170" dur="1" fill="hold">
                                          <p:stCondLst>
                                            <p:cond delay="0"/>
                                          </p:stCondLst>
                                        </p:cTn>
                                        <p:tgtEl>
                                          <p:spTgt spid="186419"/>
                                        </p:tgtEl>
                                        <p:attrNameLst>
                                          <p:attrName>style.visibility</p:attrName>
                                        </p:attrNameLst>
                                      </p:cBhvr>
                                      <p:to>
                                        <p:strVal val="visible"/>
                                      </p:to>
                                    </p:set>
                                    <p:animEffect transition="in" filter="wipe(right)">
                                      <p:cBhvr>
                                        <p:cTn id="171" dur="500"/>
                                        <p:tgtEl>
                                          <p:spTgt spid="186419"/>
                                        </p:tgtEl>
                                      </p:cBhvr>
                                    </p:animEffect>
                                  </p:childTnLst>
                                  <p:subTnLst>
                                    <p:audio>
                                      <p:cMediaNode>
                                        <p:cTn display="0" masterRel="sameClick">
                                          <p:stCondLst>
                                            <p:cond evt="begin" delay="0">
                                              <p:tn val="169"/>
                                            </p:cond>
                                          </p:stCondLst>
                                          <p:endCondLst>
                                            <p:cond evt="onStopAudio" delay="0">
                                              <p:tgtEl>
                                                <p:sldTgt/>
                                              </p:tgtEl>
                                            </p:cond>
                                          </p:endCondLst>
                                        </p:cTn>
                                        <p:tgtEl>
                                          <p:sndTgt r:embed="rId3" name="camera.wav"/>
                                        </p:tgtEl>
                                      </p:cMediaNode>
                                    </p:audio>
                                  </p:subTnLst>
                                </p:cTn>
                              </p:par>
                              <p:par>
                                <p:cTn id="172" presetID="22" presetClass="entr" presetSubtype="1" fill="hold" grpId="0" nodeType="withEffect">
                                  <p:stCondLst>
                                    <p:cond delay="0"/>
                                  </p:stCondLst>
                                  <p:childTnLst>
                                    <p:set>
                                      <p:cBhvr>
                                        <p:cTn id="173" dur="1" fill="hold">
                                          <p:stCondLst>
                                            <p:cond delay="0"/>
                                          </p:stCondLst>
                                        </p:cTn>
                                        <p:tgtEl>
                                          <p:spTgt spid="186420"/>
                                        </p:tgtEl>
                                        <p:attrNameLst>
                                          <p:attrName>style.visibility</p:attrName>
                                        </p:attrNameLst>
                                      </p:cBhvr>
                                      <p:to>
                                        <p:strVal val="visible"/>
                                      </p:to>
                                    </p:set>
                                    <p:animEffect transition="in" filter="wipe(up)">
                                      <p:cBhvr>
                                        <p:cTn id="174" dur="500"/>
                                        <p:tgtEl>
                                          <p:spTgt spid="186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2" grpId="0" animBg="1"/>
      <p:bldP spid="186400" grpId="0" animBg="1"/>
      <p:bldP spid="186401" grpId="0" animBg="1"/>
      <p:bldP spid="186402" grpId="0" animBg="1"/>
      <p:bldP spid="186403" grpId="0" animBg="1"/>
      <p:bldP spid="186404" grpId="0" animBg="1"/>
      <p:bldP spid="186405" grpId="0" animBg="1"/>
      <p:bldP spid="186406" grpId="0" animBg="1"/>
      <p:bldP spid="186407" grpId="0" animBg="1"/>
      <p:bldP spid="186408" grpId="0" animBg="1"/>
      <p:bldP spid="186409" grpId="0" animBg="1"/>
      <p:bldP spid="186410" grpId="0" animBg="1"/>
      <p:bldP spid="186411" grpId="0" animBg="1"/>
      <p:bldP spid="186412" grpId="0" animBg="1"/>
      <p:bldP spid="186413" grpId="0" animBg="1"/>
      <p:bldP spid="186414" grpId="0" animBg="1"/>
      <p:bldP spid="186415" grpId="0" animBg="1"/>
      <p:bldP spid="186416" grpId="0" animBg="1"/>
      <p:bldP spid="186417" grpId="0" animBg="1"/>
      <p:bldP spid="186418" grpId="0" animBg="1"/>
      <p:bldP spid="186419" grpId="0" animBg="1"/>
      <p:bldP spid="186420" grpId="0" animBg="1"/>
      <p:bldP spid="1864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39" name="Rectangle 43"/>
          <p:cNvSpPr>
            <a:spLocks noChangeArrowheads="1"/>
          </p:cNvSpPr>
          <p:nvPr/>
        </p:nvSpPr>
        <p:spPr bwMode="auto">
          <a:xfrm>
            <a:off x="681038" y="5427663"/>
            <a:ext cx="4670425" cy="1223962"/>
          </a:xfrm>
          <a:prstGeom prst="rect">
            <a:avLst/>
          </a:prstGeom>
          <a:solidFill>
            <a:srgbClr val="FF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b="1" i="1"/>
              <a:t>FYI  </a:t>
            </a:r>
            <a:r>
              <a:rPr lang="en-US" altLang="en-US" sz="2400" b="1">
                <a:sym typeface="Symbol" pitchFamily="18" charset="2"/>
              </a:rPr>
              <a:t></a:t>
            </a:r>
            <a:r>
              <a:rPr lang="en-US" altLang="en-US" sz="2400">
                <a:sym typeface="Symbol" pitchFamily="18" charset="2"/>
              </a:rPr>
              <a:t>The aperture size must be of the order of a wavelength in order for diffraction to occur.</a:t>
            </a:r>
          </a:p>
        </p:txBody>
      </p:sp>
      <p:sp>
        <p:nvSpPr>
          <p:cNvPr id="157698" name="Rectangle 2"/>
          <p:cNvSpPr>
            <a:spLocks noChangeArrowheads="1"/>
          </p:cNvSpPr>
          <p:nvPr/>
        </p:nvSpPr>
        <p:spPr bwMode="auto">
          <a:xfrm>
            <a:off x="685800" y="1343025"/>
            <a:ext cx="7772400" cy="4130675"/>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FontTx/>
              <a:buNone/>
            </a:pPr>
            <a:r>
              <a:rPr lang="en-US" altLang="en-US" sz="2400" i="1">
                <a:solidFill>
                  <a:schemeClr val="accent2"/>
                </a:solidFill>
              </a:rPr>
              <a:t>Diffraction through a single-slit and around objects</a:t>
            </a:r>
            <a:endParaRPr lang="en-US" altLang="en-US" sz="2000">
              <a:solidFill>
                <a:srgbClr val="000000"/>
              </a:solidFill>
              <a:latin typeface="Courier New" pitchFamily="49" charset="0"/>
              <a:ea typeface="Calibri" pitchFamily="34" charset="0"/>
              <a:cs typeface="Times New Roman" pitchFamily="18" charset="0"/>
            </a:endParaRPr>
          </a:p>
          <a:p>
            <a:pPr>
              <a:spcBef>
                <a:spcPct val="15000"/>
              </a:spcBef>
              <a:buFontTx/>
              <a:buNone/>
            </a:pPr>
            <a:r>
              <a:rPr lang="en-US" altLang="en-US" sz="2400">
                <a:solidFill>
                  <a:srgbClr val="000000"/>
                </a:solidFill>
                <a:ea typeface="Calibri" pitchFamily="34" charset="0"/>
                <a:cs typeface="Times New Roman" pitchFamily="18" charset="0"/>
                <a:sym typeface="Symbol" pitchFamily="18" charset="2"/>
              </a:rPr>
              <a:t>The reason waves can turn corners is that the incoming wave transmits a disturbance by causing the medium to vibrate.</a:t>
            </a:r>
          </a:p>
          <a:p>
            <a:pPr>
              <a:spcBef>
                <a:spcPct val="15000"/>
              </a:spcBef>
              <a:buFontTx/>
              <a:buNone/>
            </a:pPr>
            <a:r>
              <a:rPr lang="en-US" altLang="en-US" sz="2400">
                <a:solidFill>
                  <a:srgbClr val="000000"/>
                </a:solidFill>
                <a:ea typeface="Calibri" pitchFamily="34" charset="0"/>
                <a:cs typeface="Times New Roman" pitchFamily="18" charset="0"/>
                <a:sym typeface="Symbol" pitchFamily="18" charset="2"/>
              </a:rPr>
              <a:t>And wherever the medium vibrates it becomes the                              center of a new wave front as                                  illustrated to the right.</a:t>
            </a:r>
          </a:p>
          <a:p>
            <a:pPr>
              <a:spcBef>
                <a:spcPct val="15000"/>
              </a:spcBef>
              <a:buFontTx/>
              <a:buNone/>
            </a:pPr>
            <a:r>
              <a:rPr lang="en-US" altLang="en-US" sz="2400">
                <a:solidFill>
                  <a:srgbClr val="000000"/>
                </a:solidFill>
                <a:ea typeface="Calibri" pitchFamily="34" charset="0"/>
                <a:cs typeface="Times New Roman" pitchFamily="18" charset="0"/>
                <a:sym typeface="Symbol" pitchFamily="18" charset="2"/>
              </a:rPr>
              <a:t>Note that the smaller the                                          aperture </a:t>
            </a:r>
            <a:r>
              <a:rPr lang="en-US" altLang="en-US" sz="2400" i="1">
                <a:solidFill>
                  <a:srgbClr val="000000"/>
                </a:solidFill>
                <a:ea typeface="Calibri" pitchFamily="34" charset="0"/>
                <a:cs typeface="Times New Roman" pitchFamily="18" charset="0"/>
                <a:sym typeface="Symbol" pitchFamily="18" charset="2"/>
              </a:rPr>
              <a:t>b</a:t>
            </a:r>
            <a:r>
              <a:rPr lang="en-US" altLang="en-US" sz="2400">
                <a:solidFill>
                  <a:srgbClr val="000000"/>
                </a:solidFill>
                <a:ea typeface="Calibri" pitchFamily="34" charset="0"/>
                <a:cs typeface="Times New Roman" pitchFamily="18" charset="0"/>
                <a:sym typeface="Symbol" pitchFamily="18" charset="2"/>
              </a:rPr>
              <a:t> the more pronounced                                        the diffraction effect.</a:t>
            </a:r>
          </a:p>
        </p:txBody>
      </p:sp>
      <p:sp>
        <p:nvSpPr>
          <p:cNvPr id="157699" name="Rectangle 3"/>
          <p:cNvSpPr>
            <a:spLocks noChangeArrowheads="1"/>
          </p:cNvSpPr>
          <p:nvPr/>
        </p:nvSpPr>
        <p:spPr bwMode="auto">
          <a:xfrm>
            <a:off x="5238750" y="3416300"/>
            <a:ext cx="3775075" cy="2987675"/>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endParaRPr lang="en-US" altLang="en-US" sz="2000">
              <a:latin typeface="Courier New" pitchFamily="49" charset="0"/>
            </a:endParaRPr>
          </a:p>
        </p:txBody>
      </p:sp>
      <p:sp>
        <p:nvSpPr>
          <p:cNvPr id="134234" name="Line 90"/>
          <p:cNvSpPr>
            <a:spLocks noChangeShapeType="1"/>
          </p:cNvSpPr>
          <p:nvPr/>
        </p:nvSpPr>
        <p:spPr bwMode="auto">
          <a:xfrm>
            <a:off x="5788025" y="4095750"/>
            <a:ext cx="0" cy="1401763"/>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02" name="Oval 6"/>
          <p:cNvSpPr>
            <a:spLocks noChangeArrowheads="1"/>
          </p:cNvSpPr>
          <p:nvPr/>
        </p:nvSpPr>
        <p:spPr bwMode="auto">
          <a:xfrm>
            <a:off x="5449888" y="3781425"/>
            <a:ext cx="674687" cy="674688"/>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03" name="Oval 7"/>
          <p:cNvSpPr>
            <a:spLocks noChangeArrowheads="1"/>
          </p:cNvSpPr>
          <p:nvPr/>
        </p:nvSpPr>
        <p:spPr bwMode="auto">
          <a:xfrm>
            <a:off x="5559425" y="3886200"/>
            <a:ext cx="460375" cy="460375"/>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04" name="Oval 8"/>
          <p:cNvSpPr>
            <a:spLocks noChangeArrowheads="1"/>
          </p:cNvSpPr>
          <p:nvPr/>
        </p:nvSpPr>
        <p:spPr bwMode="auto">
          <a:xfrm>
            <a:off x="5659438" y="3984625"/>
            <a:ext cx="254000" cy="254000"/>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05" name="Oval 9"/>
          <p:cNvSpPr>
            <a:spLocks noChangeArrowheads="1"/>
          </p:cNvSpPr>
          <p:nvPr/>
        </p:nvSpPr>
        <p:spPr bwMode="auto">
          <a:xfrm>
            <a:off x="5727700" y="4049713"/>
            <a:ext cx="107950" cy="10795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06" name="Oval 10"/>
          <p:cNvSpPr>
            <a:spLocks noChangeArrowheads="1"/>
          </p:cNvSpPr>
          <p:nvPr/>
        </p:nvSpPr>
        <p:spPr bwMode="auto">
          <a:xfrm>
            <a:off x="5453063" y="4456113"/>
            <a:ext cx="674687" cy="674687"/>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07" name="Oval 11"/>
          <p:cNvSpPr>
            <a:spLocks noChangeArrowheads="1"/>
          </p:cNvSpPr>
          <p:nvPr/>
        </p:nvSpPr>
        <p:spPr bwMode="auto">
          <a:xfrm>
            <a:off x="5562600" y="4560888"/>
            <a:ext cx="460375" cy="460375"/>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08" name="Oval 12"/>
          <p:cNvSpPr>
            <a:spLocks noChangeArrowheads="1"/>
          </p:cNvSpPr>
          <p:nvPr/>
        </p:nvSpPr>
        <p:spPr bwMode="auto">
          <a:xfrm>
            <a:off x="5662613" y="4659313"/>
            <a:ext cx="254000" cy="254000"/>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09" name="Oval 13"/>
          <p:cNvSpPr>
            <a:spLocks noChangeArrowheads="1"/>
          </p:cNvSpPr>
          <p:nvPr/>
        </p:nvSpPr>
        <p:spPr bwMode="auto">
          <a:xfrm>
            <a:off x="5730875" y="4724400"/>
            <a:ext cx="107950" cy="10795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10" name="Oval 14"/>
          <p:cNvSpPr>
            <a:spLocks noChangeArrowheads="1"/>
          </p:cNvSpPr>
          <p:nvPr/>
        </p:nvSpPr>
        <p:spPr bwMode="auto">
          <a:xfrm>
            <a:off x="5454650" y="5140325"/>
            <a:ext cx="674688" cy="674688"/>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11" name="Oval 15"/>
          <p:cNvSpPr>
            <a:spLocks noChangeArrowheads="1"/>
          </p:cNvSpPr>
          <p:nvPr/>
        </p:nvSpPr>
        <p:spPr bwMode="auto">
          <a:xfrm>
            <a:off x="5564188" y="5245100"/>
            <a:ext cx="460375" cy="460375"/>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12" name="Oval 16"/>
          <p:cNvSpPr>
            <a:spLocks noChangeArrowheads="1"/>
          </p:cNvSpPr>
          <p:nvPr/>
        </p:nvSpPr>
        <p:spPr bwMode="auto">
          <a:xfrm>
            <a:off x="5664200" y="5343525"/>
            <a:ext cx="254000" cy="254000"/>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13" name="Oval 17"/>
          <p:cNvSpPr>
            <a:spLocks noChangeArrowheads="1"/>
          </p:cNvSpPr>
          <p:nvPr/>
        </p:nvSpPr>
        <p:spPr bwMode="auto">
          <a:xfrm>
            <a:off x="5732463" y="5408613"/>
            <a:ext cx="107950" cy="10795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14" name="Freeform 18"/>
          <p:cNvSpPr>
            <a:spLocks/>
          </p:cNvSpPr>
          <p:nvPr/>
        </p:nvSpPr>
        <p:spPr bwMode="auto">
          <a:xfrm>
            <a:off x="5632450" y="3976688"/>
            <a:ext cx="157163" cy="1619250"/>
          </a:xfrm>
          <a:custGeom>
            <a:avLst/>
            <a:gdLst>
              <a:gd name="T0" fmla="*/ 2147483647 w 99"/>
              <a:gd name="T1" fmla="*/ 0 h 1020"/>
              <a:gd name="T2" fmla="*/ 2147483647 w 99"/>
              <a:gd name="T3" fmla="*/ 2147483647 h 1020"/>
              <a:gd name="T4" fmla="*/ 2147483647 w 99"/>
              <a:gd name="T5" fmla="*/ 2147483647 h 1020"/>
              <a:gd name="T6" fmla="*/ 2147483647 w 99"/>
              <a:gd name="T7" fmla="*/ 2147483647 h 1020"/>
              <a:gd name="T8" fmla="*/ 2147483647 w 99"/>
              <a:gd name="T9" fmla="*/ 2147483647 h 1020"/>
              <a:gd name="T10" fmla="*/ 0 60000 65536"/>
              <a:gd name="T11" fmla="*/ 0 60000 65536"/>
              <a:gd name="T12" fmla="*/ 0 60000 65536"/>
              <a:gd name="T13" fmla="*/ 0 60000 65536"/>
              <a:gd name="T14" fmla="*/ 0 60000 65536"/>
              <a:gd name="T15" fmla="*/ 0 w 99"/>
              <a:gd name="T16" fmla="*/ 0 h 1020"/>
              <a:gd name="T17" fmla="*/ 99 w 99"/>
              <a:gd name="T18" fmla="*/ 1020 h 1020"/>
            </a:gdLst>
            <a:ahLst/>
            <a:cxnLst>
              <a:cxn ang="T10">
                <a:pos x="T0" y="T1"/>
              </a:cxn>
              <a:cxn ang="T11">
                <a:pos x="T2" y="T3"/>
              </a:cxn>
              <a:cxn ang="T12">
                <a:pos x="T4" y="T5"/>
              </a:cxn>
              <a:cxn ang="T13">
                <a:pos x="T6" y="T7"/>
              </a:cxn>
              <a:cxn ang="T14">
                <a:pos x="T8" y="T9"/>
              </a:cxn>
            </a:cxnLst>
            <a:rect l="T15" t="T16" r="T17" b="T18"/>
            <a:pathLst>
              <a:path w="99" h="1020">
                <a:moveTo>
                  <a:pt x="93" y="0"/>
                </a:moveTo>
                <a:cubicBezTo>
                  <a:pt x="80" y="15"/>
                  <a:pt x="26" y="8"/>
                  <a:pt x="13" y="92"/>
                </a:cubicBezTo>
                <a:cubicBezTo>
                  <a:pt x="0" y="176"/>
                  <a:pt x="12" y="369"/>
                  <a:pt x="13" y="507"/>
                </a:cubicBezTo>
                <a:cubicBezTo>
                  <a:pt x="14" y="645"/>
                  <a:pt x="5" y="837"/>
                  <a:pt x="19" y="922"/>
                </a:cubicBezTo>
                <a:cubicBezTo>
                  <a:pt x="33" y="1007"/>
                  <a:pt x="82" y="1000"/>
                  <a:pt x="99" y="1020"/>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15" name="Freeform 19"/>
          <p:cNvSpPr>
            <a:spLocks/>
          </p:cNvSpPr>
          <p:nvPr/>
        </p:nvSpPr>
        <p:spPr bwMode="auto">
          <a:xfrm>
            <a:off x="5507038" y="3876675"/>
            <a:ext cx="301625" cy="1822450"/>
          </a:xfrm>
          <a:custGeom>
            <a:avLst/>
            <a:gdLst>
              <a:gd name="T0" fmla="*/ 2147483647 w 190"/>
              <a:gd name="T1" fmla="*/ 0 h 1148"/>
              <a:gd name="T2" fmla="*/ 2147483647 w 190"/>
              <a:gd name="T3" fmla="*/ 2147483647 h 1148"/>
              <a:gd name="T4" fmla="*/ 2147483647 w 190"/>
              <a:gd name="T5" fmla="*/ 2147483647 h 1148"/>
              <a:gd name="T6" fmla="*/ 2147483647 w 190"/>
              <a:gd name="T7" fmla="*/ 2147483647 h 1148"/>
              <a:gd name="T8" fmla="*/ 2147483647 w 190"/>
              <a:gd name="T9" fmla="*/ 2147483647 h 1148"/>
              <a:gd name="T10" fmla="*/ 0 60000 65536"/>
              <a:gd name="T11" fmla="*/ 0 60000 65536"/>
              <a:gd name="T12" fmla="*/ 0 60000 65536"/>
              <a:gd name="T13" fmla="*/ 0 60000 65536"/>
              <a:gd name="T14" fmla="*/ 0 60000 65536"/>
              <a:gd name="T15" fmla="*/ 0 w 190"/>
              <a:gd name="T16" fmla="*/ 0 h 1148"/>
              <a:gd name="T17" fmla="*/ 190 w 190"/>
              <a:gd name="T18" fmla="*/ 1148 h 1148"/>
            </a:gdLst>
            <a:ahLst/>
            <a:cxnLst>
              <a:cxn ang="T10">
                <a:pos x="T0" y="T1"/>
              </a:cxn>
              <a:cxn ang="T11">
                <a:pos x="T2" y="T3"/>
              </a:cxn>
              <a:cxn ang="T12">
                <a:pos x="T4" y="T5"/>
              </a:cxn>
              <a:cxn ang="T13">
                <a:pos x="T6" y="T7"/>
              </a:cxn>
              <a:cxn ang="T14">
                <a:pos x="T8" y="T9"/>
              </a:cxn>
            </a:cxnLst>
            <a:rect l="T15" t="T16" r="T17" b="T18"/>
            <a:pathLst>
              <a:path w="190" h="1148">
                <a:moveTo>
                  <a:pt x="167" y="0"/>
                </a:moveTo>
                <a:cubicBezTo>
                  <a:pt x="106" y="23"/>
                  <a:pt x="46" y="47"/>
                  <a:pt x="23" y="144"/>
                </a:cubicBezTo>
                <a:cubicBezTo>
                  <a:pt x="0" y="241"/>
                  <a:pt x="25" y="430"/>
                  <a:pt x="28" y="582"/>
                </a:cubicBezTo>
                <a:cubicBezTo>
                  <a:pt x="31" y="734"/>
                  <a:pt x="13" y="960"/>
                  <a:pt x="40" y="1054"/>
                </a:cubicBezTo>
                <a:cubicBezTo>
                  <a:pt x="67" y="1148"/>
                  <a:pt x="128" y="1147"/>
                  <a:pt x="190" y="1146"/>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16" name="Freeform 20"/>
          <p:cNvSpPr>
            <a:spLocks/>
          </p:cNvSpPr>
          <p:nvPr/>
        </p:nvSpPr>
        <p:spPr bwMode="auto">
          <a:xfrm>
            <a:off x="5405438" y="3767138"/>
            <a:ext cx="412750" cy="2057400"/>
          </a:xfrm>
          <a:custGeom>
            <a:avLst/>
            <a:gdLst>
              <a:gd name="T0" fmla="*/ 2147483647 w 260"/>
              <a:gd name="T1" fmla="*/ 0 h 1296"/>
              <a:gd name="T2" fmla="*/ 2147483647 w 260"/>
              <a:gd name="T3" fmla="*/ 2147483647 h 1296"/>
              <a:gd name="T4" fmla="*/ 2147483647 w 260"/>
              <a:gd name="T5" fmla="*/ 2147483647 h 1296"/>
              <a:gd name="T6" fmla="*/ 2147483647 w 260"/>
              <a:gd name="T7" fmla="*/ 2147483647 h 1296"/>
              <a:gd name="T8" fmla="*/ 2147483647 w 260"/>
              <a:gd name="T9" fmla="*/ 2147483647 h 1296"/>
              <a:gd name="T10" fmla="*/ 0 60000 65536"/>
              <a:gd name="T11" fmla="*/ 0 60000 65536"/>
              <a:gd name="T12" fmla="*/ 0 60000 65536"/>
              <a:gd name="T13" fmla="*/ 0 60000 65536"/>
              <a:gd name="T14" fmla="*/ 0 60000 65536"/>
              <a:gd name="T15" fmla="*/ 0 w 260"/>
              <a:gd name="T16" fmla="*/ 0 h 1296"/>
              <a:gd name="T17" fmla="*/ 260 w 260"/>
              <a:gd name="T18" fmla="*/ 1296 h 1296"/>
            </a:gdLst>
            <a:ahLst/>
            <a:cxnLst>
              <a:cxn ang="T10">
                <a:pos x="T0" y="T1"/>
              </a:cxn>
              <a:cxn ang="T11">
                <a:pos x="T2" y="T3"/>
              </a:cxn>
              <a:cxn ang="T12">
                <a:pos x="T4" y="T5"/>
              </a:cxn>
              <a:cxn ang="T13">
                <a:pos x="T6" y="T7"/>
              </a:cxn>
              <a:cxn ang="T14">
                <a:pos x="T8" y="T9"/>
              </a:cxn>
            </a:cxnLst>
            <a:rect l="T15" t="T16" r="T17" b="T18"/>
            <a:pathLst>
              <a:path w="260" h="1296">
                <a:moveTo>
                  <a:pt x="231" y="0"/>
                </a:moveTo>
                <a:cubicBezTo>
                  <a:pt x="198" y="24"/>
                  <a:pt x="70" y="35"/>
                  <a:pt x="35" y="144"/>
                </a:cubicBezTo>
                <a:cubicBezTo>
                  <a:pt x="0" y="253"/>
                  <a:pt x="19" y="483"/>
                  <a:pt x="23" y="656"/>
                </a:cubicBezTo>
                <a:cubicBezTo>
                  <a:pt x="27" y="829"/>
                  <a:pt x="19" y="1074"/>
                  <a:pt x="58" y="1181"/>
                </a:cubicBezTo>
                <a:cubicBezTo>
                  <a:pt x="97" y="1288"/>
                  <a:pt x="218" y="1272"/>
                  <a:pt x="260" y="1296"/>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17" name="Line 21"/>
          <p:cNvSpPr>
            <a:spLocks noChangeShapeType="1"/>
          </p:cNvSpPr>
          <p:nvPr/>
        </p:nvSpPr>
        <p:spPr bwMode="auto">
          <a:xfrm>
            <a:off x="6129338" y="3451225"/>
            <a:ext cx="0" cy="2613025"/>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18" name="Line 22"/>
          <p:cNvSpPr>
            <a:spLocks noChangeShapeType="1"/>
          </p:cNvSpPr>
          <p:nvPr/>
        </p:nvSpPr>
        <p:spPr bwMode="auto">
          <a:xfrm>
            <a:off x="6030913" y="3484563"/>
            <a:ext cx="0" cy="2581275"/>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19" name="Line 23"/>
          <p:cNvSpPr>
            <a:spLocks noChangeShapeType="1"/>
          </p:cNvSpPr>
          <p:nvPr/>
        </p:nvSpPr>
        <p:spPr bwMode="auto">
          <a:xfrm>
            <a:off x="5910263" y="4083050"/>
            <a:ext cx="0" cy="1398588"/>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Line 90"/>
          <p:cNvSpPr>
            <a:spLocks noChangeShapeType="1"/>
          </p:cNvSpPr>
          <p:nvPr/>
        </p:nvSpPr>
        <p:spPr bwMode="auto">
          <a:xfrm>
            <a:off x="7032625" y="4452938"/>
            <a:ext cx="0" cy="7239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21" name="Oval 25"/>
          <p:cNvSpPr>
            <a:spLocks noChangeArrowheads="1"/>
          </p:cNvSpPr>
          <p:nvPr/>
        </p:nvSpPr>
        <p:spPr bwMode="auto">
          <a:xfrm>
            <a:off x="6697663" y="4135438"/>
            <a:ext cx="674687" cy="674687"/>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2" name="Oval 26"/>
          <p:cNvSpPr>
            <a:spLocks noChangeArrowheads="1"/>
          </p:cNvSpPr>
          <p:nvPr/>
        </p:nvSpPr>
        <p:spPr bwMode="auto">
          <a:xfrm>
            <a:off x="6807200" y="4240213"/>
            <a:ext cx="460375" cy="460375"/>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3" name="Oval 27"/>
          <p:cNvSpPr>
            <a:spLocks noChangeArrowheads="1"/>
          </p:cNvSpPr>
          <p:nvPr/>
        </p:nvSpPr>
        <p:spPr bwMode="auto">
          <a:xfrm>
            <a:off x="6907213" y="4338638"/>
            <a:ext cx="254000" cy="254000"/>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4" name="Oval 28"/>
          <p:cNvSpPr>
            <a:spLocks noChangeArrowheads="1"/>
          </p:cNvSpPr>
          <p:nvPr/>
        </p:nvSpPr>
        <p:spPr bwMode="auto">
          <a:xfrm>
            <a:off x="6975475" y="4403725"/>
            <a:ext cx="107950" cy="10795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5" name="Oval 29"/>
          <p:cNvSpPr>
            <a:spLocks noChangeArrowheads="1"/>
          </p:cNvSpPr>
          <p:nvPr/>
        </p:nvSpPr>
        <p:spPr bwMode="auto">
          <a:xfrm>
            <a:off x="6699250" y="4819650"/>
            <a:ext cx="674688" cy="674688"/>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6" name="Oval 30"/>
          <p:cNvSpPr>
            <a:spLocks noChangeArrowheads="1"/>
          </p:cNvSpPr>
          <p:nvPr/>
        </p:nvSpPr>
        <p:spPr bwMode="auto">
          <a:xfrm>
            <a:off x="6808788" y="4924425"/>
            <a:ext cx="460375" cy="460375"/>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7" name="Oval 31"/>
          <p:cNvSpPr>
            <a:spLocks noChangeArrowheads="1"/>
          </p:cNvSpPr>
          <p:nvPr/>
        </p:nvSpPr>
        <p:spPr bwMode="auto">
          <a:xfrm>
            <a:off x="6908800" y="5022850"/>
            <a:ext cx="254000" cy="254000"/>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8" name="Oval 32"/>
          <p:cNvSpPr>
            <a:spLocks noChangeArrowheads="1"/>
          </p:cNvSpPr>
          <p:nvPr/>
        </p:nvSpPr>
        <p:spPr bwMode="auto">
          <a:xfrm>
            <a:off x="6977063" y="5087938"/>
            <a:ext cx="107950" cy="10795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29" name="Freeform 33"/>
          <p:cNvSpPr>
            <a:spLocks/>
          </p:cNvSpPr>
          <p:nvPr/>
        </p:nvSpPr>
        <p:spPr bwMode="auto">
          <a:xfrm>
            <a:off x="6872288" y="4341813"/>
            <a:ext cx="171450" cy="933450"/>
          </a:xfrm>
          <a:custGeom>
            <a:avLst/>
            <a:gdLst>
              <a:gd name="T0" fmla="*/ 2147483647 w 108"/>
              <a:gd name="T1" fmla="*/ 0 h 588"/>
              <a:gd name="T2" fmla="*/ 2147483647 w 108"/>
              <a:gd name="T3" fmla="*/ 2147483647 h 588"/>
              <a:gd name="T4" fmla="*/ 2147483647 w 108"/>
              <a:gd name="T5" fmla="*/ 2147483647 h 588"/>
              <a:gd name="T6" fmla="*/ 2147483647 w 108"/>
              <a:gd name="T7" fmla="*/ 2147483647 h 588"/>
              <a:gd name="T8" fmla="*/ 2147483647 w 108"/>
              <a:gd name="T9" fmla="*/ 2147483647 h 588"/>
              <a:gd name="T10" fmla="*/ 0 60000 65536"/>
              <a:gd name="T11" fmla="*/ 0 60000 65536"/>
              <a:gd name="T12" fmla="*/ 0 60000 65536"/>
              <a:gd name="T13" fmla="*/ 0 60000 65536"/>
              <a:gd name="T14" fmla="*/ 0 60000 65536"/>
              <a:gd name="T15" fmla="*/ 0 w 108"/>
              <a:gd name="T16" fmla="*/ 0 h 588"/>
              <a:gd name="T17" fmla="*/ 108 w 108"/>
              <a:gd name="T18" fmla="*/ 588 h 588"/>
            </a:gdLst>
            <a:ahLst/>
            <a:cxnLst>
              <a:cxn ang="T10">
                <a:pos x="T0" y="T1"/>
              </a:cxn>
              <a:cxn ang="T11">
                <a:pos x="T2" y="T3"/>
              </a:cxn>
              <a:cxn ang="T12">
                <a:pos x="T4" y="T5"/>
              </a:cxn>
              <a:cxn ang="T13">
                <a:pos x="T6" y="T7"/>
              </a:cxn>
              <a:cxn ang="T14">
                <a:pos x="T8" y="T9"/>
              </a:cxn>
            </a:cxnLst>
            <a:rect l="T15" t="T16" r="T17" b="T18"/>
            <a:pathLst>
              <a:path w="108" h="588">
                <a:moveTo>
                  <a:pt x="102" y="0"/>
                </a:moveTo>
                <a:cubicBezTo>
                  <a:pt x="87" y="10"/>
                  <a:pt x="28" y="10"/>
                  <a:pt x="14" y="59"/>
                </a:cubicBezTo>
                <a:cubicBezTo>
                  <a:pt x="0" y="108"/>
                  <a:pt x="14" y="212"/>
                  <a:pt x="17" y="292"/>
                </a:cubicBezTo>
                <a:cubicBezTo>
                  <a:pt x="20" y="372"/>
                  <a:pt x="17" y="488"/>
                  <a:pt x="32" y="537"/>
                </a:cubicBezTo>
                <a:cubicBezTo>
                  <a:pt x="47" y="586"/>
                  <a:pt x="92" y="578"/>
                  <a:pt x="108" y="588"/>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30" name="Freeform 34"/>
          <p:cNvSpPr>
            <a:spLocks/>
          </p:cNvSpPr>
          <p:nvPr/>
        </p:nvSpPr>
        <p:spPr bwMode="auto">
          <a:xfrm>
            <a:off x="6767513" y="4232275"/>
            <a:ext cx="285750" cy="1144588"/>
          </a:xfrm>
          <a:custGeom>
            <a:avLst/>
            <a:gdLst>
              <a:gd name="T0" fmla="*/ 2147483647 w 180"/>
              <a:gd name="T1" fmla="*/ 0 h 721"/>
              <a:gd name="T2" fmla="*/ 2147483647 w 180"/>
              <a:gd name="T3" fmla="*/ 2147483647 h 721"/>
              <a:gd name="T4" fmla="*/ 2147483647 w 180"/>
              <a:gd name="T5" fmla="*/ 2147483647 h 721"/>
              <a:gd name="T6" fmla="*/ 2147483647 w 180"/>
              <a:gd name="T7" fmla="*/ 2147483647 h 721"/>
              <a:gd name="T8" fmla="*/ 2147483647 w 180"/>
              <a:gd name="T9" fmla="*/ 2147483647 h 721"/>
              <a:gd name="T10" fmla="*/ 0 60000 65536"/>
              <a:gd name="T11" fmla="*/ 0 60000 65536"/>
              <a:gd name="T12" fmla="*/ 0 60000 65536"/>
              <a:gd name="T13" fmla="*/ 0 60000 65536"/>
              <a:gd name="T14" fmla="*/ 0 60000 65536"/>
              <a:gd name="T15" fmla="*/ 0 w 180"/>
              <a:gd name="T16" fmla="*/ 0 h 721"/>
              <a:gd name="T17" fmla="*/ 180 w 180"/>
              <a:gd name="T18" fmla="*/ 721 h 721"/>
            </a:gdLst>
            <a:ahLst/>
            <a:cxnLst>
              <a:cxn ang="T10">
                <a:pos x="T0" y="T1"/>
              </a:cxn>
              <a:cxn ang="T11">
                <a:pos x="T2" y="T3"/>
              </a:cxn>
              <a:cxn ang="T12">
                <a:pos x="T4" y="T5"/>
              </a:cxn>
              <a:cxn ang="T13">
                <a:pos x="T6" y="T7"/>
              </a:cxn>
              <a:cxn ang="T14">
                <a:pos x="T8" y="T9"/>
              </a:cxn>
            </a:cxnLst>
            <a:rect l="T15" t="T16" r="T17" b="T18"/>
            <a:pathLst>
              <a:path w="180" h="721">
                <a:moveTo>
                  <a:pt x="157" y="0"/>
                </a:moveTo>
                <a:cubicBezTo>
                  <a:pt x="135" y="17"/>
                  <a:pt x="46" y="39"/>
                  <a:pt x="23" y="100"/>
                </a:cubicBezTo>
                <a:cubicBezTo>
                  <a:pt x="0" y="161"/>
                  <a:pt x="15" y="275"/>
                  <a:pt x="18" y="366"/>
                </a:cubicBezTo>
                <a:cubicBezTo>
                  <a:pt x="21" y="457"/>
                  <a:pt x="13" y="588"/>
                  <a:pt x="40" y="647"/>
                </a:cubicBezTo>
                <a:cubicBezTo>
                  <a:pt x="67" y="706"/>
                  <a:pt x="151" y="706"/>
                  <a:pt x="180" y="721"/>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31" name="Freeform 35"/>
          <p:cNvSpPr>
            <a:spLocks/>
          </p:cNvSpPr>
          <p:nvPr/>
        </p:nvSpPr>
        <p:spPr bwMode="auto">
          <a:xfrm>
            <a:off x="6684963" y="4132263"/>
            <a:ext cx="377825" cy="1371600"/>
          </a:xfrm>
          <a:custGeom>
            <a:avLst/>
            <a:gdLst>
              <a:gd name="T0" fmla="*/ 2147483647 w 238"/>
              <a:gd name="T1" fmla="*/ 0 h 864"/>
              <a:gd name="T2" fmla="*/ 2147483647 w 238"/>
              <a:gd name="T3" fmla="*/ 2147483647 h 864"/>
              <a:gd name="T4" fmla="*/ 2147483647 w 238"/>
              <a:gd name="T5" fmla="*/ 2147483647 h 864"/>
              <a:gd name="T6" fmla="*/ 2147483647 w 238"/>
              <a:gd name="T7" fmla="*/ 2147483647 h 864"/>
              <a:gd name="T8" fmla="*/ 2147483647 w 238"/>
              <a:gd name="T9" fmla="*/ 2147483647 h 864"/>
              <a:gd name="T10" fmla="*/ 0 60000 65536"/>
              <a:gd name="T11" fmla="*/ 0 60000 65536"/>
              <a:gd name="T12" fmla="*/ 0 60000 65536"/>
              <a:gd name="T13" fmla="*/ 0 60000 65536"/>
              <a:gd name="T14" fmla="*/ 0 60000 65536"/>
              <a:gd name="T15" fmla="*/ 0 w 238"/>
              <a:gd name="T16" fmla="*/ 0 h 864"/>
              <a:gd name="T17" fmla="*/ 238 w 238"/>
              <a:gd name="T18" fmla="*/ 864 h 864"/>
            </a:gdLst>
            <a:ahLst/>
            <a:cxnLst>
              <a:cxn ang="T10">
                <a:pos x="T0" y="T1"/>
              </a:cxn>
              <a:cxn ang="T11">
                <a:pos x="T2" y="T3"/>
              </a:cxn>
              <a:cxn ang="T12">
                <a:pos x="T4" y="T5"/>
              </a:cxn>
              <a:cxn ang="T13">
                <a:pos x="T6" y="T7"/>
              </a:cxn>
              <a:cxn ang="T14">
                <a:pos x="T8" y="T9"/>
              </a:cxn>
            </a:cxnLst>
            <a:rect l="T15" t="T16" r="T17" b="T18"/>
            <a:pathLst>
              <a:path w="238" h="864">
                <a:moveTo>
                  <a:pt x="209" y="0"/>
                </a:moveTo>
                <a:cubicBezTo>
                  <a:pt x="181" y="15"/>
                  <a:pt x="75" y="20"/>
                  <a:pt x="40" y="93"/>
                </a:cubicBezTo>
                <a:cubicBezTo>
                  <a:pt x="5" y="166"/>
                  <a:pt x="0" y="326"/>
                  <a:pt x="1" y="437"/>
                </a:cubicBezTo>
                <a:cubicBezTo>
                  <a:pt x="2" y="548"/>
                  <a:pt x="6" y="691"/>
                  <a:pt x="46" y="762"/>
                </a:cubicBezTo>
                <a:cubicBezTo>
                  <a:pt x="86" y="833"/>
                  <a:pt x="198" y="843"/>
                  <a:pt x="238" y="864"/>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34" name="Line 38"/>
          <p:cNvSpPr>
            <a:spLocks noChangeShapeType="1"/>
          </p:cNvSpPr>
          <p:nvPr/>
        </p:nvSpPr>
        <p:spPr bwMode="auto">
          <a:xfrm>
            <a:off x="7373938" y="3854450"/>
            <a:ext cx="0" cy="1890713"/>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35" name="Line 39"/>
          <p:cNvSpPr>
            <a:spLocks noChangeShapeType="1"/>
          </p:cNvSpPr>
          <p:nvPr/>
        </p:nvSpPr>
        <p:spPr bwMode="auto">
          <a:xfrm>
            <a:off x="7275513" y="3851275"/>
            <a:ext cx="0" cy="1895475"/>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36" name="Line 40"/>
          <p:cNvSpPr>
            <a:spLocks noChangeShapeType="1"/>
          </p:cNvSpPr>
          <p:nvPr/>
        </p:nvSpPr>
        <p:spPr bwMode="auto">
          <a:xfrm>
            <a:off x="7154863" y="4438650"/>
            <a:ext cx="0" cy="722313"/>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37" name="Rectangle 65" descr="Cork"/>
          <p:cNvSpPr>
            <a:spLocks noChangeArrowheads="1"/>
          </p:cNvSpPr>
          <p:nvPr/>
        </p:nvSpPr>
        <p:spPr bwMode="auto">
          <a:xfrm>
            <a:off x="5770563" y="3479800"/>
            <a:ext cx="206375" cy="617538"/>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157738" name="Rectangle 70" descr="Cork"/>
          <p:cNvSpPr>
            <a:spLocks noChangeArrowheads="1"/>
          </p:cNvSpPr>
          <p:nvPr/>
        </p:nvSpPr>
        <p:spPr bwMode="auto">
          <a:xfrm>
            <a:off x="5767388" y="5461000"/>
            <a:ext cx="215900" cy="617538"/>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3" name="Line 90"/>
          <p:cNvSpPr>
            <a:spLocks noChangeShapeType="1"/>
          </p:cNvSpPr>
          <p:nvPr/>
        </p:nvSpPr>
        <p:spPr bwMode="auto">
          <a:xfrm>
            <a:off x="8212138" y="4252913"/>
            <a:ext cx="0" cy="7239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41" name="Oval 45"/>
          <p:cNvSpPr>
            <a:spLocks noChangeArrowheads="1"/>
          </p:cNvSpPr>
          <p:nvPr/>
        </p:nvSpPr>
        <p:spPr bwMode="auto">
          <a:xfrm>
            <a:off x="7878763" y="4476750"/>
            <a:ext cx="674687" cy="674688"/>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42" name="Oval 46"/>
          <p:cNvSpPr>
            <a:spLocks noChangeArrowheads="1"/>
          </p:cNvSpPr>
          <p:nvPr/>
        </p:nvSpPr>
        <p:spPr bwMode="auto">
          <a:xfrm>
            <a:off x="7988300" y="4581525"/>
            <a:ext cx="460375" cy="460375"/>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43" name="Oval 47"/>
          <p:cNvSpPr>
            <a:spLocks noChangeArrowheads="1"/>
          </p:cNvSpPr>
          <p:nvPr/>
        </p:nvSpPr>
        <p:spPr bwMode="auto">
          <a:xfrm>
            <a:off x="8088313" y="4679950"/>
            <a:ext cx="254000" cy="254000"/>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44" name="Oval 48"/>
          <p:cNvSpPr>
            <a:spLocks noChangeArrowheads="1"/>
          </p:cNvSpPr>
          <p:nvPr/>
        </p:nvSpPr>
        <p:spPr bwMode="auto">
          <a:xfrm>
            <a:off x="8156575" y="4745038"/>
            <a:ext cx="107950" cy="10795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45" name="Freeform 49"/>
          <p:cNvSpPr>
            <a:spLocks/>
          </p:cNvSpPr>
          <p:nvPr/>
        </p:nvSpPr>
        <p:spPr bwMode="auto">
          <a:xfrm>
            <a:off x="8080375" y="4664075"/>
            <a:ext cx="149225" cy="266700"/>
          </a:xfrm>
          <a:custGeom>
            <a:avLst/>
            <a:gdLst>
              <a:gd name="T0" fmla="*/ 2147483647 w 94"/>
              <a:gd name="T1" fmla="*/ 0 h 168"/>
              <a:gd name="T2" fmla="*/ 2147483647 w 94"/>
              <a:gd name="T3" fmla="*/ 2147483647 h 168"/>
              <a:gd name="T4" fmla="*/ 2147483647 w 94"/>
              <a:gd name="T5" fmla="*/ 2147483647 h 168"/>
              <a:gd name="T6" fmla="*/ 2147483647 w 94"/>
              <a:gd name="T7" fmla="*/ 2147483647 h 168"/>
              <a:gd name="T8" fmla="*/ 2147483647 w 94"/>
              <a:gd name="T9" fmla="*/ 2147483647 h 168"/>
              <a:gd name="T10" fmla="*/ 0 60000 65536"/>
              <a:gd name="T11" fmla="*/ 0 60000 65536"/>
              <a:gd name="T12" fmla="*/ 0 60000 65536"/>
              <a:gd name="T13" fmla="*/ 0 60000 65536"/>
              <a:gd name="T14" fmla="*/ 0 60000 65536"/>
              <a:gd name="T15" fmla="*/ 0 w 94"/>
              <a:gd name="T16" fmla="*/ 0 h 168"/>
              <a:gd name="T17" fmla="*/ 94 w 94"/>
              <a:gd name="T18" fmla="*/ 168 h 168"/>
            </a:gdLst>
            <a:ahLst/>
            <a:cxnLst>
              <a:cxn ang="T10">
                <a:pos x="T0" y="T1"/>
              </a:cxn>
              <a:cxn ang="T11">
                <a:pos x="T2" y="T3"/>
              </a:cxn>
              <a:cxn ang="T12">
                <a:pos x="T4" y="T5"/>
              </a:cxn>
              <a:cxn ang="T13">
                <a:pos x="T6" y="T7"/>
              </a:cxn>
              <a:cxn ang="T14">
                <a:pos x="T8" y="T9"/>
              </a:cxn>
            </a:cxnLst>
            <a:rect l="T15" t="T16" r="T17" b="T18"/>
            <a:pathLst>
              <a:path w="94" h="168">
                <a:moveTo>
                  <a:pt x="94" y="0"/>
                </a:moveTo>
                <a:cubicBezTo>
                  <a:pt x="83" y="4"/>
                  <a:pt x="40" y="10"/>
                  <a:pt x="25" y="24"/>
                </a:cubicBezTo>
                <a:cubicBezTo>
                  <a:pt x="10" y="38"/>
                  <a:pt x="2" y="66"/>
                  <a:pt x="1" y="85"/>
                </a:cubicBezTo>
                <a:cubicBezTo>
                  <a:pt x="0" y="104"/>
                  <a:pt x="6" y="125"/>
                  <a:pt x="19" y="139"/>
                </a:cubicBezTo>
                <a:cubicBezTo>
                  <a:pt x="32" y="153"/>
                  <a:pt x="69" y="162"/>
                  <a:pt x="82" y="168"/>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46" name="Freeform 50"/>
          <p:cNvSpPr>
            <a:spLocks/>
          </p:cNvSpPr>
          <p:nvPr/>
        </p:nvSpPr>
        <p:spPr bwMode="auto">
          <a:xfrm>
            <a:off x="7974013" y="4572000"/>
            <a:ext cx="258762" cy="468313"/>
          </a:xfrm>
          <a:custGeom>
            <a:avLst/>
            <a:gdLst>
              <a:gd name="T0" fmla="*/ 2147483647 w 163"/>
              <a:gd name="T1" fmla="*/ 0 h 295"/>
              <a:gd name="T2" fmla="*/ 2147483647 w 163"/>
              <a:gd name="T3" fmla="*/ 2147483647 h 295"/>
              <a:gd name="T4" fmla="*/ 2147483647 w 163"/>
              <a:gd name="T5" fmla="*/ 2147483647 h 295"/>
              <a:gd name="T6" fmla="*/ 2147483647 w 163"/>
              <a:gd name="T7" fmla="*/ 2147483647 h 295"/>
              <a:gd name="T8" fmla="*/ 2147483647 w 163"/>
              <a:gd name="T9" fmla="*/ 2147483647 h 295"/>
              <a:gd name="T10" fmla="*/ 0 60000 65536"/>
              <a:gd name="T11" fmla="*/ 0 60000 65536"/>
              <a:gd name="T12" fmla="*/ 0 60000 65536"/>
              <a:gd name="T13" fmla="*/ 0 60000 65536"/>
              <a:gd name="T14" fmla="*/ 0 60000 65536"/>
              <a:gd name="T15" fmla="*/ 0 w 163"/>
              <a:gd name="T16" fmla="*/ 0 h 295"/>
              <a:gd name="T17" fmla="*/ 163 w 163"/>
              <a:gd name="T18" fmla="*/ 295 h 295"/>
            </a:gdLst>
            <a:ahLst/>
            <a:cxnLst>
              <a:cxn ang="T10">
                <a:pos x="T0" y="T1"/>
              </a:cxn>
              <a:cxn ang="T11">
                <a:pos x="T2" y="T3"/>
              </a:cxn>
              <a:cxn ang="T12">
                <a:pos x="T4" y="T5"/>
              </a:cxn>
              <a:cxn ang="T13">
                <a:pos x="T6" y="T7"/>
              </a:cxn>
              <a:cxn ang="T14">
                <a:pos x="T8" y="T9"/>
              </a:cxn>
            </a:cxnLst>
            <a:rect l="T15" t="T16" r="T17" b="T18"/>
            <a:pathLst>
              <a:path w="163" h="295">
                <a:moveTo>
                  <a:pt x="140" y="0"/>
                </a:moveTo>
                <a:cubicBezTo>
                  <a:pt x="125" y="7"/>
                  <a:pt x="74" y="16"/>
                  <a:pt x="51" y="41"/>
                </a:cubicBezTo>
                <a:cubicBezTo>
                  <a:pt x="28" y="66"/>
                  <a:pt x="2" y="115"/>
                  <a:pt x="1" y="150"/>
                </a:cubicBezTo>
                <a:cubicBezTo>
                  <a:pt x="0" y="185"/>
                  <a:pt x="19" y="230"/>
                  <a:pt x="46" y="254"/>
                </a:cubicBezTo>
                <a:cubicBezTo>
                  <a:pt x="73" y="278"/>
                  <a:pt x="139" y="287"/>
                  <a:pt x="163" y="295"/>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47" name="Freeform 51"/>
          <p:cNvSpPr>
            <a:spLocks/>
          </p:cNvSpPr>
          <p:nvPr/>
        </p:nvSpPr>
        <p:spPr bwMode="auto">
          <a:xfrm>
            <a:off x="7864475" y="4462463"/>
            <a:ext cx="377825" cy="703262"/>
          </a:xfrm>
          <a:custGeom>
            <a:avLst/>
            <a:gdLst>
              <a:gd name="T0" fmla="*/ 2147483647 w 238"/>
              <a:gd name="T1" fmla="*/ 0 h 443"/>
              <a:gd name="T2" fmla="*/ 2147483647 w 238"/>
              <a:gd name="T3" fmla="*/ 2147483647 h 443"/>
              <a:gd name="T4" fmla="*/ 2147483647 w 238"/>
              <a:gd name="T5" fmla="*/ 2147483647 h 443"/>
              <a:gd name="T6" fmla="*/ 2147483647 w 238"/>
              <a:gd name="T7" fmla="*/ 2147483647 h 443"/>
              <a:gd name="T8" fmla="*/ 2147483647 w 238"/>
              <a:gd name="T9" fmla="*/ 2147483647 h 443"/>
              <a:gd name="T10" fmla="*/ 0 60000 65536"/>
              <a:gd name="T11" fmla="*/ 0 60000 65536"/>
              <a:gd name="T12" fmla="*/ 0 60000 65536"/>
              <a:gd name="T13" fmla="*/ 0 60000 65536"/>
              <a:gd name="T14" fmla="*/ 0 60000 65536"/>
              <a:gd name="T15" fmla="*/ 0 w 238"/>
              <a:gd name="T16" fmla="*/ 0 h 443"/>
              <a:gd name="T17" fmla="*/ 238 w 238"/>
              <a:gd name="T18" fmla="*/ 443 h 443"/>
            </a:gdLst>
            <a:ahLst/>
            <a:cxnLst>
              <a:cxn ang="T10">
                <a:pos x="T0" y="T1"/>
              </a:cxn>
              <a:cxn ang="T11">
                <a:pos x="T2" y="T3"/>
              </a:cxn>
              <a:cxn ang="T12">
                <a:pos x="T4" y="T5"/>
              </a:cxn>
              <a:cxn ang="T13">
                <a:pos x="T6" y="T7"/>
              </a:cxn>
              <a:cxn ang="T14">
                <a:pos x="T8" y="T9"/>
              </a:cxn>
            </a:cxnLst>
            <a:rect l="T15" t="T16" r="T17" b="T18"/>
            <a:pathLst>
              <a:path w="238" h="443">
                <a:moveTo>
                  <a:pt x="209" y="0"/>
                </a:moveTo>
                <a:cubicBezTo>
                  <a:pt x="184" y="11"/>
                  <a:pt x="92" y="27"/>
                  <a:pt x="57" y="64"/>
                </a:cubicBezTo>
                <a:cubicBezTo>
                  <a:pt x="22" y="101"/>
                  <a:pt x="2" y="175"/>
                  <a:pt x="1" y="224"/>
                </a:cubicBezTo>
                <a:cubicBezTo>
                  <a:pt x="0" y="273"/>
                  <a:pt x="12" y="322"/>
                  <a:pt x="51" y="358"/>
                </a:cubicBezTo>
                <a:cubicBezTo>
                  <a:pt x="90" y="394"/>
                  <a:pt x="199" y="425"/>
                  <a:pt x="238" y="443"/>
                </a:cubicBezTo>
              </a:path>
            </a:pathLst>
          </a:custGeom>
          <a:noFill/>
          <a:ln w="28575" cmpd="sng">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7748" name="Line 52"/>
          <p:cNvSpPr>
            <a:spLocks noChangeShapeType="1"/>
          </p:cNvSpPr>
          <p:nvPr/>
        </p:nvSpPr>
        <p:spPr bwMode="auto">
          <a:xfrm>
            <a:off x="8553450" y="4046538"/>
            <a:ext cx="0" cy="149860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49" name="Line 53"/>
          <p:cNvSpPr>
            <a:spLocks noChangeShapeType="1"/>
          </p:cNvSpPr>
          <p:nvPr/>
        </p:nvSpPr>
        <p:spPr bwMode="auto">
          <a:xfrm>
            <a:off x="8455025" y="4035425"/>
            <a:ext cx="0" cy="151130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50" name="Line 54"/>
          <p:cNvSpPr>
            <a:spLocks noChangeShapeType="1"/>
          </p:cNvSpPr>
          <p:nvPr/>
        </p:nvSpPr>
        <p:spPr bwMode="auto">
          <a:xfrm>
            <a:off x="8334375" y="4238625"/>
            <a:ext cx="0" cy="722313"/>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7751" name="Rectangle 65" descr="Cork"/>
          <p:cNvSpPr>
            <a:spLocks noChangeArrowheads="1"/>
          </p:cNvSpPr>
          <p:nvPr/>
        </p:nvSpPr>
        <p:spPr bwMode="auto">
          <a:xfrm>
            <a:off x="8194675" y="4035425"/>
            <a:ext cx="206375" cy="617538"/>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157752" name="Rectangle 70" descr="Cork"/>
          <p:cNvSpPr>
            <a:spLocks noChangeArrowheads="1"/>
          </p:cNvSpPr>
          <p:nvPr/>
        </p:nvSpPr>
        <p:spPr bwMode="auto">
          <a:xfrm>
            <a:off x="8191500" y="4940300"/>
            <a:ext cx="215900" cy="617538"/>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57753" name="Text Box 57"/>
          <p:cNvSpPr txBox="1">
            <a:spLocks noChangeArrowheads="1"/>
          </p:cNvSpPr>
          <p:nvPr/>
        </p:nvSpPr>
        <p:spPr bwMode="auto">
          <a:xfrm>
            <a:off x="5348288" y="6027738"/>
            <a:ext cx="1339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400" i="1">
                <a:solidFill>
                  <a:schemeClr val="hlink"/>
                </a:solidFill>
              </a:rPr>
              <a:t>b</a:t>
            </a:r>
            <a:r>
              <a:rPr lang="en-US" altLang="en-US" sz="2400">
                <a:solidFill>
                  <a:schemeClr val="hlink"/>
                </a:solidFill>
              </a:rPr>
              <a:t> = 12</a:t>
            </a:r>
            <a:r>
              <a:rPr lang="en-US" altLang="en-US" sz="2400">
                <a:solidFill>
                  <a:schemeClr val="hlink"/>
                </a:solidFill>
                <a:sym typeface="Symbol" pitchFamily="18" charset="2"/>
              </a:rPr>
              <a:t></a:t>
            </a:r>
          </a:p>
        </p:txBody>
      </p:sp>
      <p:sp>
        <p:nvSpPr>
          <p:cNvPr id="157754" name="Text Box 58"/>
          <p:cNvSpPr txBox="1">
            <a:spLocks noChangeArrowheads="1"/>
          </p:cNvSpPr>
          <p:nvPr/>
        </p:nvSpPr>
        <p:spPr bwMode="auto">
          <a:xfrm>
            <a:off x="6619875" y="5789613"/>
            <a:ext cx="1155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400" i="1">
                <a:solidFill>
                  <a:schemeClr val="hlink"/>
                </a:solidFill>
              </a:rPr>
              <a:t>b</a:t>
            </a:r>
            <a:r>
              <a:rPr lang="en-US" altLang="en-US" sz="2400">
                <a:solidFill>
                  <a:schemeClr val="hlink"/>
                </a:solidFill>
              </a:rPr>
              <a:t> = 6</a:t>
            </a:r>
            <a:r>
              <a:rPr lang="en-US" altLang="en-US" sz="2400">
                <a:solidFill>
                  <a:schemeClr val="hlink"/>
                </a:solidFill>
                <a:sym typeface="Symbol" pitchFamily="18" charset="2"/>
              </a:rPr>
              <a:t></a:t>
            </a:r>
          </a:p>
        </p:txBody>
      </p:sp>
      <p:sp>
        <p:nvSpPr>
          <p:cNvPr id="157755" name="Text Box 59"/>
          <p:cNvSpPr txBox="1">
            <a:spLocks noChangeArrowheads="1"/>
          </p:cNvSpPr>
          <p:nvPr/>
        </p:nvSpPr>
        <p:spPr bwMode="auto">
          <a:xfrm>
            <a:off x="7783513" y="5540375"/>
            <a:ext cx="12017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400" i="1">
                <a:solidFill>
                  <a:schemeClr val="hlink"/>
                </a:solidFill>
              </a:rPr>
              <a:t>b</a:t>
            </a:r>
            <a:r>
              <a:rPr lang="en-US" altLang="en-US" sz="2400">
                <a:solidFill>
                  <a:schemeClr val="hlink"/>
                </a:solidFill>
              </a:rPr>
              <a:t> = 2</a:t>
            </a:r>
            <a:r>
              <a:rPr lang="en-US" altLang="en-US" sz="2400">
                <a:solidFill>
                  <a:schemeClr val="hlink"/>
                </a:solidFill>
                <a:sym typeface="Symbol" pitchFamily="18" charset="2"/>
              </a:rPr>
              <a:t></a:t>
            </a:r>
          </a:p>
        </p:txBody>
      </p:sp>
      <p:grpSp>
        <p:nvGrpSpPr>
          <p:cNvPr id="4" name="Group 60"/>
          <p:cNvGrpSpPr>
            <a:grpSpLocks/>
          </p:cNvGrpSpPr>
          <p:nvPr/>
        </p:nvGrpSpPr>
        <p:grpSpPr bwMode="auto">
          <a:xfrm>
            <a:off x="6188075" y="4092575"/>
            <a:ext cx="477838" cy="1371600"/>
            <a:chOff x="3574" y="2834"/>
            <a:chExt cx="301" cy="864"/>
          </a:xfrm>
        </p:grpSpPr>
        <p:sp>
          <p:nvSpPr>
            <p:cNvPr id="9283" name="AutoShape 61"/>
            <p:cNvSpPr>
              <a:spLocks/>
            </p:cNvSpPr>
            <p:nvPr/>
          </p:nvSpPr>
          <p:spPr bwMode="auto">
            <a:xfrm>
              <a:off x="3574" y="2834"/>
              <a:ext cx="110" cy="864"/>
            </a:xfrm>
            <a:prstGeom prst="rightBrace">
              <a:avLst>
                <a:gd name="adj1" fmla="val 65455"/>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9284" name="Text Box 62"/>
            <p:cNvSpPr txBox="1">
              <a:spLocks noChangeArrowheads="1"/>
            </p:cNvSpPr>
            <p:nvPr/>
          </p:nvSpPr>
          <p:spPr bwMode="auto">
            <a:xfrm>
              <a:off x="3652" y="3142"/>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hlink"/>
                  </a:solidFill>
                </a:rPr>
                <a:t>b</a:t>
              </a:r>
            </a:p>
          </p:txBody>
        </p:sp>
      </p:grpSp>
      <p:grpSp>
        <p:nvGrpSpPr>
          <p:cNvPr id="5" name="Group 63"/>
          <p:cNvGrpSpPr>
            <a:grpSpLocks/>
          </p:cNvGrpSpPr>
          <p:nvPr/>
        </p:nvGrpSpPr>
        <p:grpSpPr bwMode="auto">
          <a:xfrm>
            <a:off x="7432675" y="4476750"/>
            <a:ext cx="476250" cy="668338"/>
            <a:chOff x="4334" y="3076"/>
            <a:chExt cx="300" cy="421"/>
          </a:xfrm>
        </p:grpSpPr>
        <p:sp>
          <p:nvSpPr>
            <p:cNvPr id="9281" name="AutoShape 64"/>
            <p:cNvSpPr>
              <a:spLocks/>
            </p:cNvSpPr>
            <p:nvPr/>
          </p:nvSpPr>
          <p:spPr bwMode="auto">
            <a:xfrm>
              <a:off x="4334" y="3076"/>
              <a:ext cx="116" cy="421"/>
            </a:xfrm>
            <a:prstGeom prst="rightBrace">
              <a:avLst>
                <a:gd name="adj1" fmla="val 30244"/>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9282" name="Text Box 65"/>
            <p:cNvSpPr txBox="1">
              <a:spLocks noChangeArrowheads="1"/>
            </p:cNvSpPr>
            <p:nvPr/>
          </p:nvSpPr>
          <p:spPr bwMode="auto">
            <a:xfrm>
              <a:off x="4411" y="3159"/>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hlink"/>
                  </a:solidFill>
                </a:rPr>
                <a:t>b</a:t>
              </a:r>
            </a:p>
          </p:txBody>
        </p:sp>
      </p:grpSp>
      <p:grpSp>
        <p:nvGrpSpPr>
          <p:cNvPr id="6" name="Group 66"/>
          <p:cNvGrpSpPr>
            <a:grpSpLocks/>
          </p:cNvGrpSpPr>
          <p:nvPr/>
        </p:nvGrpSpPr>
        <p:grpSpPr bwMode="auto">
          <a:xfrm>
            <a:off x="8605838" y="4606925"/>
            <a:ext cx="458787" cy="457200"/>
            <a:chOff x="5019" y="3158"/>
            <a:chExt cx="289" cy="288"/>
          </a:xfrm>
        </p:grpSpPr>
        <p:sp>
          <p:nvSpPr>
            <p:cNvPr id="9279" name="AutoShape 67"/>
            <p:cNvSpPr>
              <a:spLocks/>
            </p:cNvSpPr>
            <p:nvPr/>
          </p:nvSpPr>
          <p:spPr bwMode="auto">
            <a:xfrm>
              <a:off x="5019" y="3197"/>
              <a:ext cx="105" cy="161"/>
            </a:xfrm>
            <a:prstGeom prst="rightBrace">
              <a:avLst>
                <a:gd name="adj1" fmla="val 12778"/>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9280" name="Text Box 68"/>
            <p:cNvSpPr txBox="1">
              <a:spLocks noChangeArrowheads="1"/>
            </p:cNvSpPr>
            <p:nvPr/>
          </p:nvSpPr>
          <p:spPr bwMode="auto">
            <a:xfrm>
              <a:off x="5085" y="3158"/>
              <a:ext cx="2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hlink"/>
                  </a:solidFill>
                </a:rPr>
                <a:t>b</a:t>
              </a:r>
            </a:p>
          </p:txBody>
        </p:sp>
      </p:grpSp>
      <p:sp>
        <p:nvSpPr>
          <p:cNvPr id="157732" name="Rectangle 65" descr="Cork"/>
          <p:cNvSpPr>
            <a:spLocks noChangeArrowheads="1"/>
          </p:cNvSpPr>
          <p:nvPr/>
        </p:nvSpPr>
        <p:spPr bwMode="auto">
          <a:xfrm>
            <a:off x="7024688" y="3844925"/>
            <a:ext cx="206375" cy="617538"/>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157733" name="Rectangle 70" descr="Cork"/>
          <p:cNvSpPr>
            <a:spLocks noChangeArrowheads="1"/>
          </p:cNvSpPr>
          <p:nvPr/>
        </p:nvSpPr>
        <p:spPr bwMode="auto">
          <a:xfrm>
            <a:off x="7011988" y="5140325"/>
            <a:ext cx="215900" cy="617538"/>
          </a:xfrm>
          <a:prstGeom prst="rect">
            <a:avLst/>
          </a:prstGeom>
          <a:blipFill dpi="0" rotWithShape="1">
            <a:blip r:embed="rId7"/>
            <a:srcRect/>
            <a:tile tx="0" ty="0" sx="100000" sy="100000" flip="none" algn="tl"/>
          </a:blip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9278"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Topic 9: Wave phenomena - AHL</a:t>
            </a:r>
            <a:br>
              <a:rPr lang="en-US" altLang="en-US" sz="2800" b="1" smtClean="0"/>
            </a:br>
            <a:r>
              <a:rPr lang="en-US" altLang="en-US" sz="2800" smtClean="0">
                <a:solidFill>
                  <a:schemeClr val="tx1"/>
                </a:solidFill>
              </a:rPr>
              <a:t>9.2 – Single-slit diffraction</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7698">
                                            <p:txEl>
                                              <p:pRg st="1" end="1"/>
                                            </p:txEl>
                                          </p:spTgt>
                                        </p:tgtEl>
                                        <p:attrNameLst>
                                          <p:attrName>style.visibility</p:attrName>
                                        </p:attrNameLst>
                                      </p:cBhvr>
                                      <p:to>
                                        <p:strVal val="visible"/>
                                      </p:to>
                                    </p:set>
                                    <p:anim calcmode="lin" valueType="num">
                                      <p:cBhvr additive="base">
                                        <p:cTn id="7" dur="500" fill="hold"/>
                                        <p:tgtEl>
                                          <p:spTgt spid="15769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769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7698">
                                            <p:txEl>
                                              <p:pRg st="2" end="2"/>
                                            </p:txEl>
                                          </p:spTgt>
                                        </p:tgtEl>
                                        <p:attrNameLst>
                                          <p:attrName>style.visibility</p:attrName>
                                        </p:attrNameLst>
                                      </p:cBhvr>
                                      <p:to>
                                        <p:strVal val="visible"/>
                                      </p:to>
                                    </p:set>
                                    <p:anim calcmode="lin" valueType="num">
                                      <p:cBhvr additive="base">
                                        <p:cTn id="13" dur="500" fill="hold"/>
                                        <p:tgtEl>
                                          <p:spTgt spid="15769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769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par>
                                <p:cTn id="15" presetID="10" presetClass="entr" presetSubtype="0" fill="hold" nodeType="withEffect">
                                  <p:stCondLst>
                                    <p:cond delay="0"/>
                                  </p:stCondLst>
                                  <p:childTnLst>
                                    <p:set>
                                      <p:cBhvr>
                                        <p:cTn id="16" dur="1" fill="hold">
                                          <p:stCondLst>
                                            <p:cond delay="0"/>
                                          </p:stCondLst>
                                        </p:cTn>
                                        <p:tgtEl>
                                          <p:spTgt spid="157699"/>
                                        </p:tgtEl>
                                        <p:attrNameLst>
                                          <p:attrName>style.visibility</p:attrName>
                                        </p:attrNameLst>
                                      </p:cBhvr>
                                      <p:to>
                                        <p:strVal val="visible"/>
                                      </p:to>
                                    </p:set>
                                    <p:animEffect transition="in" filter="fade">
                                      <p:cBhvr>
                                        <p:cTn id="17" dur="500"/>
                                        <p:tgtEl>
                                          <p:spTgt spid="15769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57737"/>
                                        </p:tgtEl>
                                        <p:attrNameLst>
                                          <p:attrName>style.visibility</p:attrName>
                                        </p:attrNameLst>
                                      </p:cBhvr>
                                      <p:to>
                                        <p:strVal val="visible"/>
                                      </p:to>
                                    </p:set>
                                    <p:animEffect transition="in" filter="fade">
                                      <p:cBhvr>
                                        <p:cTn id="20" dur="500"/>
                                        <p:tgtEl>
                                          <p:spTgt spid="15773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57732"/>
                                        </p:tgtEl>
                                        <p:attrNameLst>
                                          <p:attrName>style.visibility</p:attrName>
                                        </p:attrNameLst>
                                      </p:cBhvr>
                                      <p:to>
                                        <p:strVal val="visible"/>
                                      </p:to>
                                    </p:set>
                                    <p:animEffect transition="in" filter="fade">
                                      <p:cBhvr>
                                        <p:cTn id="23" dur="500"/>
                                        <p:tgtEl>
                                          <p:spTgt spid="15773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57738"/>
                                        </p:tgtEl>
                                        <p:attrNameLst>
                                          <p:attrName>style.visibility</p:attrName>
                                        </p:attrNameLst>
                                      </p:cBhvr>
                                      <p:to>
                                        <p:strVal val="visible"/>
                                      </p:to>
                                    </p:set>
                                    <p:animEffect transition="in" filter="fade">
                                      <p:cBhvr>
                                        <p:cTn id="26" dur="500"/>
                                        <p:tgtEl>
                                          <p:spTgt spid="15773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57733"/>
                                        </p:tgtEl>
                                        <p:attrNameLst>
                                          <p:attrName>style.visibility</p:attrName>
                                        </p:attrNameLst>
                                      </p:cBhvr>
                                      <p:to>
                                        <p:strVal val="visible"/>
                                      </p:to>
                                    </p:set>
                                    <p:animEffect transition="in" filter="fade">
                                      <p:cBhvr>
                                        <p:cTn id="29" dur="500"/>
                                        <p:tgtEl>
                                          <p:spTgt spid="15773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57751"/>
                                        </p:tgtEl>
                                        <p:attrNameLst>
                                          <p:attrName>style.visibility</p:attrName>
                                        </p:attrNameLst>
                                      </p:cBhvr>
                                      <p:to>
                                        <p:strVal val="visible"/>
                                      </p:to>
                                    </p:set>
                                    <p:animEffect transition="in" filter="fade">
                                      <p:cBhvr>
                                        <p:cTn id="32" dur="500"/>
                                        <p:tgtEl>
                                          <p:spTgt spid="15775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57752"/>
                                        </p:tgtEl>
                                        <p:attrNameLst>
                                          <p:attrName>style.visibility</p:attrName>
                                        </p:attrNameLst>
                                      </p:cBhvr>
                                      <p:to>
                                        <p:strVal val="visible"/>
                                      </p:to>
                                    </p:set>
                                    <p:animEffect transition="in" filter="fade">
                                      <p:cBhvr>
                                        <p:cTn id="35" dur="500"/>
                                        <p:tgtEl>
                                          <p:spTgt spid="15775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3" presetClass="entr" presetSubtype="0"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 calcmode="lin" valueType="num">
                                      <p:cBhvr>
                                        <p:cTn id="40" dur="500" fill="hold"/>
                                        <p:tgtEl>
                                          <p:spTgt spid="4"/>
                                        </p:tgtEl>
                                        <p:attrNameLst>
                                          <p:attrName>ppt_w</p:attrName>
                                        </p:attrNameLst>
                                      </p:cBhvr>
                                      <p:tavLst>
                                        <p:tav tm="0">
                                          <p:val>
                                            <p:fltVal val="0"/>
                                          </p:val>
                                        </p:tav>
                                        <p:tav tm="100000">
                                          <p:val>
                                            <p:strVal val="#ppt_w"/>
                                          </p:val>
                                        </p:tav>
                                      </p:tavLst>
                                    </p:anim>
                                    <p:anim calcmode="lin" valueType="num">
                                      <p:cBhvr>
                                        <p:cTn id="41" dur="500" fill="hold"/>
                                        <p:tgtEl>
                                          <p:spTgt spid="4"/>
                                        </p:tgtEl>
                                        <p:attrNameLst>
                                          <p:attrName>ppt_h</p:attrName>
                                        </p:attrNameLst>
                                      </p:cBhvr>
                                      <p:tavLst>
                                        <p:tav tm="0">
                                          <p:val>
                                            <p:fltVal val="0"/>
                                          </p:val>
                                        </p:tav>
                                        <p:tav tm="100000">
                                          <p:val>
                                            <p:strVal val="#ppt_h"/>
                                          </p:val>
                                        </p:tav>
                                      </p:tavLst>
                                    </p:anim>
                                    <p:animEffect transition="in" filter="fade">
                                      <p:cBhvr>
                                        <p:cTn id="42" dur="500"/>
                                        <p:tgtEl>
                                          <p:spTgt spid="4"/>
                                        </p:tgtEl>
                                      </p:cBhvr>
                                    </p:animEffect>
                                  </p:childTnLst>
                                  <p:subTnLst>
                                    <p:audio>
                                      <p:cMediaNode>
                                        <p:cTn display="0" masterRel="sameClick">
                                          <p:stCondLst>
                                            <p:cond evt="begin" delay="0">
                                              <p:tn val="38"/>
                                            </p:cond>
                                          </p:stCondLst>
                                          <p:endCondLst>
                                            <p:cond evt="onStopAudio" delay="0">
                                              <p:tgtEl>
                                                <p:sldTgt/>
                                              </p:tgtEl>
                                            </p:cond>
                                          </p:endCondLst>
                                        </p:cTn>
                                        <p:tgtEl>
                                          <p:sndTgt r:embed="rId5" name="cashreg.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p:cTn id="47" dur="500" fill="hold"/>
                                        <p:tgtEl>
                                          <p:spTgt spid="5"/>
                                        </p:tgtEl>
                                        <p:attrNameLst>
                                          <p:attrName>ppt_w</p:attrName>
                                        </p:attrNameLst>
                                      </p:cBhvr>
                                      <p:tavLst>
                                        <p:tav tm="0">
                                          <p:val>
                                            <p:fltVal val="0"/>
                                          </p:val>
                                        </p:tav>
                                        <p:tav tm="100000">
                                          <p:val>
                                            <p:strVal val="#ppt_w"/>
                                          </p:val>
                                        </p:tav>
                                      </p:tavLst>
                                    </p:anim>
                                    <p:anim calcmode="lin" valueType="num">
                                      <p:cBhvr>
                                        <p:cTn id="48" dur="500" fill="hold"/>
                                        <p:tgtEl>
                                          <p:spTgt spid="5"/>
                                        </p:tgtEl>
                                        <p:attrNameLst>
                                          <p:attrName>ppt_h</p:attrName>
                                        </p:attrNameLst>
                                      </p:cBhvr>
                                      <p:tavLst>
                                        <p:tav tm="0">
                                          <p:val>
                                            <p:fltVal val="0"/>
                                          </p:val>
                                        </p:tav>
                                        <p:tav tm="100000">
                                          <p:val>
                                            <p:strVal val="#ppt_h"/>
                                          </p:val>
                                        </p:tav>
                                      </p:tavLst>
                                    </p:anim>
                                    <p:animEffect transition="in" filter="fade">
                                      <p:cBhvr>
                                        <p:cTn id="49" dur="500"/>
                                        <p:tgtEl>
                                          <p:spTgt spid="5"/>
                                        </p:tgtEl>
                                      </p:cBhvr>
                                    </p:animEffect>
                                  </p:childTnLst>
                                  <p:subTnLst>
                                    <p:audio>
                                      <p:cMediaNode>
                                        <p:cTn display="0" masterRel="sameClick">
                                          <p:stCondLst>
                                            <p:cond evt="begin" delay="0">
                                              <p:tn val="45"/>
                                            </p:cond>
                                          </p:stCondLst>
                                          <p:endCondLst>
                                            <p:cond evt="onStopAudio" delay="0">
                                              <p:tgtEl>
                                                <p:sldTgt/>
                                              </p:tgtEl>
                                            </p:cond>
                                          </p:endCondLst>
                                        </p:cTn>
                                        <p:tgtEl>
                                          <p:sndTgt r:embed="rId5" name="cashreg.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53" presetClass="entr" presetSubtype="0" fill="hold" nodeType="clickEffect">
                                  <p:stCondLst>
                                    <p:cond delay="0"/>
                                  </p:stCondLst>
                                  <p:childTnLst>
                                    <p:set>
                                      <p:cBhvr>
                                        <p:cTn id="53" dur="1" fill="hold">
                                          <p:stCondLst>
                                            <p:cond delay="0"/>
                                          </p:stCondLst>
                                        </p:cTn>
                                        <p:tgtEl>
                                          <p:spTgt spid="6"/>
                                        </p:tgtEl>
                                        <p:attrNameLst>
                                          <p:attrName>style.visibility</p:attrName>
                                        </p:attrNameLst>
                                      </p:cBhvr>
                                      <p:to>
                                        <p:strVal val="visible"/>
                                      </p:to>
                                    </p:set>
                                    <p:anim calcmode="lin" valueType="num">
                                      <p:cBhvr>
                                        <p:cTn id="54" dur="500" fill="hold"/>
                                        <p:tgtEl>
                                          <p:spTgt spid="6"/>
                                        </p:tgtEl>
                                        <p:attrNameLst>
                                          <p:attrName>ppt_w</p:attrName>
                                        </p:attrNameLst>
                                      </p:cBhvr>
                                      <p:tavLst>
                                        <p:tav tm="0">
                                          <p:val>
                                            <p:fltVal val="0"/>
                                          </p:val>
                                        </p:tav>
                                        <p:tav tm="100000">
                                          <p:val>
                                            <p:strVal val="#ppt_w"/>
                                          </p:val>
                                        </p:tav>
                                      </p:tavLst>
                                    </p:anim>
                                    <p:anim calcmode="lin" valueType="num">
                                      <p:cBhvr>
                                        <p:cTn id="55" dur="500" fill="hold"/>
                                        <p:tgtEl>
                                          <p:spTgt spid="6"/>
                                        </p:tgtEl>
                                        <p:attrNameLst>
                                          <p:attrName>ppt_h</p:attrName>
                                        </p:attrNameLst>
                                      </p:cBhvr>
                                      <p:tavLst>
                                        <p:tav tm="0">
                                          <p:val>
                                            <p:fltVal val="0"/>
                                          </p:val>
                                        </p:tav>
                                        <p:tav tm="100000">
                                          <p:val>
                                            <p:strVal val="#ppt_h"/>
                                          </p:val>
                                        </p:tav>
                                      </p:tavLst>
                                    </p:anim>
                                    <p:animEffect transition="in" filter="fade">
                                      <p:cBhvr>
                                        <p:cTn id="56" dur="500"/>
                                        <p:tgtEl>
                                          <p:spTgt spid="6"/>
                                        </p:tgtEl>
                                      </p:cBhvr>
                                    </p:animEffect>
                                  </p:childTnLst>
                                  <p:subTnLst>
                                    <p:audio>
                                      <p:cMediaNode>
                                        <p:cTn display="0" masterRel="sameClick">
                                          <p:stCondLst>
                                            <p:cond evt="begin" delay="0">
                                              <p:tn val="52"/>
                                            </p:cond>
                                          </p:stCondLst>
                                          <p:endCondLst>
                                            <p:cond evt="onStopAudio" delay="0">
                                              <p:tgtEl>
                                                <p:sldTgt/>
                                              </p:tgtEl>
                                            </p:cond>
                                          </p:endCondLst>
                                        </p:cTn>
                                        <p:tgtEl>
                                          <p:sndTgt r:embed="rId5" name="cashreg.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57717"/>
                                        </p:tgtEl>
                                        <p:attrNameLst>
                                          <p:attrName>style.visibility</p:attrName>
                                        </p:attrNameLst>
                                      </p:cBhvr>
                                      <p:to>
                                        <p:strVal val="visible"/>
                                      </p:to>
                                    </p:set>
                                    <p:animEffect transition="in" filter="fade">
                                      <p:cBhvr>
                                        <p:cTn id="61" dur="500"/>
                                        <p:tgtEl>
                                          <p:spTgt spid="157717"/>
                                        </p:tgtEl>
                                      </p:cBhvr>
                                    </p:animEffect>
                                  </p:childTnLst>
                                  <p:subTnLst>
                                    <p:audio>
                                      <p:cMediaNode>
                                        <p:cTn display="0" masterRel="sameClick">
                                          <p:stCondLst>
                                            <p:cond evt="begin" delay="0">
                                              <p:tn val="59"/>
                                            </p:cond>
                                          </p:stCondLst>
                                          <p:endCondLst>
                                            <p:cond evt="onStopAudio" delay="0">
                                              <p:tgtEl>
                                                <p:sldTgt/>
                                              </p:tgtEl>
                                            </p:cond>
                                          </p:endCondLst>
                                        </p:cTn>
                                        <p:tgtEl>
                                          <p:sndTgt r:embed="rId6" name="click.wav"/>
                                        </p:tgtEl>
                                      </p:cMediaNode>
                                    </p:audio>
                                  </p:sub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57718"/>
                                        </p:tgtEl>
                                        <p:attrNameLst>
                                          <p:attrName>style.visibility</p:attrName>
                                        </p:attrNameLst>
                                      </p:cBhvr>
                                      <p:to>
                                        <p:strVal val="visible"/>
                                      </p:to>
                                    </p:set>
                                    <p:animEffect transition="in" filter="fade">
                                      <p:cBhvr>
                                        <p:cTn id="66" dur="500"/>
                                        <p:tgtEl>
                                          <p:spTgt spid="157718"/>
                                        </p:tgtEl>
                                      </p:cBhvr>
                                    </p:animEffect>
                                  </p:childTnLst>
                                  <p:subTnLst>
                                    <p:audio>
                                      <p:cMediaNode>
                                        <p:cTn display="0" masterRel="sameClick">
                                          <p:stCondLst>
                                            <p:cond evt="begin" delay="0">
                                              <p:tn val="64"/>
                                            </p:cond>
                                          </p:stCondLst>
                                          <p:endCondLst>
                                            <p:cond evt="onStopAudio" delay="0">
                                              <p:tgtEl>
                                                <p:sldTgt/>
                                              </p:tgtEl>
                                            </p:cond>
                                          </p:endCondLst>
                                        </p:cTn>
                                        <p:tgtEl>
                                          <p:sndTgt r:embed="rId6" name="click.wav"/>
                                        </p:tgtEl>
                                      </p:cMediaNode>
                                    </p:audio>
                                  </p:subTnLst>
                                </p:cTn>
                              </p:par>
                            </p:childTnLst>
                          </p:cTn>
                        </p:par>
                      </p:childTnLst>
                    </p:cTn>
                  </p:par>
                  <p:par>
                    <p:cTn id="67" fill="hold" nodeType="clickPar">
                      <p:stCondLst>
                        <p:cond delay="indefinite"/>
                      </p:stCondLst>
                      <p:childTnLst>
                        <p:par>
                          <p:cTn id="68" fill="hold" nodeType="withGroup">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57719"/>
                                        </p:tgtEl>
                                        <p:attrNameLst>
                                          <p:attrName>style.visibility</p:attrName>
                                        </p:attrNameLst>
                                      </p:cBhvr>
                                      <p:to>
                                        <p:strVal val="visible"/>
                                      </p:to>
                                    </p:set>
                                    <p:animEffect transition="in" filter="fade">
                                      <p:cBhvr>
                                        <p:cTn id="71" dur="500"/>
                                        <p:tgtEl>
                                          <p:spTgt spid="157719"/>
                                        </p:tgtEl>
                                      </p:cBhvr>
                                    </p:animEffect>
                                  </p:childTnLst>
                                  <p:subTnLst>
                                    <p:audio>
                                      <p:cMediaNode>
                                        <p:cTn display="0" masterRel="sameClick">
                                          <p:stCondLst>
                                            <p:cond evt="begin" delay="0">
                                              <p:tn val="69"/>
                                            </p:cond>
                                          </p:stCondLst>
                                          <p:endCondLst>
                                            <p:cond evt="onStopAudio" delay="0">
                                              <p:tgtEl>
                                                <p:sldTgt/>
                                              </p:tgtEl>
                                            </p:cond>
                                          </p:endCondLst>
                                        </p:cTn>
                                        <p:tgtEl>
                                          <p:sndTgt r:embed="rId6" name="click.wav"/>
                                        </p:tgtEl>
                                      </p:cMediaNode>
                                    </p:audio>
                                  </p:sub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34234"/>
                                        </p:tgtEl>
                                        <p:attrNameLst>
                                          <p:attrName>style.visibility</p:attrName>
                                        </p:attrNameLst>
                                      </p:cBhvr>
                                      <p:to>
                                        <p:strVal val="visible"/>
                                      </p:to>
                                    </p:set>
                                    <p:animEffect transition="in" filter="fade">
                                      <p:cBhvr>
                                        <p:cTn id="76" dur="500"/>
                                        <p:tgtEl>
                                          <p:spTgt spid="134234"/>
                                        </p:tgtEl>
                                      </p:cBhvr>
                                    </p:animEffect>
                                  </p:childTnLst>
                                  <p:subTnLst>
                                    <p:audio>
                                      <p:cMediaNode>
                                        <p:cTn display="0" masterRel="sameClick">
                                          <p:stCondLst>
                                            <p:cond evt="begin" delay="0">
                                              <p:tn val="74"/>
                                            </p:cond>
                                          </p:stCondLst>
                                          <p:endCondLst>
                                            <p:cond evt="onStopAudio" delay="0">
                                              <p:tgtEl>
                                                <p:sldTgt/>
                                              </p:tgtEl>
                                            </p:cond>
                                          </p:endCondLst>
                                        </p:cTn>
                                        <p:tgtEl>
                                          <p:sndTgt r:embed="rId6" name="click.wav"/>
                                        </p:tgtEl>
                                      </p:cMediaNode>
                                    </p:audio>
                                  </p:subTnLst>
                                </p:cTn>
                              </p:par>
                            </p:childTnLst>
                          </p:cTn>
                        </p:par>
                      </p:childTnLst>
                    </p:cTn>
                  </p:par>
                  <p:par>
                    <p:cTn id="77" fill="hold" nodeType="clickPar">
                      <p:stCondLst>
                        <p:cond delay="indefinite"/>
                      </p:stCondLst>
                      <p:childTnLst>
                        <p:par>
                          <p:cTn id="78" fill="hold" nodeType="withGroup">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157709"/>
                                        </p:tgtEl>
                                        <p:attrNameLst>
                                          <p:attrName>style.visibility</p:attrName>
                                        </p:attrNameLst>
                                      </p:cBhvr>
                                      <p:to>
                                        <p:strVal val="visible"/>
                                      </p:to>
                                    </p:set>
                                    <p:animEffect transition="in" filter="fade">
                                      <p:cBhvr>
                                        <p:cTn id="81" dur="500"/>
                                        <p:tgtEl>
                                          <p:spTgt spid="157709"/>
                                        </p:tgtEl>
                                      </p:cBhvr>
                                    </p:animEffect>
                                  </p:childTnLst>
                                  <p:subTnLst>
                                    <p:audio>
                                      <p:cMediaNode>
                                        <p:cTn display="0" masterRel="sameClick">
                                          <p:stCondLst>
                                            <p:cond evt="begin" delay="0">
                                              <p:tn val="79"/>
                                            </p:cond>
                                          </p:stCondLst>
                                          <p:endCondLst>
                                            <p:cond evt="onStopAudio" delay="0">
                                              <p:tgtEl>
                                                <p:sldTgt/>
                                              </p:tgtEl>
                                            </p:cond>
                                          </p:endCondLst>
                                        </p:cTn>
                                        <p:tgtEl>
                                          <p:sndTgt r:embed="rId6" name="click.wav"/>
                                        </p:tgtEl>
                                      </p:cMediaNode>
                                    </p:audio>
                                  </p:subTnLst>
                                </p:cTn>
                              </p:par>
                              <p:par>
                                <p:cTn id="82" presetID="10" presetClass="entr" presetSubtype="0" fill="hold" grpId="0" nodeType="withEffect">
                                  <p:stCondLst>
                                    <p:cond delay="0"/>
                                  </p:stCondLst>
                                  <p:childTnLst>
                                    <p:set>
                                      <p:cBhvr>
                                        <p:cTn id="83" dur="1" fill="hold">
                                          <p:stCondLst>
                                            <p:cond delay="0"/>
                                          </p:stCondLst>
                                        </p:cTn>
                                        <p:tgtEl>
                                          <p:spTgt spid="157713"/>
                                        </p:tgtEl>
                                        <p:attrNameLst>
                                          <p:attrName>style.visibility</p:attrName>
                                        </p:attrNameLst>
                                      </p:cBhvr>
                                      <p:to>
                                        <p:strVal val="visible"/>
                                      </p:to>
                                    </p:set>
                                    <p:animEffect transition="in" filter="fade">
                                      <p:cBhvr>
                                        <p:cTn id="84" dur="500"/>
                                        <p:tgtEl>
                                          <p:spTgt spid="157713"/>
                                        </p:tgtEl>
                                      </p:cBhvr>
                                    </p:animEffect>
                                  </p:childTnLst>
                                  <p:subTnLst>
                                    <p:audio>
                                      <p:cMediaNode>
                                        <p:cTn display="0" masterRel="sameClick">
                                          <p:stCondLst>
                                            <p:cond evt="begin" delay="0">
                                              <p:tn val="82"/>
                                            </p:cond>
                                          </p:stCondLst>
                                          <p:endCondLst>
                                            <p:cond evt="onStopAudio" delay="0">
                                              <p:tgtEl>
                                                <p:sldTgt/>
                                              </p:tgtEl>
                                            </p:cond>
                                          </p:endCondLst>
                                        </p:cTn>
                                        <p:tgtEl>
                                          <p:sndTgt r:embed="rId6" name="click.wav"/>
                                        </p:tgtEl>
                                      </p:cMediaNode>
                                    </p:audio>
                                  </p:subTnLst>
                                </p:cTn>
                              </p:par>
                              <p:par>
                                <p:cTn id="85" presetID="10" presetClass="entr" presetSubtype="0" fill="hold" grpId="0" nodeType="withEffect">
                                  <p:stCondLst>
                                    <p:cond delay="0"/>
                                  </p:stCondLst>
                                  <p:childTnLst>
                                    <p:set>
                                      <p:cBhvr>
                                        <p:cTn id="86" dur="1" fill="hold">
                                          <p:stCondLst>
                                            <p:cond delay="0"/>
                                          </p:stCondLst>
                                        </p:cTn>
                                        <p:tgtEl>
                                          <p:spTgt spid="157705"/>
                                        </p:tgtEl>
                                        <p:attrNameLst>
                                          <p:attrName>style.visibility</p:attrName>
                                        </p:attrNameLst>
                                      </p:cBhvr>
                                      <p:to>
                                        <p:strVal val="visible"/>
                                      </p:to>
                                    </p:set>
                                    <p:animEffect transition="in" filter="fade">
                                      <p:cBhvr>
                                        <p:cTn id="87" dur="500"/>
                                        <p:tgtEl>
                                          <p:spTgt spid="157705"/>
                                        </p:tgtEl>
                                      </p:cBhvr>
                                    </p:animEffect>
                                  </p:childTnLst>
                                  <p:subTnLst>
                                    <p:audio>
                                      <p:cMediaNode>
                                        <p:cTn display="0" masterRel="sameClick">
                                          <p:stCondLst>
                                            <p:cond evt="begin" delay="0">
                                              <p:tn val="85"/>
                                            </p:cond>
                                          </p:stCondLst>
                                          <p:endCondLst>
                                            <p:cond evt="onStopAudio" delay="0">
                                              <p:tgtEl>
                                                <p:sldTgt/>
                                              </p:tgtEl>
                                            </p:cond>
                                          </p:endCondLst>
                                        </p:cTn>
                                        <p:tgtEl>
                                          <p:sndTgt r:embed="rId6" name="click.wav"/>
                                        </p:tgtEl>
                                      </p:cMediaNode>
                                    </p:audio>
                                  </p:sub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57704"/>
                                        </p:tgtEl>
                                        <p:attrNameLst>
                                          <p:attrName>style.visibility</p:attrName>
                                        </p:attrNameLst>
                                      </p:cBhvr>
                                      <p:to>
                                        <p:strVal val="visible"/>
                                      </p:to>
                                    </p:set>
                                    <p:animEffect transition="in" filter="fade">
                                      <p:cBhvr>
                                        <p:cTn id="92" dur="500"/>
                                        <p:tgtEl>
                                          <p:spTgt spid="157704"/>
                                        </p:tgtEl>
                                      </p:cBhvr>
                                    </p:animEffect>
                                  </p:childTnLst>
                                  <p:subTnLst>
                                    <p:audio>
                                      <p:cMediaNode>
                                        <p:cTn display="0" masterRel="sameClick">
                                          <p:stCondLst>
                                            <p:cond evt="begin" delay="0">
                                              <p:tn val="90"/>
                                            </p:cond>
                                          </p:stCondLst>
                                          <p:endCondLst>
                                            <p:cond evt="onStopAudio" delay="0">
                                              <p:tgtEl>
                                                <p:sldTgt/>
                                              </p:tgtEl>
                                            </p:cond>
                                          </p:endCondLst>
                                        </p:cTn>
                                        <p:tgtEl>
                                          <p:sndTgt r:embed="rId6" name="click.wav"/>
                                        </p:tgtEl>
                                      </p:cMediaNode>
                                    </p:audio>
                                  </p:subTnLst>
                                </p:cTn>
                              </p:par>
                              <p:par>
                                <p:cTn id="93" presetID="10" presetClass="entr" presetSubtype="0" fill="hold" grpId="0" nodeType="withEffect">
                                  <p:stCondLst>
                                    <p:cond delay="0"/>
                                  </p:stCondLst>
                                  <p:childTnLst>
                                    <p:set>
                                      <p:cBhvr>
                                        <p:cTn id="94" dur="1" fill="hold">
                                          <p:stCondLst>
                                            <p:cond delay="0"/>
                                          </p:stCondLst>
                                        </p:cTn>
                                        <p:tgtEl>
                                          <p:spTgt spid="157708"/>
                                        </p:tgtEl>
                                        <p:attrNameLst>
                                          <p:attrName>style.visibility</p:attrName>
                                        </p:attrNameLst>
                                      </p:cBhvr>
                                      <p:to>
                                        <p:strVal val="visible"/>
                                      </p:to>
                                    </p:set>
                                    <p:animEffect transition="in" filter="fade">
                                      <p:cBhvr>
                                        <p:cTn id="95" dur="500"/>
                                        <p:tgtEl>
                                          <p:spTgt spid="157708"/>
                                        </p:tgtEl>
                                      </p:cBhvr>
                                    </p:animEffect>
                                  </p:childTnLst>
                                  <p:subTnLst>
                                    <p:audio>
                                      <p:cMediaNode>
                                        <p:cTn display="0" masterRel="sameClick">
                                          <p:stCondLst>
                                            <p:cond evt="begin" delay="0">
                                              <p:tn val="93"/>
                                            </p:cond>
                                          </p:stCondLst>
                                          <p:endCondLst>
                                            <p:cond evt="onStopAudio" delay="0">
                                              <p:tgtEl>
                                                <p:sldTgt/>
                                              </p:tgtEl>
                                            </p:cond>
                                          </p:endCondLst>
                                        </p:cTn>
                                        <p:tgtEl>
                                          <p:sndTgt r:embed="rId6" name="click.wav"/>
                                        </p:tgtEl>
                                      </p:cMediaNode>
                                    </p:audio>
                                  </p:subTnLst>
                                </p:cTn>
                              </p:par>
                              <p:par>
                                <p:cTn id="96" presetID="10" presetClass="entr" presetSubtype="0" fill="hold" grpId="0" nodeType="withEffect">
                                  <p:stCondLst>
                                    <p:cond delay="0"/>
                                  </p:stCondLst>
                                  <p:childTnLst>
                                    <p:set>
                                      <p:cBhvr>
                                        <p:cTn id="97" dur="1" fill="hold">
                                          <p:stCondLst>
                                            <p:cond delay="0"/>
                                          </p:stCondLst>
                                        </p:cTn>
                                        <p:tgtEl>
                                          <p:spTgt spid="157712"/>
                                        </p:tgtEl>
                                        <p:attrNameLst>
                                          <p:attrName>style.visibility</p:attrName>
                                        </p:attrNameLst>
                                      </p:cBhvr>
                                      <p:to>
                                        <p:strVal val="visible"/>
                                      </p:to>
                                    </p:set>
                                    <p:animEffect transition="in" filter="fade">
                                      <p:cBhvr>
                                        <p:cTn id="98" dur="500"/>
                                        <p:tgtEl>
                                          <p:spTgt spid="157712"/>
                                        </p:tgtEl>
                                      </p:cBhvr>
                                    </p:animEffect>
                                  </p:childTnLst>
                                  <p:subTnLst>
                                    <p:audio>
                                      <p:cMediaNode>
                                        <p:cTn display="0" masterRel="sameClick">
                                          <p:stCondLst>
                                            <p:cond evt="begin" delay="0">
                                              <p:tn val="96"/>
                                            </p:cond>
                                          </p:stCondLst>
                                          <p:endCondLst>
                                            <p:cond evt="onStopAudio" delay="0">
                                              <p:tgtEl>
                                                <p:sldTgt/>
                                              </p:tgtEl>
                                            </p:cond>
                                          </p:endCondLst>
                                        </p:cTn>
                                        <p:tgtEl>
                                          <p:sndTgt r:embed="rId6" name="click.wav"/>
                                        </p:tgtEl>
                                      </p:cMediaNode>
                                    </p:audio>
                                  </p:subTnLst>
                                </p:cTn>
                              </p:par>
                            </p:childTnLst>
                          </p:cTn>
                        </p:par>
                      </p:childTnLst>
                    </p:cTn>
                  </p:par>
                  <p:par>
                    <p:cTn id="99" fill="hold" nodeType="clickPar">
                      <p:stCondLst>
                        <p:cond delay="indefinite"/>
                      </p:stCondLst>
                      <p:childTnLst>
                        <p:par>
                          <p:cTn id="100" fill="hold" nodeType="withGroup">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157714"/>
                                        </p:tgtEl>
                                        <p:attrNameLst>
                                          <p:attrName>style.visibility</p:attrName>
                                        </p:attrNameLst>
                                      </p:cBhvr>
                                      <p:to>
                                        <p:strVal val="visible"/>
                                      </p:to>
                                    </p:set>
                                    <p:animEffect transition="in" filter="fade">
                                      <p:cBhvr>
                                        <p:cTn id="103" dur="500"/>
                                        <p:tgtEl>
                                          <p:spTgt spid="157714"/>
                                        </p:tgtEl>
                                      </p:cBhvr>
                                    </p:animEffect>
                                  </p:childTnLst>
                                  <p:subTnLst>
                                    <p:audio>
                                      <p:cMediaNode>
                                        <p:cTn display="0" masterRel="sameClick">
                                          <p:stCondLst>
                                            <p:cond evt="begin" delay="0">
                                              <p:tn val="101"/>
                                            </p:cond>
                                          </p:stCondLst>
                                          <p:endCondLst>
                                            <p:cond evt="onStopAudio" delay="0">
                                              <p:tgtEl>
                                                <p:sldTgt/>
                                              </p:tgtEl>
                                            </p:cond>
                                          </p:endCondLst>
                                        </p:cTn>
                                        <p:tgtEl>
                                          <p:sndTgt r:embed="rId6" name="click.wav"/>
                                        </p:tgtEl>
                                      </p:cMediaNode>
                                    </p:audio>
                                  </p:subTnLst>
                                </p:cTn>
                              </p:par>
                            </p:childTnLst>
                          </p:cTn>
                        </p:par>
                      </p:childTnLst>
                    </p:cTn>
                  </p:par>
                  <p:par>
                    <p:cTn id="104" fill="hold" nodeType="clickPar">
                      <p:stCondLst>
                        <p:cond delay="indefinite"/>
                      </p:stCondLst>
                      <p:childTnLst>
                        <p:par>
                          <p:cTn id="105" fill="hold" nodeType="withGroup">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157703"/>
                                        </p:tgtEl>
                                        <p:attrNameLst>
                                          <p:attrName>style.visibility</p:attrName>
                                        </p:attrNameLst>
                                      </p:cBhvr>
                                      <p:to>
                                        <p:strVal val="visible"/>
                                      </p:to>
                                    </p:set>
                                    <p:animEffect transition="in" filter="fade">
                                      <p:cBhvr>
                                        <p:cTn id="108" dur="500"/>
                                        <p:tgtEl>
                                          <p:spTgt spid="157703"/>
                                        </p:tgtEl>
                                      </p:cBhvr>
                                    </p:animEffect>
                                  </p:childTnLst>
                                  <p:subTnLst>
                                    <p:audio>
                                      <p:cMediaNode>
                                        <p:cTn display="0" masterRel="sameClick">
                                          <p:stCondLst>
                                            <p:cond evt="begin" delay="0">
                                              <p:tn val="106"/>
                                            </p:cond>
                                          </p:stCondLst>
                                          <p:endCondLst>
                                            <p:cond evt="onStopAudio" delay="0">
                                              <p:tgtEl>
                                                <p:sldTgt/>
                                              </p:tgtEl>
                                            </p:cond>
                                          </p:endCondLst>
                                        </p:cTn>
                                        <p:tgtEl>
                                          <p:sndTgt r:embed="rId6" name="click.wav"/>
                                        </p:tgtEl>
                                      </p:cMediaNode>
                                    </p:audio>
                                  </p:subTnLst>
                                </p:cTn>
                              </p:par>
                              <p:par>
                                <p:cTn id="109" presetID="10" presetClass="entr" presetSubtype="0" fill="hold" grpId="0" nodeType="withEffect">
                                  <p:stCondLst>
                                    <p:cond delay="0"/>
                                  </p:stCondLst>
                                  <p:childTnLst>
                                    <p:set>
                                      <p:cBhvr>
                                        <p:cTn id="110" dur="1" fill="hold">
                                          <p:stCondLst>
                                            <p:cond delay="0"/>
                                          </p:stCondLst>
                                        </p:cTn>
                                        <p:tgtEl>
                                          <p:spTgt spid="157707"/>
                                        </p:tgtEl>
                                        <p:attrNameLst>
                                          <p:attrName>style.visibility</p:attrName>
                                        </p:attrNameLst>
                                      </p:cBhvr>
                                      <p:to>
                                        <p:strVal val="visible"/>
                                      </p:to>
                                    </p:set>
                                    <p:animEffect transition="in" filter="fade">
                                      <p:cBhvr>
                                        <p:cTn id="111" dur="500"/>
                                        <p:tgtEl>
                                          <p:spTgt spid="157707"/>
                                        </p:tgtEl>
                                      </p:cBhvr>
                                    </p:animEffect>
                                  </p:childTnLst>
                                  <p:subTnLst>
                                    <p:audio>
                                      <p:cMediaNode>
                                        <p:cTn display="0" masterRel="sameClick">
                                          <p:stCondLst>
                                            <p:cond evt="begin" delay="0">
                                              <p:tn val="109"/>
                                            </p:cond>
                                          </p:stCondLst>
                                          <p:endCondLst>
                                            <p:cond evt="onStopAudio" delay="0">
                                              <p:tgtEl>
                                                <p:sldTgt/>
                                              </p:tgtEl>
                                            </p:cond>
                                          </p:endCondLst>
                                        </p:cTn>
                                        <p:tgtEl>
                                          <p:sndTgt r:embed="rId6" name="click.wav"/>
                                        </p:tgtEl>
                                      </p:cMediaNode>
                                    </p:audio>
                                  </p:subTnLst>
                                </p:cTn>
                              </p:par>
                              <p:par>
                                <p:cTn id="112" presetID="10" presetClass="entr" presetSubtype="0" fill="hold" grpId="0" nodeType="withEffect">
                                  <p:stCondLst>
                                    <p:cond delay="0"/>
                                  </p:stCondLst>
                                  <p:childTnLst>
                                    <p:set>
                                      <p:cBhvr>
                                        <p:cTn id="113" dur="1" fill="hold">
                                          <p:stCondLst>
                                            <p:cond delay="0"/>
                                          </p:stCondLst>
                                        </p:cTn>
                                        <p:tgtEl>
                                          <p:spTgt spid="157711"/>
                                        </p:tgtEl>
                                        <p:attrNameLst>
                                          <p:attrName>style.visibility</p:attrName>
                                        </p:attrNameLst>
                                      </p:cBhvr>
                                      <p:to>
                                        <p:strVal val="visible"/>
                                      </p:to>
                                    </p:set>
                                    <p:animEffect transition="in" filter="fade">
                                      <p:cBhvr>
                                        <p:cTn id="114" dur="500"/>
                                        <p:tgtEl>
                                          <p:spTgt spid="157711"/>
                                        </p:tgtEl>
                                      </p:cBhvr>
                                    </p:animEffect>
                                  </p:childTnLst>
                                  <p:subTnLst>
                                    <p:audio>
                                      <p:cMediaNode>
                                        <p:cTn display="0" masterRel="sameClick">
                                          <p:stCondLst>
                                            <p:cond evt="begin" delay="0">
                                              <p:tn val="112"/>
                                            </p:cond>
                                          </p:stCondLst>
                                          <p:endCondLst>
                                            <p:cond evt="onStopAudio" delay="0">
                                              <p:tgtEl>
                                                <p:sldTgt/>
                                              </p:tgtEl>
                                            </p:cond>
                                          </p:endCondLst>
                                        </p:cTn>
                                        <p:tgtEl>
                                          <p:sndTgt r:embed="rId6" name="click.wav"/>
                                        </p:tgtEl>
                                      </p:cMediaNode>
                                    </p:audio>
                                  </p:sub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157715"/>
                                        </p:tgtEl>
                                        <p:attrNameLst>
                                          <p:attrName>style.visibility</p:attrName>
                                        </p:attrNameLst>
                                      </p:cBhvr>
                                      <p:to>
                                        <p:strVal val="visible"/>
                                      </p:to>
                                    </p:set>
                                    <p:animEffect transition="in" filter="fade">
                                      <p:cBhvr>
                                        <p:cTn id="119" dur="500"/>
                                        <p:tgtEl>
                                          <p:spTgt spid="157715"/>
                                        </p:tgtEl>
                                      </p:cBhvr>
                                    </p:animEffect>
                                  </p:childTnLst>
                                  <p:subTnLst>
                                    <p:audio>
                                      <p:cMediaNode>
                                        <p:cTn display="0" masterRel="sameClick">
                                          <p:stCondLst>
                                            <p:cond evt="begin" delay="0">
                                              <p:tn val="117"/>
                                            </p:cond>
                                          </p:stCondLst>
                                          <p:endCondLst>
                                            <p:cond evt="onStopAudio" delay="0">
                                              <p:tgtEl>
                                                <p:sldTgt/>
                                              </p:tgtEl>
                                            </p:cond>
                                          </p:endCondLst>
                                        </p:cTn>
                                        <p:tgtEl>
                                          <p:sndTgt r:embed="rId6" name="click.wav"/>
                                        </p:tgtEl>
                                      </p:cMediaNode>
                                    </p:audio>
                                  </p:sub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grpId="0" nodeType="clickEffect">
                                  <p:stCondLst>
                                    <p:cond delay="0"/>
                                  </p:stCondLst>
                                  <p:childTnLst>
                                    <p:set>
                                      <p:cBhvr>
                                        <p:cTn id="123" dur="1" fill="hold">
                                          <p:stCondLst>
                                            <p:cond delay="0"/>
                                          </p:stCondLst>
                                        </p:cTn>
                                        <p:tgtEl>
                                          <p:spTgt spid="157702"/>
                                        </p:tgtEl>
                                        <p:attrNameLst>
                                          <p:attrName>style.visibility</p:attrName>
                                        </p:attrNameLst>
                                      </p:cBhvr>
                                      <p:to>
                                        <p:strVal val="visible"/>
                                      </p:to>
                                    </p:set>
                                    <p:animEffect transition="in" filter="fade">
                                      <p:cBhvr>
                                        <p:cTn id="124" dur="500"/>
                                        <p:tgtEl>
                                          <p:spTgt spid="157702"/>
                                        </p:tgtEl>
                                      </p:cBhvr>
                                    </p:animEffect>
                                  </p:childTnLst>
                                  <p:subTnLst>
                                    <p:audio>
                                      <p:cMediaNode>
                                        <p:cTn display="0" masterRel="sameClick">
                                          <p:stCondLst>
                                            <p:cond evt="begin" delay="0">
                                              <p:tn val="122"/>
                                            </p:cond>
                                          </p:stCondLst>
                                          <p:endCondLst>
                                            <p:cond evt="onStopAudio" delay="0">
                                              <p:tgtEl>
                                                <p:sldTgt/>
                                              </p:tgtEl>
                                            </p:cond>
                                          </p:endCondLst>
                                        </p:cTn>
                                        <p:tgtEl>
                                          <p:sndTgt r:embed="rId6" name="click.wav"/>
                                        </p:tgtEl>
                                      </p:cMediaNode>
                                    </p:audio>
                                  </p:subTnLst>
                                </p:cTn>
                              </p:par>
                              <p:par>
                                <p:cTn id="125" presetID="10" presetClass="entr" presetSubtype="0" fill="hold" grpId="0" nodeType="withEffect">
                                  <p:stCondLst>
                                    <p:cond delay="0"/>
                                  </p:stCondLst>
                                  <p:childTnLst>
                                    <p:set>
                                      <p:cBhvr>
                                        <p:cTn id="126" dur="1" fill="hold">
                                          <p:stCondLst>
                                            <p:cond delay="0"/>
                                          </p:stCondLst>
                                        </p:cTn>
                                        <p:tgtEl>
                                          <p:spTgt spid="157706"/>
                                        </p:tgtEl>
                                        <p:attrNameLst>
                                          <p:attrName>style.visibility</p:attrName>
                                        </p:attrNameLst>
                                      </p:cBhvr>
                                      <p:to>
                                        <p:strVal val="visible"/>
                                      </p:to>
                                    </p:set>
                                    <p:animEffect transition="in" filter="fade">
                                      <p:cBhvr>
                                        <p:cTn id="127" dur="500"/>
                                        <p:tgtEl>
                                          <p:spTgt spid="157706"/>
                                        </p:tgtEl>
                                      </p:cBhvr>
                                    </p:animEffect>
                                  </p:childTnLst>
                                  <p:subTnLst>
                                    <p:audio>
                                      <p:cMediaNode>
                                        <p:cTn display="0" masterRel="sameClick">
                                          <p:stCondLst>
                                            <p:cond evt="begin" delay="0">
                                              <p:tn val="125"/>
                                            </p:cond>
                                          </p:stCondLst>
                                          <p:endCondLst>
                                            <p:cond evt="onStopAudio" delay="0">
                                              <p:tgtEl>
                                                <p:sldTgt/>
                                              </p:tgtEl>
                                            </p:cond>
                                          </p:endCondLst>
                                        </p:cTn>
                                        <p:tgtEl>
                                          <p:sndTgt r:embed="rId6" name="click.wav"/>
                                        </p:tgtEl>
                                      </p:cMediaNode>
                                    </p:audio>
                                  </p:subTnLst>
                                </p:cTn>
                              </p:par>
                              <p:par>
                                <p:cTn id="128" presetID="10" presetClass="entr" presetSubtype="0" fill="hold" grpId="0" nodeType="withEffect">
                                  <p:stCondLst>
                                    <p:cond delay="0"/>
                                  </p:stCondLst>
                                  <p:childTnLst>
                                    <p:set>
                                      <p:cBhvr>
                                        <p:cTn id="129" dur="1" fill="hold">
                                          <p:stCondLst>
                                            <p:cond delay="0"/>
                                          </p:stCondLst>
                                        </p:cTn>
                                        <p:tgtEl>
                                          <p:spTgt spid="157710"/>
                                        </p:tgtEl>
                                        <p:attrNameLst>
                                          <p:attrName>style.visibility</p:attrName>
                                        </p:attrNameLst>
                                      </p:cBhvr>
                                      <p:to>
                                        <p:strVal val="visible"/>
                                      </p:to>
                                    </p:set>
                                    <p:animEffect transition="in" filter="fade">
                                      <p:cBhvr>
                                        <p:cTn id="130" dur="500"/>
                                        <p:tgtEl>
                                          <p:spTgt spid="157710"/>
                                        </p:tgtEl>
                                      </p:cBhvr>
                                    </p:animEffect>
                                  </p:childTnLst>
                                  <p:subTnLst>
                                    <p:audio>
                                      <p:cMediaNode>
                                        <p:cTn display="0" masterRel="sameClick">
                                          <p:stCondLst>
                                            <p:cond evt="begin" delay="0">
                                              <p:tn val="128"/>
                                            </p:cond>
                                          </p:stCondLst>
                                          <p:endCondLst>
                                            <p:cond evt="onStopAudio" delay="0">
                                              <p:tgtEl>
                                                <p:sldTgt/>
                                              </p:tgtEl>
                                            </p:cond>
                                          </p:endCondLst>
                                        </p:cTn>
                                        <p:tgtEl>
                                          <p:sndTgt r:embed="rId6" name="click.wav"/>
                                        </p:tgtEl>
                                      </p:cMediaNode>
                                    </p:audio>
                                  </p:subTnLst>
                                </p:cTn>
                              </p:par>
                            </p:childTnLst>
                          </p:cTn>
                        </p:par>
                      </p:childTnLst>
                    </p:cTn>
                  </p:par>
                  <p:par>
                    <p:cTn id="131" fill="hold" nodeType="clickPar">
                      <p:stCondLst>
                        <p:cond delay="indefinite"/>
                      </p:stCondLst>
                      <p:childTnLst>
                        <p:par>
                          <p:cTn id="132" fill="hold" nodeType="withGroup">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157716"/>
                                        </p:tgtEl>
                                        <p:attrNameLst>
                                          <p:attrName>style.visibility</p:attrName>
                                        </p:attrNameLst>
                                      </p:cBhvr>
                                      <p:to>
                                        <p:strVal val="visible"/>
                                      </p:to>
                                    </p:set>
                                    <p:animEffect transition="in" filter="fade">
                                      <p:cBhvr>
                                        <p:cTn id="135" dur="500"/>
                                        <p:tgtEl>
                                          <p:spTgt spid="157716"/>
                                        </p:tgtEl>
                                      </p:cBhvr>
                                    </p:animEffect>
                                  </p:childTnLst>
                                  <p:subTnLst>
                                    <p:audio>
                                      <p:cMediaNode>
                                        <p:cTn display="0" masterRel="sameClick">
                                          <p:stCondLst>
                                            <p:cond evt="begin" delay="0">
                                              <p:tn val="133"/>
                                            </p:cond>
                                          </p:stCondLst>
                                          <p:endCondLst>
                                            <p:cond evt="onStopAudio" delay="0">
                                              <p:tgtEl>
                                                <p:sldTgt/>
                                              </p:tgtEl>
                                            </p:cond>
                                          </p:endCondLst>
                                        </p:cTn>
                                        <p:tgtEl>
                                          <p:sndTgt r:embed="rId6" name="click.wav"/>
                                        </p:tgtEl>
                                      </p:cMediaNode>
                                    </p:audio>
                                  </p:subTnLst>
                                </p:cTn>
                              </p:par>
                            </p:childTnLst>
                          </p:cTn>
                        </p:par>
                      </p:childTnLst>
                    </p:cTn>
                  </p:par>
                  <p:par>
                    <p:cTn id="136" fill="hold" nodeType="clickPar">
                      <p:stCondLst>
                        <p:cond delay="indefinite"/>
                      </p:stCondLst>
                      <p:childTnLst>
                        <p:par>
                          <p:cTn id="137" fill="hold" nodeType="withGroup">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157734"/>
                                        </p:tgtEl>
                                        <p:attrNameLst>
                                          <p:attrName>style.visibility</p:attrName>
                                        </p:attrNameLst>
                                      </p:cBhvr>
                                      <p:to>
                                        <p:strVal val="visible"/>
                                      </p:to>
                                    </p:set>
                                    <p:animEffect transition="in" filter="fade">
                                      <p:cBhvr>
                                        <p:cTn id="140" dur="500"/>
                                        <p:tgtEl>
                                          <p:spTgt spid="157734"/>
                                        </p:tgtEl>
                                      </p:cBhvr>
                                    </p:animEffect>
                                  </p:childTnLst>
                                  <p:subTnLst>
                                    <p:audio>
                                      <p:cMediaNode>
                                        <p:cTn display="0" masterRel="sameClick">
                                          <p:stCondLst>
                                            <p:cond evt="begin" delay="0">
                                              <p:tn val="138"/>
                                            </p:cond>
                                          </p:stCondLst>
                                          <p:endCondLst>
                                            <p:cond evt="onStopAudio" delay="0">
                                              <p:tgtEl>
                                                <p:sldTgt/>
                                              </p:tgtEl>
                                            </p:cond>
                                          </p:endCondLst>
                                        </p:cTn>
                                        <p:tgtEl>
                                          <p:sndTgt r:embed="rId6" name="click.wav"/>
                                        </p:tgtEl>
                                      </p:cMediaNode>
                                    </p:audio>
                                  </p:sub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grpId="0" nodeType="clickEffect">
                                  <p:stCondLst>
                                    <p:cond delay="0"/>
                                  </p:stCondLst>
                                  <p:childTnLst>
                                    <p:set>
                                      <p:cBhvr>
                                        <p:cTn id="144" dur="1" fill="hold">
                                          <p:stCondLst>
                                            <p:cond delay="0"/>
                                          </p:stCondLst>
                                        </p:cTn>
                                        <p:tgtEl>
                                          <p:spTgt spid="157735"/>
                                        </p:tgtEl>
                                        <p:attrNameLst>
                                          <p:attrName>style.visibility</p:attrName>
                                        </p:attrNameLst>
                                      </p:cBhvr>
                                      <p:to>
                                        <p:strVal val="visible"/>
                                      </p:to>
                                    </p:set>
                                    <p:animEffect transition="in" filter="fade">
                                      <p:cBhvr>
                                        <p:cTn id="145" dur="500"/>
                                        <p:tgtEl>
                                          <p:spTgt spid="157735"/>
                                        </p:tgtEl>
                                      </p:cBhvr>
                                    </p:animEffect>
                                  </p:childTnLst>
                                  <p:subTnLst>
                                    <p:audio>
                                      <p:cMediaNode>
                                        <p:cTn display="0" masterRel="sameClick">
                                          <p:stCondLst>
                                            <p:cond evt="begin" delay="0">
                                              <p:tn val="143"/>
                                            </p:cond>
                                          </p:stCondLst>
                                          <p:endCondLst>
                                            <p:cond evt="onStopAudio" delay="0">
                                              <p:tgtEl>
                                                <p:sldTgt/>
                                              </p:tgtEl>
                                            </p:cond>
                                          </p:endCondLst>
                                        </p:cTn>
                                        <p:tgtEl>
                                          <p:sndTgt r:embed="rId6" name="click.wav"/>
                                        </p:tgtEl>
                                      </p:cMediaNode>
                                    </p:audio>
                                  </p:subTnLst>
                                </p:cTn>
                              </p:par>
                            </p:childTnLst>
                          </p:cTn>
                        </p:par>
                      </p:childTnLst>
                    </p:cTn>
                  </p:par>
                  <p:par>
                    <p:cTn id="146" fill="hold" nodeType="clickPar">
                      <p:stCondLst>
                        <p:cond delay="indefinite"/>
                      </p:stCondLst>
                      <p:childTnLst>
                        <p:par>
                          <p:cTn id="147" fill="hold" nodeType="withGroup">
                            <p:stCondLst>
                              <p:cond delay="0"/>
                            </p:stCondLst>
                            <p:childTnLst>
                              <p:par>
                                <p:cTn id="148" presetID="10" presetClass="entr" presetSubtype="0" fill="hold" grpId="0" nodeType="clickEffect">
                                  <p:stCondLst>
                                    <p:cond delay="0"/>
                                  </p:stCondLst>
                                  <p:childTnLst>
                                    <p:set>
                                      <p:cBhvr>
                                        <p:cTn id="149" dur="1" fill="hold">
                                          <p:stCondLst>
                                            <p:cond delay="0"/>
                                          </p:stCondLst>
                                        </p:cTn>
                                        <p:tgtEl>
                                          <p:spTgt spid="157736"/>
                                        </p:tgtEl>
                                        <p:attrNameLst>
                                          <p:attrName>style.visibility</p:attrName>
                                        </p:attrNameLst>
                                      </p:cBhvr>
                                      <p:to>
                                        <p:strVal val="visible"/>
                                      </p:to>
                                    </p:set>
                                    <p:animEffect transition="in" filter="fade">
                                      <p:cBhvr>
                                        <p:cTn id="150" dur="500"/>
                                        <p:tgtEl>
                                          <p:spTgt spid="157736"/>
                                        </p:tgtEl>
                                      </p:cBhvr>
                                    </p:animEffect>
                                  </p:childTnLst>
                                  <p:subTnLst>
                                    <p:audio>
                                      <p:cMediaNode>
                                        <p:cTn display="0" masterRel="sameClick">
                                          <p:stCondLst>
                                            <p:cond evt="begin" delay="0">
                                              <p:tn val="148"/>
                                            </p:cond>
                                          </p:stCondLst>
                                          <p:endCondLst>
                                            <p:cond evt="onStopAudio" delay="0">
                                              <p:tgtEl>
                                                <p:sldTgt/>
                                              </p:tgtEl>
                                            </p:cond>
                                          </p:endCondLst>
                                        </p:cTn>
                                        <p:tgtEl>
                                          <p:sndTgt r:embed="rId6" name="click.wav"/>
                                        </p:tgtEl>
                                      </p:cMediaNode>
                                    </p:audio>
                                  </p:subTnLst>
                                </p:cTn>
                              </p:par>
                            </p:childTnLst>
                          </p:cTn>
                        </p:par>
                      </p:childTnLst>
                    </p:cTn>
                  </p:par>
                  <p:par>
                    <p:cTn id="151" fill="hold" nodeType="clickPar">
                      <p:stCondLst>
                        <p:cond delay="indefinite"/>
                      </p:stCondLst>
                      <p:childTnLst>
                        <p:par>
                          <p:cTn id="152" fill="hold" nodeType="withGroup">
                            <p:stCondLst>
                              <p:cond delay="0"/>
                            </p:stCondLst>
                            <p:childTnLst>
                              <p:par>
                                <p:cTn id="153" presetID="10" presetClass="entr" presetSubtype="0" fill="hold" grpId="0" nodeType="clickEffect">
                                  <p:stCondLst>
                                    <p:cond delay="0"/>
                                  </p:stCondLst>
                                  <p:childTnLst>
                                    <p:set>
                                      <p:cBhvr>
                                        <p:cTn id="154" dur="1" fill="hold">
                                          <p:stCondLst>
                                            <p:cond delay="0"/>
                                          </p:stCondLst>
                                        </p:cTn>
                                        <p:tgtEl>
                                          <p:spTgt spid="2"/>
                                        </p:tgtEl>
                                        <p:attrNameLst>
                                          <p:attrName>style.visibility</p:attrName>
                                        </p:attrNameLst>
                                      </p:cBhvr>
                                      <p:to>
                                        <p:strVal val="visible"/>
                                      </p:to>
                                    </p:set>
                                    <p:animEffect transition="in" filter="fade">
                                      <p:cBhvr>
                                        <p:cTn id="155" dur="500"/>
                                        <p:tgtEl>
                                          <p:spTgt spid="2"/>
                                        </p:tgtEl>
                                      </p:cBhvr>
                                    </p:animEffect>
                                  </p:childTnLst>
                                  <p:subTnLst>
                                    <p:audio>
                                      <p:cMediaNode>
                                        <p:cTn display="0" masterRel="sameClick">
                                          <p:stCondLst>
                                            <p:cond evt="begin" delay="0">
                                              <p:tn val="153"/>
                                            </p:cond>
                                          </p:stCondLst>
                                          <p:endCondLst>
                                            <p:cond evt="onStopAudio" delay="0">
                                              <p:tgtEl>
                                                <p:sldTgt/>
                                              </p:tgtEl>
                                            </p:cond>
                                          </p:endCondLst>
                                        </p:cTn>
                                        <p:tgtEl>
                                          <p:sndTgt r:embed="rId6" name="click.wav"/>
                                        </p:tgtEl>
                                      </p:cMediaNode>
                                    </p:audio>
                                  </p:subTnLst>
                                </p:cTn>
                              </p:par>
                            </p:childTnLst>
                          </p:cTn>
                        </p:par>
                      </p:childTnLst>
                    </p:cTn>
                  </p:par>
                  <p:par>
                    <p:cTn id="156" fill="hold" nodeType="clickPar">
                      <p:stCondLst>
                        <p:cond delay="indefinite"/>
                      </p:stCondLst>
                      <p:childTnLst>
                        <p:par>
                          <p:cTn id="157" fill="hold" nodeType="withGroup">
                            <p:stCondLst>
                              <p:cond delay="0"/>
                            </p:stCondLst>
                            <p:childTnLst>
                              <p:par>
                                <p:cTn id="158" presetID="10" presetClass="entr" presetSubtype="0" fill="hold" grpId="0" nodeType="clickEffect">
                                  <p:stCondLst>
                                    <p:cond delay="0"/>
                                  </p:stCondLst>
                                  <p:childTnLst>
                                    <p:set>
                                      <p:cBhvr>
                                        <p:cTn id="159" dur="1" fill="hold">
                                          <p:stCondLst>
                                            <p:cond delay="0"/>
                                          </p:stCondLst>
                                        </p:cTn>
                                        <p:tgtEl>
                                          <p:spTgt spid="157724"/>
                                        </p:tgtEl>
                                        <p:attrNameLst>
                                          <p:attrName>style.visibility</p:attrName>
                                        </p:attrNameLst>
                                      </p:cBhvr>
                                      <p:to>
                                        <p:strVal val="visible"/>
                                      </p:to>
                                    </p:set>
                                    <p:animEffect transition="in" filter="fade">
                                      <p:cBhvr>
                                        <p:cTn id="160" dur="500"/>
                                        <p:tgtEl>
                                          <p:spTgt spid="157724"/>
                                        </p:tgtEl>
                                      </p:cBhvr>
                                    </p:animEffect>
                                  </p:childTnLst>
                                  <p:subTnLst>
                                    <p:audio>
                                      <p:cMediaNode>
                                        <p:cTn display="0" masterRel="sameClick">
                                          <p:stCondLst>
                                            <p:cond evt="begin" delay="0">
                                              <p:tn val="158"/>
                                            </p:cond>
                                          </p:stCondLst>
                                          <p:endCondLst>
                                            <p:cond evt="onStopAudio" delay="0">
                                              <p:tgtEl>
                                                <p:sldTgt/>
                                              </p:tgtEl>
                                            </p:cond>
                                          </p:endCondLst>
                                        </p:cTn>
                                        <p:tgtEl>
                                          <p:sndTgt r:embed="rId6" name="click.wav"/>
                                        </p:tgtEl>
                                      </p:cMediaNode>
                                    </p:audio>
                                  </p:subTnLst>
                                </p:cTn>
                              </p:par>
                              <p:par>
                                <p:cTn id="161" presetID="10" presetClass="entr" presetSubtype="0" fill="hold" grpId="0" nodeType="withEffect">
                                  <p:stCondLst>
                                    <p:cond delay="0"/>
                                  </p:stCondLst>
                                  <p:childTnLst>
                                    <p:set>
                                      <p:cBhvr>
                                        <p:cTn id="162" dur="1" fill="hold">
                                          <p:stCondLst>
                                            <p:cond delay="0"/>
                                          </p:stCondLst>
                                        </p:cTn>
                                        <p:tgtEl>
                                          <p:spTgt spid="157728"/>
                                        </p:tgtEl>
                                        <p:attrNameLst>
                                          <p:attrName>style.visibility</p:attrName>
                                        </p:attrNameLst>
                                      </p:cBhvr>
                                      <p:to>
                                        <p:strVal val="visible"/>
                                      </p:to>
                                    </p:set>
                                    <p:animEffect transition="in" filter="fade">
                                      <p:cBhvr>
                                        <p:cTn id="163" dur="500"/>
                                        <p:tgtEl>
                                          <p:spTgt spid="157728"/>
                                        </p:tgtEl>
                                      </p:cBhvr>
                                    </p:animEffect>
                                  </p:childTnLst>
                                  <p:subTnLst>
                                    <p:audio>
                                      <p:cMediaNode>
                                        <p:cTn display="0" masterRel="sameClick">
                                          <p:stCondLst>
                                            <p:cond evt="begin" delay="0">
                                              <p:tn val="161"/>
                                            </p:cond>
                                          </p:stCondLst>
                                          <p:endCondLst>
                                            <p:cond evt="onStopAudio" delay="0">
                                              <p:tgtEl>
                                                <p:sldTgt/>
                                              </p:tgtEl>
                                            </p:cond>
                                          </p:endCondLst>
                                        </p:cTn>
                                        <p:tgtEl>
                                          <p:sndTgt r:embed="rId6" name="click.wav"/>
                                        </p:tgtEl>
                                      </p:cMediaNode>
                                    </p:audio>
                                  </p:sub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157723"/>
                                        </p:tgtEl>
                                        <p:attrNameLst>
                                          <p:attrName>style.visibility</p:attrName>
                                        </p:attrNameLst>
                                      </p:cBhvr>
                                      <p:to>
                                        <p:strVal val="visible"/>
                                      </p:to>
                                    </p:set>
                                    <p:animEffect transition="in" filter="fade">
                                      <p:cBhvr>
                                        <p:cTn id="168" dur="500"/>
                                        <p:tgtEl>
                                          <p:spTgt spid="157723"/>
                                        </p:tgtEl>
                                      </p:cBhvr>
                                    </p:animEffect>
                                  </p:childTnLst>
                                  <p:subTnLst>
                                    <p:audio>
                                      <p:cMediaNode>
                                        <p:cTn display="0" masterRel="sameClick">
                                          <p:stCondLst>
                                            <p:cond evt="begin" delay="0">
                                              <p:tn val="166"/>
                                            </p:cond>
                                          </p:stCondLst>
                                          <p:endCondLst>
                                            <p:cond evt="onStopAudio" delay="0">
                                              <p:tgtEl>
                                                <p:sldTgt/>
                                              </p:tgtEl>
                                            </p:cond>
                                          </p:endCondLst>
                                        </p:cTn>
                                        <p:tgtEl>
                                          <p:sndTgt r:embed="rId6" name="click.wav"/>
                                        </p:tgtEl>
                                      </p:cMediaNode>
                                    </p:audio>
                                  </p:subTnLst>
                                </p:cTn>
                              </p:par>
                              <p:par>
                                <p:cTn id="169" presetID="10" presetClass="entr" presetSubtype="0" fill="hold" grpId="0" nodeType="withEffect">
                                  <p:stCondLst>
                                    <p:cond delay="0"/>
                                  </p:stCondLst>
                                  <p:childTnLst>
                                    <p:set>
                                      <p:cBhvr>
                                        <p:cTn id="170" dur="1" fill="hold">
                                          <p:stCondLst>
                                            <p:cond delay="0"/>
                                          </p:stCondLst>
                                        </p:cTn>
                                        <p:tgtEl>
                                          <p:spTgt spid="157727"/>
                                        </p:tgtEl>
                                        <p:attrNameLst>
                                          <p:attrName>style.visibility</p:attrName>
                                        </p:attrNameLst>
                                      </p:cBhvr>
                                      <p:to>
                                        <p:strVal val="visible"/>
                                      </p:to>
                                    </p:set>
                                    <p:animEffect transition="in" filter="fade">
                                      <p:cBhvr>
                                        <p:cTn id="171" dur="500"/>
                                        <p:tgtEl>
                                          <p:spTgt spid="157727"/>
                                        </p:tgtEl>
                                      </p:cBhvr>
                                    </p:animEffect>
                                  </p:childTnLst>
                                  <p:subTnLst>
                                    <p:audio>
                                      <p:cMediaNode>
                                        <p:cTn display="0" masterRel="sameClick">
                                          <p:stCondLst>
                                            <p:cond evt="begin" delay="0">
                                              <p:tn val="169"/>
                                            </p:cond>
                                          </p:stCondLst>
                                          <p:endCondLst>
                                            <p:cond evt="onStopAudio" delay="0">
                                              <p:tgtEl>
                                                <p:sldTgt/>
                                              </p:tgtEl>
                                            </p:cond>
                                          </p:endCondLst>
                                        </p:cTn>
                                        <p:tgtEl>
                                          <p:sndTgt r:embed="rId6" name="click.wav"/>
                                        </p:tgtEl>
                                      </p:cMediaNode>
                                    </p:audio>
                                  </p:subTnLst>
                                </p:cTn>
                              </p:par>
                            </p:childTnLst>
                          </p:cTn>
                        </p:par>
                      </p:childTnLst>
                    </p:cTn>
                  </p:par>
                  <p:par>
                    <p:cTn id="172" fill="hold" nodeType="clickPar">
                      <p:stCondLst>
                        <p:cond delay="indefinite"/>
                      </p:stCondLst>
                      <p:childTnLst>
                        <p:par>
                          <p:cTn id="173" fill="hold" nodeType="withGroup">
                            <p:stCondLst>
                              <p:cond delay="0"/>
                            </p:stCondLst>
                            <p:childTnLst>
                              <p:par>
                                <p:cTn id="174" presetID="10" presetClass="entr" presetSubtype="0" fill="hold" grpId="0" nodeType="clickEffect">
                                  <p:stCondLst>
                                    <p:cond delay="0"/>
                                  </p:stCondLst>
                                  <p:childTnLst>
                                    <p:set>
                                      <p:cBhvr>
                                        <p:cTn id="175" dur="1" fill="hold">
                                          <p:stCondLst>
                                            <p:cond delay="0"/>
                                          </p:stCondLst>
                                        </p:cTn>
                                        <p:tgtEl>
                                          <p:spTgt spid="157729"/>
                                        </p:tgtEl>
                                        <p:attrNameLst>
                                          <p:attrName>style.visibility</p:attrName>
                                        </p:attrNameLst>
                                      </p:cBhvr>
                                      <p:to>
                                        <p:strVal val="visible"/>
                                      </p:to>
                                    </p:set>
                                    <p:animEffect transition="in" filter="fade">
                                      <p:cBhvr>
                                        <p:cTn id="176" dur="500"/>
                                        <p:tgtEl>
                                          <p:spTgt spid="157729"/>
                                        </p:tgtEl>
                                      </p:cBhvr>
                                    </p:animEffect>
                                  </p:childTnLst>
                                  <p:subTnLst>
                                    <p:audio>
                                      <p:cMediaNode>
                                        <p:cTn display="0" masterRel="sameClick">
                                          <p:stCondLst>
                                            <p:cond evt="begin" delay="0">
                                              <p:tn val="174"/>
                                            </p:cond>
                                          </p:stCondLst>
                                          <p:endCondLst>
                                            <p:cond evt="onStopAudio" delay="0">
                                              <p:tgtEl>
                                                <p:sldTgt/>
                                              </p:tgtEl>
                                            </p:cond>
                                          </p:endCondLst>
                                        </p:cTn>
                                        <p:tgtEl>
                                          <p:sndTgt r:embed="rId6" name="click.wav"/>
                                        </p:tgtEl>
                                      </p:cMediaNode>
                                    </p:audio>
                                  </p:subTnLst>
                                </p:cTn>
                              </p:par>
                            </p:childTnLst>
                          </p:cTn>
                        </p:par>
                      </p:childTnLst>
                    </p:cTn>
                  </p:par>
                  <p:par>
                    <p:cTn id="177" fill="hold" nodeType="clickPar">
                      <p:stCondLst>
                        <p:cond delay="indefinite"/>
                      </p:stCondLst>
                      <p:childTnLst>
                        <p:par>
                          <p:cTn id="178" fill="hold" nodeType="withGroup">
                            <p:stCondLst>
                              <p:cond delay="0"/>
                            </p:stCondLst>
                            <p:childTnLst>
                              <p:par>
                                <p:cTn id="179" presetID="10" presetClass="entr" presetSubtype="0" fill="hold" grpId="0" nodeType="clickEffect">
                                  <p:stCondLst>
                                    <p:cond delay="0"/>
                                  </p:stCondLst>
                                  <p:childTnLst>
                                    <p:set>
                                      <p:cBhvr>
                                        <p:cTn id="180" dur="1" fill="hold">
                                          <p:stCondLst>
                                            <p:cond delay="0"/>
                                          </p:stCondLst>
                                        </p:cTn>
                                        <p:tgtEl>
                                          <p:spTgt spid="157722"/>
                                        </p:tgtEl>
                                        <p:attrNameLst>
                                          <p:attrName>style.visibility</p:attrName>
                                        </p:attrNameLst>
                                      </p:cBhvr>
                                      <p:to>
                                        <p:strVal val="visible"/>
                                      </p:to>
                                    </p:set>
                                    <p:animEffect transition="in" filter="fade">
                                      <p:cBhvr>
                                        <p:cTn id="181" dur="500"/>
                                        <p:tgtEl>
                                          <p:spTgt spid="157722"/>
                                        </p:tgtEl>
                                      </p:cBhvr>
                                    </p:animEffect>
                                  </p:childTnLst>
                                  <p:subTnLst>
                                    <p:audio>
                                      <p:cMediaNode>
                                        <p:cTn display="0" masterRel="sameClick">
                                          <p:stCondLst>
                                            <p:cond evt="begin" delay="0">
                                              <p:tn val="179"/>
                                            </p:cond>
                                          </p:stCondLst>
                                          <p:endCondLst>
                                            <p:cond evt="onStopAudio" delay="0">
                                              <p:tgtEl>
                                                <p:sldTgt/>
                                              </p:tgtEl>
                                            </p:cond>
                                          </p:endCondLst>
                                        </p:cTn>
                                        <p:tgtEl>
                                          <p:sndTgt r:embed="rId6" name="click.wav"/>
                                        </p:tgtEl>
                                      </p:cMediaNode>
                                    </p:audio>
                                  </p:subTnLst>
                                </p:cTn>
                              </p:par>
                              <p:par>
                                <p:cTn id="182" presetID="10" presetClass="entr" presetSubtype="0" fill="hold" grpId="0" nodeType="withEffect">
                                  <p:stCondLst>
                                    <p:cond delay="0"/>
                                  </p:stCondLst>
                                  <p:childTnLst>
                                    <p:set>
                                      <p:cBhvr>
                                        <p:cTn id="183" dur="1" fill="hold">
                                          <p:stCondLst>
                                            <p:cond delay="0"/>
                                          </p:stCondLst>
                                        </p:cTn>
                                        <p:tgtEl>
                                          <p:spTgt spid="157726"/>
                                        </p:tgtEl>
                                        <p:attrNameLst>
                                          <p:attrName>style.visibility</p:attrName>
                                        </p:attrNameLst>
                                      </p:cBhvr>
                                      <p:to>
                                        <p:strVal val="visible"/>
                                      </p:to>
                                    </p:set>
                                    <p:animEffect transition="in" filter="fade">
                                      <p:cBhvr>
                                        <p:cTn id="184" dur="500"/>
                                        <p:tgtEl>
                                          <p:spTgt spid="157726"/>
                                        </p:tgtEl>
                                      </p:cBhvr>
                                    </p:animEffect>
                                  </p:childTnLst>
                                  <p:subTnLst>
                                    <p:audio>
                                      <p:cMediaNode>
                                        <p:cTn display="0" masterRel="sameClick">
                                          <p:stCondLst>
                                            <p:cond evt="begin" delay="0">
                                              <p:tn val="182"/>
                                            </p:cond>
                                          </p:stCondLst>
                                          <p:endCondLst>
                                            <p:cond evt="onStopAudio" delay="0">
                                              <p:tgtEl>
                                                <p:sldTgt/>
                                              </p:tgtEl>
                                            </p:cond>
                                          </p:endCondLst>
                                        </p:cTn>
                                        <p:tgtEl>
                                          <p:sndTgt r:embed="rId6" name="click.wav"/>
                                        </p:tgtEl>
                                      </p:cMediaNode>
                                    </p:audio>
                                  </p:subTnLst>
                                </p:cTn>
                              </p:par>
                            </p:childTnLst>
                          </p:cTn>
                        </p:par>
                      </p:childTnLst>
                    </p:cTn>
                  </p:par>
                  <p:par>
                    <p:cTn id="185" fill="hold" nodeType="clickPar">
                      <p:stCondLst>
                        <p:cond delay="indefinite"/>
                      </p:stCondLst>
                      <p:childTnLst>
                        <p:par>
                          <p:cTn id="186" fill="hold" nodeType="withGroup">
                            <p:stCondLst>
                              <p:cond delay="0"/>
                            </p:stCondLst>
                            <p:childTnLst>
                              <p:par>
                                <p:cTn id="187" presetID="10" presetClass="entr" presetSubtype="0" fill="hold" grpId="0" nodeType="clickEffect">
                                  <p:stCondLst>
                                    <p:cond delay="0"/>
                                  </p:stCondLst>
                                  <p:childTnLst>
                                    <p:set>
                                      <p:cBhvr>
                                        <p:cTn id="188" dur="1" fill="hold">
                                          <p:stCondLst>
                                            <p:cond delay="0"/>
                                          </p:stCondLst>
                                        </p:cTn>
                                        <p:tgtEl>
                                          <p:spTgt spid="157730"/>
                                        </p:tgtEl>
                                        <p:attrNameLst>
                                          <p:attrName>style.visibility</p:attrName>
                                        </p:attrNameLst>
                                      </p:cBhvr>
                                      <p:to>
                                        <p:strVal val="visible"/>
                                      </p:to>
                                    </p:set>
                                    <p:animEffect transition="in" filter="fade">
                                      <p:cBhvr>
                                        <p:cTn id="189" dur="500"/>
                                        <p:tgtEl>
                                          <p:spTgt spid="157730"/>
                                        </p:tgtEl>
                                      </p:cBhvr>
                                    </p:animEffect>
                                  </p:childTnLst>
                                  <p:subTnLst>
                                    <p:audio>
                                      <p:cMediaNode>
                                        <p:cTn display="0" masterRel="sameClick">
                                          <p:stCondLst>
                                            <p:cond evt="begin" delay="0">
                                              <p:tn val="187"/>
                                            </p:cond>
                                          </p:stCondLst>
                                          <p:endCondLst>
                                            <p:cond evt="onStopAudio" delay="0">
                                              <p:tgtEl>
                                                <p:sldTgt/>
                                              </p:tgtEl>
                                            </p:cond>
                                          </p:endCondLst>
                                        </p:cTn>
                                        <p:tgtEl>
                                          <p:sndTgt r:embed="rId6" name="click.wav"/>
                                        </p:tgtEl>
                                      </p:cMediaNode>
                                    </p:audio>
                                  </p:subTnLst>
                                </p:cTn>
                              </p:par>
                            </p:childTnLst>
                          </p:cTn>
                        </p:par>
                      </p:childTnLst>
                    </p:cTn>
                  </p:par>
                  <p:par>
                    <p:cTn id="190" fill="hold" nodeType="clickPar">
                      <p:stCondLst>
                        <p:cond delay="indefinite"/>
                      </p:stCondLst>
                      <p:childTnLst>
                        <p:par>
                          <p:cTn id="191" fill="hold" nodeType="withGroup">
                            <p:stCondLst>
                              <p:cond delay="0"/>
                            </p:stCondLst>
                            <p:childTnLst>
                              <p:par>
                                <p:cTn id="192" presetID="10" presetClass="entr" presetSubtype="0" fill="hold" grpId="0" nodeType="clickEffect">
                                  <p:stCondLst>
                                    <p:cond delay="0"/>
                                  </p:stCondLst>
                                  <p:childTnLst>
                                    <p:set>
                                      <p:cBhvr>
                                        <p:cTn id="193" dur="1" fill="hold">
                                          <p:stCondLst>
                                            <p:cond delay="0"/>
                                          </p:stCondLst>
                                        </p:cTn>
                                        <p:tgtEl>
                                          <p:spTgt spid="157721"/>
                                        </p:tgtEl>
                                        <p:attrNameLst>
                                          <p:attrName>style.visibility</p:attrName>
                                        </p:attrNameLst>
                                      </p:cBhvr>
                                      <p:to>
                                        <p:strVal val="visible"/>
                                      </p:to>
                                    </p:set>
                                    <p:animEffect transition="in" filter="fade">
                                      <p:cBhvr>
                                        <p:cTn id="194" dur="500"/>
                                        <p:tgtEl>
                                          <p:spTgt spid="157721"/>
                                        </p:tgtEl>
                                      </p:cBhvr>
                                    </p:animEffect>
                                  </p:childTnLst>
                                  <p:subTnLst>
                                    <p:audio>
                                      <p:cMediaNode>
                                        <p:cTn display="0" masterRel="sameClick">
                                          <p:stCondLst>
                                            <p:cond evt="begin" delay="0">
                                              <p:tn val="192"/>
                                            </p:cond>
                                          </p:stCondLst>
                                          <p:endCondLst>
                                            <p:cond evt="onStopAudio" delay="0">
                                              <p:tgtEl>
                                                <p:sldTgt/>
                                              </p:tgtEl>
                                            </p:cond>
                                          </p:endCondLst>
                                        </p:cTn>
                                        <p:tgtEl>
                                          <p:sndTgt r:embed="rId6" name="click.wav"/>
                                        </p:tgtEl>
                                      </p:cMediaNode>
                                    </p:audio>
                                  </p:subTnLst>
                                </p:cTn>
                              </p:par>
                              <p:par>
                                <p:cTn id="195" presetID="10" presetClass="entr" presetSubtype="0" fill="hold" grpId="0" nodeType="withEffect">
                                  <p:stCondLst>
                                    <p:cond delay="0"/>
                                  </p:stCondLst>
                                  <p:childTnLst>
                                    <p:set>
                                      <p:cBhvr>
                                        <p:cTn id="196" dur="1" fill="hold">
                                          <p:stCondLst>
                                            <p:cond delay="0"/>
                                          </p:stCondLst>
                                        </p:cTn>
                                        <p:tgtEl>
                                          <p:spTgt spid="157725"/>
                                        </p:tgtEl>
                                        <p:attrNameLst>
                                          <p:attrName>style.visibility</p:attrName>
                                        </p:attrNameLst>
                                      </p:cBhvr>
                                      <p:to>
                                        <p:strVal val="visible"/>
                                      </p:to>
                                    </p:set>
                                    <p:animEffect transition="in" filter="fade">
                                      <p:cBhvr>
                                        <p:cTn id="197" dur="500"/>
                                        <p:tgtEl>
                                          <p:spTgt spid="157725"/>
                                        </p:tgtEl>
                                      </p:cBhvr>
                                    </p:animEffect>
                                  </p:childTnLst>
                                  <p:subTnLst>
                                    <p:audio>
                                      <p:cMediaNode>
                                        <p:cTn display="0" masterRel="sameClick">
                                          <p:stCondLst>
                                            <p:cond evt="begin" delay="0">
                                              <p:tn val="195"/>
                                            </p:cond>
                                          </p:stCondLst>
                                          <p:endCondLst>
                                            <p:cond evt="onStopAudio" delay="0">
                                              <p:tgtEl>
                                                <p:sldTgt/>
                                              </p:tgtEl>
                                            </p:cond>
                                          </p:endCondLst>
                                        </p:cTn>
                                        <p:tgtEl>
                                          <p:sndTgt r:embed="rId6" name="click.wav"/>
                                        </p:tgtEl>
                                      </p:cMediaNode>
                                    </p:audio>
                                  </p:subTnLst>
                                </p:cTn>
                              </p:par>
                            </p:childTnLst>
                          </p:cTn>
                        </p:par>
                      </p:childTnLst>
                    </p:cTn>
                  </p:par>
                  <p:par>
                    <p:cTn id="198" fill="hold" nodeType="clickPar">
                      <p:stCondLst>
                        <p:cond delay="indefinite"/>
                      </p:stCondLst>
                      <p:childTnLst>
                        <p:par>
                          <p:cTn id="199" fill="hold" nodeType="withGroup">
                            <p:stCondLst>
                              <p:cond delay="0"/>
                            </p:stCondLst>
                            <p:childTnLst>
                              <p:par>
                                <p:cTn id="200" presetID="10" presetClass="entr" presetSubtype="0" fill="hold" grpId="0" nodeType="clickEffect">
                                  <p:stCondLst>
                                    <p:cond delay="0"/>
                                  </p:stCondLst>
                                  <p:childTnLst>
                                    <p:set>
                                      <p:cBhvr>
                                        <p:cTn id="201" dur="1" fill="hold">
                                          <p:stCondLst>
                                            <p:cond delay="0"/>
                                          </p:stCondLst>
                                        </p:cTn>
                                        <p:tgtEl>
                                          <p:spTgt spid="157731"/>
                                        </p:tgtEl>
                                        <p:attrNameLst>
                                          <p:attrName>style.visibility</p:attrName>
                                        </p:attrNameLst>
                                      </p:cBhvr>
                                      <p:to>
                                        <p:strVal val="visible"/>
                                      </p:to>
                                    </p:set>
                                    <p:animEffect transition="in" filter="fade">
                                      <p:cBhvr>
                                        <p:cTn id="202" dur="500"/>
                                        <p:tgtEl>
                                          <p:spTgt spid="157731"/>
                                        </p:tgtEl>
                                      </p:cBhvr>
                                    </p:animEffect>
                                  </p:childTnLst>
                                  <p:subTnLst>
                                    <p:audio>
                                      <p:cMediaNode>
                                        <p:cTn display="0" masterRel="sameClick">
                                          <p:stCondLst>
                                            <p:cond evt="begin" delay="0">
                                              <p:tn val="200"/>
                                            </p:cond>
                                          </p:stCondLst>
                                          <p:endCondLst>
                                            <p:cond evt="onStopAudio" delay="0">
                                              <p:tgtEl>
                                                <p:sldTgt/>
                                              </p:tgtEl>
                                            </p:cond>
                                          </p:endCondLst>
                                        </p:cTn>
                                        <p:tgtEl>
                                          <p:sndTgt r:embed="rId6" name="click.wav"/>
                                        </p:tgtEl>
                                      </p:cMediaNode>
                                    </p:audio>
                                  </p:subTnLst>
                                </p:cTn>
                              </p:par>
                            </p:childTnLst>
                          </p:cTn>
                        </p:par>
                      </p:childTnLst>
                    </p:cTn>
                  </p:par>
                  <p:par>
                    <p:cTn id="203" fill="hold" nodeType="clickPar">
                      <p:stCondLst>
                        <p:cond delay="indefinite"/>
                      </p:stCondLst>
                      <p:childTnLst>
                        <p:par>
                          <p:cTn id="204" fill="hold" nodeType="withGroup">
                            <p:stCondLst>
                              <p:cond delay="0"/>
                            </p:stCondLst>
                            <p:childTnLst>
                              <p:par>
                                <p:cTn id="205" presetID="10" presetClass="entr" presetSubtype="0" fill="hold" grpId="0" nodeType="clickEffect">
                                  <p:stCondLst>
                                    <p:cond delay="0"/>
                                  </p:stCondLst>
                                  <p:childTnLst>
                                    <p:set>
                                      <p:cBhvr>
                                        <p:cTn id="206" dur="1" fill="hold">
                                          <p:stCondLst>
                                            <p:cond delay="0"/>
                                          </p:stCondLst>
                                        </p:cTn>
                                        <p:tgtEl>
                                          <p:spTgt spid="157748"/>
                                        </p:tgtEl>
                                        <p:attrNameLst>
                                          <p:attrName>style.visibility</p:attrName>
                                        </p:attrNameLst>
                                      </p:cBhvr>
                                      <p:to>
                                        <p:strVal val="visible"/>
                                      </p:to>
                                    </p:set>
                                    <p:animEffect transition="in" filter="fade">
                                      <p:cBhvr>
                                        <p:cTn id="207" dur="500"/>
                                        <p:tgtEl>
                                          <p:spTgt spid="157748"/>
                                        </p:tgtEl>
                                      </p:cBhvr>
                                    </p:animEffect>
                                  </p:childTnLst>
                                  <p:subTnLst>
                                    <p:audio>
                                      <p:cMediaNode>
                                        <p:cTn display="0" masterRel="sameClick">
                                          <p:stCondLst>
                                            <p:cond evt="begin" delay="0">
                                              <p:tn val="205"/>
                                            </p:cond>
                                          </p:stCondLst>
                                          <p:endCondLst>
                                            <p:cond evt="onStopAudio" delay="0">
                                              <p:tgtEl>
                                                <p:sldTgt/>
                                              </p:tgtEl>
                                            </p:cond>
                                          </p:endCondLst>
                                        </p:cTn>
                                        <p:tgtEl>
                                          <p:sndTgt r:embed="rId6" name="click.wav"/>
                                        </p:tgtEl>
                                      </p:cMediaNode>
                                    </p:audio>
                                  </p:subTnLst>
                                </p:cTn>
                              </p:par>
                            </p:childTnLst>
                          </p:cTn>
                        </p:par>
                      </p:childTnLst>
                    </p:cTn>
                  </p:par>
                  <p:par>
                    <p:cTn id="208" fill="hold" nodeType="clickPar">
                      <p:stCondLst>
                        <p:cond delay="indefinite"/>
                      </p:stCondLst>
                      <p:childTnLst>
                        <p:par>
                          <p:cTn id="209" fill="hold" nodeType="withGroup">
                            <p:stCondLst>
                              <p:cond delay="0"/>
                            </p:stCondLst>
                            <p:childTnLst>
                              <p:par>
                                <p:cTn id="210" presetID="10" presetClass="entr" presetSubtype="0" fill="hold" grpId="0" nodeType="clickEffect">
                                  <p:stCondLst>
                                    <p:cond delay="0"/>
                                  </p:stCondLst>
                                  <p:childTnLst>
                                    <p:set>
                                      <p:cBhvr>
                                        <p:cTn id="211" dur="1" fill="hold">
                                          <p:stCondLst>
                                            <p:cond delay="0"/>
                                          </p:stCondLst>
                                        </p:cTn>
                                        <p:tgtEl>
                                          <p:spTgt spid="157749"/>
                                        </p:tgtEl>
                                        <p:attrNameLst>
                                          <p:attrName>style.visibility</p:attrName>
                                        </p:attrNameLst>
                                      </p:cBhvr>
                                      <p:to>
                                        <p:strVal val="visible"/>
                                      </p:to>
                                    </p:set>
                                    <p:animEffect transition="in" filter="fade">
                                      <p:cBhvr>
                                        <p:cTn id="212" dur="500"/>
                                        <p:tgtEl>
                                          <p:spTgt spid="157749"/>
                                        </p:tgtEl>
                                      </p:cBhvr>
                                    </p:animEffect>
                                  </p:childTnLst>
                                  <p:subTnLst>
                                    <p:audio>
                                      <p:cMediaNode>
                                        <p:cTn display="0" masterRel="sameClick">
                                          <p:stCondLst>
                                            <p:cond evt="begin" delay="0">
                                              <p:tn val="210"/>
                                            </p:cond>
                                          </p:stCondLst>
                                          <p:endCondLst>
                                            <p:cond evt="onStopAudio" delay="0">
                                              <p:tgtEl>
                                                <p:sldTgt/>
                                              </p:tgtEl>
                                            </p:cond>
                                          </p:endCondLst>
                                        </p:cTn>
                                        <p:tgtEl>
                                          <p:sndTgt r:embed="rId6" name="click.wav"/>
                                        </p:tgtEl>
                                      </p:cMediaNode>
                                    </p:audio>
                                  </p:subTnLst>
                                </p:cTn>
                              </p:par>
                            </p:childTnLst>
                          </p:cTn>
                        </p:par>
                      </p:childTnLst>
                    </p:cTn>
                  </p:par>
                  <p:par>
                    <p:cTn id="213" fill="hold" nodeType="clickPar">
                      <p:stCondLst>
                        <p:cond delay="indefinite"/>
                      </p:stCondLst>
                      <p:childTnLst>
                        <p:par>
                          <p:cTn id="214" fill="hold" nodeType="withGroup">
                            <p:stCondLst>
                              <p:cond delay="0"/>
                            </p:stCondLst>
                            <p:childTnLst>
                              <p:par>
                                <p:cTn id="215" presetID="10" presetClass="entr" presetSubtype="0" fill="hold" grpId="0" nodeType="clickEffect">
                                  <p:stCondLst>
                                    <p:cond delay="0"/>
                                  </p:stCondLst>
                                  <p:childTnLst>
                                    <p:set>
                                      <p:cBhvr>
                                        <p:cTn id="216" dur="1" fill="hold">
                                          <p:stCondLst>
                                            <p:cond delay="0"/>
                                          </p:stCondLst>
                                        </p:cTn>
                                        <p:tgtEl>
                                          <p:spTgt spid="157750"/>
                                        </p:tgtEl>
                                        <p:attrNameLst>
                                          <p:attrName>style.visibility</p:attrName>
                                        </p:attrNameLst>
                                      </p:cBhvr>
                                      <p:to>
                                        <p:strVal val="visible"/>
                                      </p:to>
                                    </p:set>
                                    <p:animEffect transition="in" filter="fade">
                                      <p:cBhvr>
                                        <p:cTn id="217" dur="500"/>
                                        <p:tgtEl>
                                          <p:spTgt spid="157750"/>
                                        </p:tgtEl>
                                      </p:cBhvr>
                                    </p:animEffect>
                                  </p:childTnLst>
                                  <p:subTnLst>
                                    <p:audio>
                                      <p:cMediaNode>
                                        <p:cTn display="0" masterRel="sameClick">
                                          <p:stCondLst>
                                            <p:cond evt="begin" delay="0">
                                              <p:tn val="215"/>
                                            </p:cond>
                                          </p:stCondLst>
                                          <p:endCondLst>
                                            <p:cond evt="onStopAudio" delay="0">
                                              <p:tgtEl>
                                                <p:sldTgt/>
                                              </p:tgtEl>
                                            </p:cond>
                                          </p:endCondLst>
                                        </p:cTn>
                                        <p:tgtEl>
                                          <p:sndTgt r:embed="rId6" name="click.wav"/>
                                        </p:tgtEl>
                                      </p:cMediaNode>
                                    </p:audio>
                                  </p:subTnLst>
                                </p:cTn>
                              </p:par>
                            </p:childTnLst>
                          </p:cTn>
                        </p:par>
                      </p:childTnLst>
                    </p:cTn>
                  </p:par>
                  <p:par>
                    <p:cTn id="218" fill="hold" nodeType="clickPar">
                      <p:stCondLst>
                        <p:cond delay="indefinite"/>
                      </p:stCondLst>
                      <p:childTnLst>
                        <p:par>
                          <p:cTn id="219" fill="hold" nodeType="withGroup">
                            <p:stCondLst>
                              <p:cond delay="0"/>
                            </p:stCondLst>
                            <p:childTnLst>
                              <p:par>
                                <p:cTn id="220" presetID="10" presetClass="entr" presetSubtype="0" fill="hold" grpId="0" nodeType="clickEffect">
                                  <p:stCondLst>
                                    <p:cond delay="0"/>
                                  </p:stCondLst>
                                  <p:childTnLst>
                                    <p:set>
                                      <p:cBhvr>
                                        <p:cTn id="221" dur="1" fill="hold">
                                          <p:stCondLst>
                                            <p:cond delay="0"/>
                                          </p:stCondLst>
                                        </p:cTn>
                                        <p:tgtEl>
                                          <p:spTgt spid="3"/>
                                        </p:tgtEl>
                                        <p:attrNameLst>
                                          <p:attrName>style.visibility</p:attrName>
                                        </p:attrNameLst>
                                      </p:cBhvr>
                                      <p:to>
                                        <p:strVal val="visible"/>
                                      </p:to>
                                    </p:set>
                                    <p:animEffect transition="in" filter="fade">
                                      <p:cBhvr>
                                        <p:cTn id="222" dur="500"/>
                                        <p:tgtEl>
                                          <p:spTgt spid="3"/>
                                        </p:tgtEl>
                                      </p:cBhvr>
                                    </p:animEffect>
                                  </p:childTnLst>
                                  <p:subTnLst>
                                    <p:audio>
                                      <p:cMediaNode>
                                        <p:cTn display="0" masterRel="sameClick">
                                          <p:stCondLst>
                                            <p:cond evt="begin" delay="0">
                                              <p:tn val="220"/>
                                            </p:cond>
                                          </p:stCondLst>
                                          <p:endCondLst>
                                            <p:cond evt="onStopAudio" delay="0">
                                              <p:tgtEl>
                                                <p:sldTgt/>
                                              </p:tgtEl>
                                            </p:cond>
                                          </p:endCondLst>
                                        </p:cTn>
                                        <p:tgtEl>
                                          <p:sndTgt r:embed="rId6" name="click.wav"/>
                                        </p:tgtEl>
                                      </p:cMediaNode>
                                    </p:audio>
                                  </p:subTnLst>
                                </p:cTn>
                              </p:par>
                            </p:childTnLst>
                          </p:cTn>
                        </p:par>
                      </p:childTnLst>
                    </p:cTn>
                  </p:par>
                  <p:par>
                    <p:cTn id="223" fill="hold" nodeType="clickPar">
                      <p:stCondLst>
                        <p:cond delay="indefinite"/>
                      </p:stCondLst>
                      <p:childTnLst>
                        <p:par>
                          <p:cTn id="224" fill="hold" nodeType="withGroup">
                            <p:stCondLst>
                              <p:cond delay="0"/>
                            </p:stCondLst>
                            <p:childTnLst>
                              <p:par>
                                <p:cTn id="225" presetID="10" presetClass="entr" presetSubtype="0" fill="hold" grpId="0" nodeType="clickEffect">
                                  <p:stCondLst>
                                    <p:cond delay="0"/>
                                  </p:stCondLst>
                                  <p:childTnLst>
                                    <p:set>
                                      <p:cBhvr>
                                        <p:cTn id="226" dur="1" fill="hold">
                                          <p:stCondLst>
                                            <p:cond delay="0"/>
                                          </p:stCondLst>
                                        </p:cTn>
                                        <p:tgtEl>
                                          <p:spTgt spid="157744"/>
                                        </p:tgtEl>
                                        <p:attrNameLst>
                                          <p:attrName>style.visibility</p:attrName>
                                        </p:attrNameLst>
                                      </p:cBhvr>
                                      <p:to>
                                        <p:strVal val="visible"/>
                                      </p:to>
                                    </p:set>
                                    <p:animEffect transition="in" filter="fade">
                                      <p:cBhvr>
                                        <p:cTn id="227" dur="500"/>
                                        <p:tgtEl>
                                          <p:spTgt spid="157744"/>
                                        </p:tgtEl>
                                      </p:cBhvr>
                                    </p:animEffect>
                                  </p:childTnLst>
                                  <p:subTnLst>
                                    <p:audio>
                                      <p:cMediaNode>
                                        <p:cTn display="0" masterRel="sameClick">
                                          <p:stCondLst>
                                            <p:cond evt="begin" delay="0">
                                              <p:tn val="225"/>
                                            </p:cond>
                                          </p:stCondLst>
                                          <p:endCondLst>
                                            <p:cond evt="onStopAudio" delay="0">
                                              <p:tgtEl>
                                                <p:sldTgt/>
                                              </p:tgtEl>
                                            </p:cond>
                                          </p:endCondLst>
                                        </p:cTn>
                                        <p:tgtEl>
                                          <p:sndTgt r:embed="rId6" name="click.wav"/>
                                        </p:tgtEl>
                                      </p:cMediaNode>
                                    </p:audio>
                                  </p:subTnLst>
                                </p:cTn>
                              </p:par>
                            </p:childTnLst>
                          </p:cTn>
                        </p:par>
                      </p:childTnLst>
                    </p:cTn>
                  </p:par>
                  <p:par>
                    <p:cTn id="228" fill="hold" nodeType="clickPar">
                      <p:stCondLst>
                        <p:cond delay="indefinite"/>
                      </p:stCondLst>
                      <p:childTnLst>
                        <p:par>
                          <p:cTn id="229" fill="hold" nodeType="withGroup">
                            <p:stCondLst>
                              <p:cond delay="0"/>
                            </p:stCondLst>
                            <p:childTnLst>
                              <p:par>
                                <p:cTn id="230" presetID="10" presetClass="entr" presetSubtype="0" fill="hold" grpId="0" nodeType="clickEffect">
                                  <p:stCondLst>
                                    <p:cond delay="0"/>
                                  </p:stCondLst>
                                  <p:childTnLst>
                                    <p:set>
                                      <p:cBhvr>
                                        <p:cTn id="231" dur="1" fill="hold">
                                          <p:stCondLst>
                                            <p:cond delay="0"/>
                                          </p:stCondLst>
                                        </p:cTn>
                                        <p:tgtEl>
                                          <p:spTgt spid="157743"/>
                                        </p:tgtEl>
                                        <p:attrNameLst>
                                          <p:attrName>style.visibility</p:attrName>
                                        </p:attrNameLst>
                                      </p:cBhvr>
                                      <p:to>
                                        <p:strVal val="visible"/>
                                      </p:to>
                                    </p:set>
                                    <p:animEffect transition="in" filter="fade">
                                      <p:cBhvr>
                                        <p:cTn id="232" dur="500"/>
                                        <p:tgtEl>
                                          <p:spTgt spid="157743"/>
                                        </p:tgtEl>
                                      </p:cBhvr>
                                    </p:animEffect>
                                  </p:childTnLst>
                                  <p:subTnLst>
                                    <p:audio>
                                      <p:cMediaNode>
                                        <p:cTn display="0" masterRel="sameClick">
                                          <p:stCondLst>
                                            <p:cond evt="begin" delay="0">
                                              <p:tn val="230"/>
                                            </p:cond>
                                          </p:stCondLst>
                                          <p:endCondLst>
                                            <p:cond evt="onStopAudio" delay="0">
                                              <p:tgtEl>
                                                <p:sldTgt/>
                                              </p:tgtEl>
                                            </p:cond>
                                          </p:endCondLst>
                                        </p:cTn>
                                        <p:tgtEl>
                                          <p:sndTgt r:embed="rId6" name="click.wav"/>
                                        </p:tgtEl>
                                      </p:cMediaNode>
                                    </p:audio>
                                  </p:subTnLst>
                                </p:cTn>
                              </p:par>
                            </p:childTnLst>
                          </p:cTn>
                        </p:par>
                      </p:childTnLst>
                    </p:cTn>
                  </p:par>
                  <p:par>
                    <p:cTn id="233" fill="hold" nodeType="clickPar">
                      <p:stCondLst>
                        <p:cond delay="indefinite"/>
                      </p:stCondLst>
                      <p:childTnLst>
                        <p:par>
                          <p:cTn id="234" fill="hold" nodeType="withGroup">
                            <p:stCondLst>
                              <p:cond delay="0"/>
                            </p:stCondLst>
                            <p:childTnLst>
                              <p:par>
                                <p:cTn id="235" presetID="10" presetClass="entr" presetSubtype="0" fill="hold" grpId="0" nodeType="clickEffect">
                                  <p:stCondLst>
                                    <p:cond delay="0"/>
                                  </p:stCondLst>
                                  <p:childTnLst>
                                    <p:set>
                                      <p:cBhvr>
                                        <p:cTn id="236" dur="1" fill="hold">
                                          <p:stCondLst>
                                            <p:cond delay="0"/>
                                          </p:stCondLst>
                                        </p:cTn>
                                        <p:tgtEl>
                                          <p:spTgt spid="157745"/>
                                        </p:tgtEl>
                                        <p:attrNameLst>
                                          <p:attrName>style.visibility</p:attrName>
                                        </p:attrNameLst>
                                      </p:cBhvr>
                                      <p:to>
                                        <p:strVal val="visible"/>
                                      </p:to>
                                    </p:set>
                                    <p:animEffect transition="in" filter="fade">
                                      <p:cBhvr>
                                        <p:cTn id="237" dur="500"/>
                                        <p:tgtEl>
                                          <p:spTgt spid="157745"/>
                                        </p:tgtEl>
                                      </p:cBhvr>
                                    </p:animEffect>
                                  </p:childTnLst>
                                  <p:subTnLst>
                                    <p:audio>
                                      <p:cMediaNode>
                                        <p:cTn display="0" masterRel="sameClick">
                                          <p:stCondLst>
                                            <p:cond evt="begin" delay="0">
                                              <p:tn val="235"/>
                                            </p:cond>
                                          </p:stCondLst>
                                          <p:endCondLst>
                                            <p:cond evt="onStopAudio" delay="0">
                                              <p:tgtEl>
                                                <p:sldTgt/>
                                              </p:tgtEl>
                                            </p:cond>
                                          </p:endCondLst>
                                        </p:cTn>
                                        <p:tgtEl>
                                          <p:sndTgt r:embed="rId6" name="click.wav"/>
                                        </p:tgtEl>
                                      </p:cMediaNode>
                                    </p:audio>
                                  </p:subTnLst>
                                </p:cTn>
                              </p:par>
                            </p:childTnLst>
                          </p:cTn>
                        </p:par>
                      </p:childTnLst>
                    </p:cTn>
                  </p:par>
                  <p:par>
                    <p:cTn id="238" fill="hold" nodeType="clickPar">
                      <p:stCondLst>
                        <p:cond delay="indefinite"/>
                      </p:stCondLst>
                      <p:childTnLst>
                        <p:par>
                          <p:cTn id="239" fill="hold" nodeType="withGroup">
                            <p:stCondLst>
                              <p:cond delay="0"/>
                            </p:stCondLst>
                            <p:childTnLst>
                              <p:par>
                                <p:cTn id="240" presetID="10" presetClass="entr" presetSubtype="0" fill="hold" grpId="0" nodeType="clickEffect">
                                  <p:stCondLst>
                                    <p:cond delay="0"/>
                                  </p:stCondLst>
                                  <p:childTnLst>
                                    <p:set>
                                      <p:cBhvr>
                                        <p:cTn id="241" dur="1" fill="hold">
                                          <p:stCondLst>
                                            <p:cond delay="0"/>
                                          </p:stCondLst>
                                        </p:cTn>
                                        <p:tgtEl>
                                          <p:spTgt spid="157742"/>
                                        </p:tgtEl>
                                        <p:attrNameLst>
                                          <p:attrName>style.visibility</p:attrName>
                                        </p:attrNameLst>
                                      </p:cBhvr>
                                      <p:to>
                                        <p:strVal val="visible"/>
                                      </p:to>
                                    </p:set>
                                    <p:animEffect transition="in" filter="fade">
                                      <p:cBhvr>
                                        <p:cTn id="242" dur="500"/>
                                        <p:tgtEl>
                                          <p:spTgt spid="157742"/>
                                        </p:tgtEl>
                                      </p:cBhvr>
                                    </p:animEffect>
                                  </p:childTnLst>
                                  <p:subTnLst>
                                    <p:audio>
                                      <p:cMediaNode>
                                        <p:cTn display="0" masterRel="sameClick">
                                          <p:stCondLst>
                                            <p:cond evt="begin" delay="0">
                                              <p:tn val="240"/>
                                            </p:cond>
                                          </p:stCondLst>
                                          <p:endCondLst>
                                            <p:cond evt="onStopAudio" delay="0">
                                              <p:tgtEl>
                                                <p:sldTgt/>
                                              </p:tgtEl>
                                            </p:cond>
                                          </p:endCondLst>
                                        </p:cTn>
                                        <p:tgtEl>
                                          <p:sndTgt r:embed="rId6" name="click.wav"/>
                                        </p:tgtEl>
                                      </p:cMediaNode>
                                    </p:audio>
                                  </p:subTnLst>
                                </p:cTn>
                              </p:par>
                            </p:childTnLst>
                          </p:cTn>
                        </p:par>
                      </p:childTnLst>
                    </p:cTn>
                  </p:par>
                  <p:par>
                    <p:cTn id="243" fill="hold" nodeType="clickPar">
                      <p:stCondLst>
                        <p:cond delay="indefinite"/>
                      </p:stCondLst>
                      <p:childTnLst>
                        <p:par>
                          <p:cTn id="244" fill="hold" nodeType="withGroup">
                            <p:stCondLst>
                              <p:cond delay="0"/>
                            </p:stCondLst>
                            <p:childTnLst>
                              <p:par>
                                <p:cTn id="245" presetID="10" presetClass="entr" presetSubtype="0" fill="hold" grpId="0" nodeType="clickEffect">
                                  <p:stCondLst>
                                    <p:cond delay="0"/>
                                  </p:stCondLst>
                                  <p:childTnLst>
                                    <p:set>
                                      <p:cBhvr>
                                        <p:cTn id="246" dur="1" fill="hold">
                                          <p:stCondLst>
                                            <p:cond delay="0"/>
                                          </p:stCondLst>
                                        </p:cTn>
                                        <p:tgtEl>
                                          <p:spTgt spid="157746"/>
                                        </p:tgtEl>
                                        <p:attrNameLst>
                                          <p:attrName>style.visibility</p:attrName>
                                        </p:attrNameLst>
                                      </p:cBhvr>
                                      <p:to>
                                        <p:strVal val="visible"/>
                                      </p:to>
                                    </p:set>
                                    <p:animEffect transition="in" filter="fade">
                                      <p:cBhvr>
                                        <p:cTn id="247" dur="500"/>
                                        <p:tgtEl>
                                          <p:spTgt spid="157746"/>
                                        </p:tgtEl>
                                      </p:cBhvr>
                                    </p:animEffect>
                                  </p:childTnLst>
                                  <p:subTnLst>
                                    <p:audio>
                                      <p:cMediaNode>
                                        <p:cTn display="0" masterRel="sameClick">
                                          <p:stCondLst>
                                            <p:cond evt="begin" delay="0">
                                              <p:tn val="245"/>
                                            </p:cond>
                                          </p:stCondLst>
                                          <p:endCondLst>
                                            <p:cond evt="onStopAudio" delay="0">
                                              <p:tgtEl>
                                                <p:sldTgt/>
                                              </p:tgtEl>
                                            </p:cond>
                                          </p:endCondLst>
                                        </p:cTn>
                                        <p:tgtEl>
                                          <p:sndTgt r:embed="rId6" name="click.wav"/>
                                        </p:tgtEl>
                                      </p:cMediaNode>
                                    </p:audio>
                                  </p:subTnLst>
                                </p:cTn>
                              </p:par>
                            </p:childTnLst>
                          </p:cTn>
                        </p:par>
                      </p:childTnLst>
                    </p:cTn>
                  </p:par>
                  <p:par>
                    <p:cTn id="248" fill="hold" nodeType="clickPar">
                      <p:stCondLst>
                        <p:cond delay="indefinite"/>
                      </p:stCondLst>
                      <p:childTnLst>
                        <p:par>
                          <p:cTn id="249" fill="hold" nodeType="withGroup">
                            <p:stCondLst>
                              <p:cond delay="0"/>
                            </p:stCondLst>
                            <p:childTnLst>
                              <p:par>
                                <p:cTn id="250" presetID="10" presetClass="entr" presetSubtype="0" fill="hold" grpId="0" nodeType="clickEffect">
                                  <p:stCondLst>
                                    <p:cond delay="0"/>
                                  </p:stCondLst>
                                  <p:childTnLst>
                                    <p:set>
                                      <p:cBhvr>
                                        <p:cTn id="251" dur="1" fill="hold">
                                          <p:stCondLst>
                                            <p:cond delay="0"/>
                                          </p:stCondLst>
                                        </p:cTn>
                                        <p:tgtEl>
                                          <p:spTgt spid="157741"/>
                                        </p:tgtEl>
                                        <p:attrNameLst>
                                          <p:attrName>style.visibility</p:attrName>
                                        </p:attrNameLst>
                                      </p:cBhvr>
                                      <p:to>
                                        <p:strVal val="visible"/>
                                      </p:to>
                                    </p:set>
                                    <p:animEffect transition="in" filter="fade">
                                      <p:cBhvr>
                                        <p:cTn id="252" dur="500"/>
                                        <p:tgtEl>
                                          <p:spTgt spid="157741"/>
                                        </p:tgtEl>
                                      </p:cBhvr>
                                    </p:animEffect>
                                  </p:childTnLst>
                                  <p:subTnLst>
                                    <p:audio>
                                      <p:cMediaNode>
                                        <p:cTn display="0" masterRel="sameClick">
                                          <p:stCondLst>
                                            <p:cond evt="begin" delay="0">
                                              <p:tn val="250"/>
                                            </p:cond>
                                          </p:stCondLst>
                                          <p:endCondLst>
                                            <p:cond evt="onStopAudio" delay="0">
                                              <p:tgtEl>
                                                <p:sldTgt/>
                                              </p:tgtEl>
                                            </p:cond>
                                          </p:endCondLst>
                                        </p:cTn>
                                        <p:tgtEl>
                                          <p:sndTgt r:embed="rId6" name="click.wav"/>
                                        </p:tgtEl>
                                      </p:cMediaNode>
                                    </p:audio>
                                  </p:subTnLst>
                                </p:cTn>
                              </p:par>
                            </p:childTnLst>
                          </p:cTn>
                        </p:par>
                      </p:childTnLst>
                    </p:cTn>
                  </p:par>
                  <p:par>
                    <p:cTn id="253" fill="hold" nodeType="clickPar">
                      <p:stCondLst>
                        <p:cond delay="indefinite"/>
                      </p:stCondLst>
                      <p:childTnLst>
                        <p:par>
                          <p:cTn id="254" fill="hold" nodeType="withGroup">
                            <p:stCondLst>
                              <p:cond delay="0"/>
                            </p:stCondLst>
                            <p:childTnLst>
                              <p:par>
                                <p:cTn id="255" presetID="10" presetClass="entr" presetSubtype="0" fill="hold" grpId="0" nodeType="clickEffect">
                                  <p:stCondLst>
                                    <p:cond delay="0"/>
                                  </p:stCondLst>
                                  <p:childTnLst>
                                    <p:set>
                                      <p:cBhvr>
                                        <p:cTn id="256" dur="1" fill="hold">
                                          <p:stCondLst>
                                            <p:cond delay="0"/>
                                          </p:stCondLst>
                                        </p:cTn>
                                        <p:tgtEl>
                                          <p:spTgt spid="157747"/>
                                        </p:tgtEl>
                                        <p:attrNameLst>
                                          <p:attrName>style.visibility</p:attrName>
                                        </p:attrNameLst>
                                      </p:cBhvr>
                                      <p:to>
                                        <p:strVal val="visible"/>
                                      </p:to>
                                    </p:set>
                                    <p:animEffect transition="in" filter="fade">
                                      <p:cBhvr>
                                        <p:cTn id="257" dur="500"/>
                                        <p:tgtEl>
                                          <p:spTgt spid="157747"/>
                                        </p:tgtEl>
                                      </p:cBhvr>
                                    </p:animEffect>
                                  </p:childTnLst>
                                  <p:subTnLst>
                                    <p:audio>
                                      <p:cMediaNode>
                                        <p:cTn display="0" masterRel="sameClick">
                                          <p:stCondLst>
                                            <p:cond evt="begin" delay="0">
                                              <p:tn val="255"/>
                                            </p:cond>
                                          </p:stCondLst>
                                          <p:endCondLst>
                                            <p:cond evt="onStopAudio" delay="0">
                                              <p:tgtEl>
                                                <p:sldTgt/>
                                              </p:tgtEl>
                                            </p:cond>
                                          </p:endCondLst>
                                        </p:cTn>
                                        <p:tgtEl>
                                          <p:sndTgt r:embed="rId6" name="click.wav"/>
                                        </p:tgtEl>
                                      </p:cMediaNode>
                                    </p:audio>
                                  </p:subTnLst>
                                </p:cTn>
                              </p:par>
                            </p:childTnLst>
                          </p:cTn>
                        </p:par>
                      </p:childTnLst>
                    </p:cTn>
                  </p:par>
                  <p:par>
                    <p:cTn id="258" fill="hold" nodeType="clickPar">
                      <p:stCondLst>
                        <p:cond delay="indefinite"/>
                      </p:stCondLst>
                      <p:childTnLst>
                        <p:par>
                          <p:cTn id="259" fill="hold" nodeType="withGroup">
                            <p:stCondLst>
                              <p:cond delay="0"/>
                            </p:stCondLst>
                            <p:childTnLst>
                              <p:par>
                                <p:cTn id="260" presetID="2" presetClass="entr" presetSubtype="4" fill="hold" nodeType="clickEffect">
                                  <p:stCondLst>
                                    <p:cond delay="0"/>
                                  </p:stCondLst>
                                  <p:childTnLst>
                                    <p:set>
                                      <p:cBhvr>
                                        <p:cTn id="261" dur="1" fill="hold">
                                          <p:stCondLst>
                                            <p:cond delay="0"/>
                                          </p:stCondLst>
                                        </p:cTn>
                                        <p:tgtEl>
                                          <p:spTgt spid="157698">
                                            <p:txEl>
                                              <p:pRg st="3" end="3"/>
                                            </p:txEl>
                                          </p:spTgt>
                                        </p:tgtEl>
                                        <p:attrNameLst>
                                          <p:attrName>style.visibility</p:attrName>
                                        </p:attrNameLst>
                                      </p:cBhvr>
                                      <p:to>
                                        <p:strVal val="visible"/>
                                      </p:to>
                                    </p:set>
                                    <p:anim calcmode="lin" valueType="num">
                                      <p:cBhvr additive="base">
                                        <p:cTn id="262" dur="500" fill="hold"/>
                                        <p:tgtEl>
                                          <p:spTgt spid="157698">
                                            <p:txEl>
                                              <p:pRg st="3" end="3"/>
                                            </p:txEl>
                                          </p:spTgt>
                                        </p:tgtEl>
                                        <p:attrNameLst>
                                          <p:attrName>ppt_x</p:attrName>
                                        </p:attrNameLst>
                                      </p:cBhvr>
                                      <p:tavLst>
                                        <p:tav tm="0">
                                          <p:val>
                                            <p:strVal val="#ppt_x"/>
                                          </p:val>
                                        </p:tav>
                                        <p:tav tm="100000">
                                          <p:val>
                                            <p:strVal val="#ppt_x"/>
                                          </p:val>
                                        </p:tav>
                                      </p:tavLst>
                                    </p:anim>
                                    <p:anim calcmode="lin" valueType="num">
                                      <p:cBhvr additive="base">
                                        <p:cTn id="263" dur="500" fill="hold"/>
                                        <p:tgtEl>
                                          <p:spTgt spid="157698">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60"/>
                                            </p:cond>
                                          </p:stCondLst>
                                          <p:endCondLst>
                                            <p:cond evt="onStopAudio" delay="0">
                                              <p:tgtEl>
                                                <p:sldTgt/>
                                              </p:tgtEl>
                                            </p:cond>
                                          </p:endCondLst>
                                        </p:cTn>
                                        <p:tgtEl>
                                          <p:sndTgt r:embed="rId4" name="arrow.wav"/>
                                        </p:tgtEl>
                                      </p:cMediaNode>
                                    </p:audio>
                                  </p:subTnLst>
                                </p:cTn>
                              </p:par>
                            </p:childTnLst>
                          </p:cTn>
                        </p:par>
                      </p:childTnLst>
                    </p:cTn>
                  </p:par>
                  <p:par>
                    <p:cTn id="264" fill="hold" nodeType="clickPar">
                      <p:stCondLst>
                        <p:cond delay="indefinite"/>
                      </p:stCondLst>
                      <p:childTnLst>
                        <p:par>
                          <p:cTn id="265" fill="hold" nodeType="withGroup">
                            <p:stCondLst>
                              <p:cond delay="0"/>
                            </p:stCondLst>
                            <p:childTnLst>
                              <p:par>
                                <p:cTn id="266" presetID="53" presetClass="entr" presetSubtype="0" fill="hold" grpId="0" nodeType="clickEffect">
                                  <p:stCondLst>
                                    <p:cond delay="0"/>
                                  </p:stCondLst>
                                  <p:childTnLst>
                                    <p:set>
                                      <p:cBhvr>
                                        <p:cTn id="267" dur="1" fill="hold">
                                          <p:stCondLst>
                                            <p:cond delay="0"/>
                                          </p:stCondLst>
                                        </p:cTn>
                                        <p:tgtEl>
                                          <p:spTgt spid="157753"/>
                                        </p:tgtEl>
                                        <p:attrNameLst>
                                          <p:attrName>style.visibility</p:attrName>
                                        </p:attrNameLst>
                                      </p:cBhvr>
                                      <p:to>
                                        <p:strVal val="visible"/>
                                      </p:to>
                                    </p:set>
                                    <p:anim calcmode="lin" valueType="num">
                                      <p:cBhvr>
                                        <p:cTn id="268" dur="500" fill="hold"/>
                                        <p:tgtEl>
                                          <p:spTgt spid="157753"/>
                                        </p:tgtEl>
                                        <p:attrNameLst>
                                          <p:attrName>ppt_w</p:attrName>
                                        </p:attrNameLst>
                                      </p:cBhvr>
                                      <p:tavLst>
                                        <p:tav tm="0">
                                          <p:val>
                                            <p:fltVal val="0"/>
                                          </p:val>
                                        </p:tav>
                                        <p:tav tm="100000">
                                          <p:val>
                                            <p:strVal val="#ppt_w"/>
                                          </p:val>
                                        </p:tav>
                                      </p:tavLst>
                                    </p:anim>
                                    <p:anim calcmode="lin" valueType="num">
                                      <p:cBhvr>
                                        <p:cTn id="269" dur="500" fill="hold"/>
                                        <p:tgtEl>
                                          <p:spTgt spid="157753"/>
                                        </p:tgtEl>
                                        <p:attrNameLst>
                                          <p:attrName>ppt_h</p:attrName>
                                        </p:attrNameLst>
                                      </p:cBhvr>
                                      <p:tavLst>
                                        <p:tav tm="0">
                                          <p:val>
                                            <p:fltVal val="0"/>
                                          </p:val>
                                        </p:tav>
                                        <p:tav tm="100000">
                                          <p:val>
                                            <p:strVal val="#ppt_h"/>
                                          </p:val>
                                        </p:tav>
                                      </p:tavLst>
                                    </p:anim>
                                    <p:animEffect transition="in" filter="fade">
                                      <p:cBhvr>
                                        <p:cTn id="270" dur="500"/>
                                        <p:tgtEl>
                                          <p:spTgt spid="157753"/>
                                        </p:tgtEl>
                                      </p:cBhvr>
                                    </p:animEffect>
                                  </p:childTnLst>
                                  <p:subTnLst>
                                    <p:audio>
                                      <p:cMediaNode>
                                        <p:cTn display="0" masterRel="sameClick">
                                          <p:stCondLst>
                                            <p:cond evt="begin" delay="0">
                                              <p:tn val="266"/>
                                            </p:cond>
                                          </p:stCondLst>
                                          <p:endCondLst>
                                            <p:cond evt="onStopAudio" delay="0">
                                              <p:tgtEl>
                                                <p:sldTgt/>
                                              </p:tgtEl>
                                            </p:cond>
                                          </p:endCondLst>
                                        </p:cTn>
                                        <p:tgtEl>
                                          <p:sndTgt r:embed="rId5" name="cashreg.wav"/>
                                        </p:tgtEl>
                                      </p:cMediaNode>
                                    </p:audio>
                                  </p:subTnLst>
                                </p:cTn>
                              </p:par>
                            </p:childTnLst>
                          </p:cTn>
                        </p:par>
                      </p:childTnLst>
                    </p:cTn>
                  </p:par>
                  <p:par>
                    <p:cTn id="271" fill="hold" nodeType="clickPar">
                      <p:stCondLst>
                        <p:cond delay="indefinite"/>
                      </p:stCondLst>
                      <p:childTnLst>
                        <p:par>
                          <p:cTn id="272" fill="hold" nodeType="withGroup">
                            <p:stCondLst>
                              <p:cond delay="0"/>
                            </p:stCondLst>
                            <p:childTnLst>
                              <p:par>
                                <p:cTn id="273" presetID="53" presetClass="entr" presetSubtype="0" fill="hold" grpId="0" nodeType="clickEffect">
                                  <p:stCondLst>
                                    <p:cond delay="0"/>
                                  </p:stCondLst>
                                  <p:childTnLst>
                                    <p:set>
                                      <p:cBhvr>
                                        <p:cTn id="274" dur="1" fill="hold">
                                          <p:stCondLst>
                                            <p:cond delay="0"/>
                                          </p:stCondLst>
                                        </p:cTn>
                                        <p:tgtEl>
                                          <p:spTgt spid="157754"/>
                                        </p:tgtEl>
                                        <p:attrNameLst>
                                          <p:attrName>style.visibility</p:attrName>
                                        </p:attrNameLst>
                                      </p:cBhvr>
                                      <p:to>
                                        <p:strVal val="visible"/>
                                      </p:to>
                                    </p:set>
                                    <p:anim calcmode="lin" valueType="num">
                                      <p:cBhvr>
                                        <p:cTn id="275" dur="500" fill="hold"/>
                                        <p:tgtEl>
                                          <p:spTgt spid="157754"/>
                                        </p:tgtEl>
                                        <p:attrNameLst>
                                          <p:attrName>ppt_w</p:attrName>
                                        </p:attrNameLst>
                                      </p:cBhvr>
                                      <p:tavLst>
                                        <p:tav tm="0">
                                          <p:val>
                                            <p:fltVal val="0"/>
                                          </p:val>
                                        </p:tav>
                                        <p:tav tm="100000">
                                          <p:val>
                                            <p:strVal val="#ppt_w"/>
                                          </p:val>
                                        </p:tav>
                                      </p:tavLst>
                                    </p:anim>
                                    <p:anim calcmode="lin" valueType="num">
                                      <p:cBhvr>
                                        <p:cTn id="276" dur="500" fill="hold"/>
                                        <p:tgtEl>
                                          <p:spTgt spid="157754"/>
                                        </p:tgtEl>
                                        <p:attrNameLst>
                                          <p:attrName>ppt_h</p:attrName>
                                        </p:attrNameLst>
                                      </p:cBhvr>
                                      <p:tavLst>
                                        <p:tav tm="0">
                                          <p:val>
                                            <p:fltVal val="0"/>
                                          </p:val>
                                        </p:tav>
                                        <p:tav tm="100000">
                                          <p:val>
                                            <p:strVal val="#ppt_h"/>
                                          </p:val>
                                        </p:tav>
                                      </p:tavLst>
                                    </p:anim>
                                    <p:animEffect transition="in" filter="fade">
                                      <p:cBhvr>
                                        <p:cTn id="277" dur="500"/>
                                        <p:tgtEl>
                                          <p:spTgt spid="157754"/>
                                        </p:tgtEl>
                                      </p:cBhvr>
                                    </p:animEffect>
                                  </p:childTnLst>
                                  <p:subTnLst>
                                    <p:audio>
                                      <p:cMediaNode>
                                        <p:cTn display="0" masterRel="sameClick">
                                          <p:stCondLst>
                                            <p:cond evt="begin" delay="0">
                                              <p:tn val="273"/>
                                            </p:cond>
                                          </p:stCondLst>
                                          <p:endCondLst>
                                            <p:cond evt="onStopAudio" delay="0">
                                              <p:tgtEl>
                                                <p:sldTgt/>
                                              </p:tgtEl>
                                            </p:cond>
                                          </p:endCondLst>
                                        </p:cTn>
                                        <p:tgtEl>
                                          <p:sndTgt r:embed="rId5" name="cashreg.wav"/>
                                        </p:tgtEl>
                                      </p:cMediaNode>
                                    </p:audio>
                                  </p:subTnLst>
                                </p:cTn>
                              </p:par>
                            </p:childTnLst>
                          </p:cTn>
                        </p:par>
                      </p:childTnLst>
                    </p:cTn>
                  </p:par>
                  <p:par>
                    <p:cTn id="278" fill="hold" nodeType="clickPar">
                      <p:stCondLst>
                        <p:cond delay="indefinite"/>
                      </p:stCondLst>
                      <p:childTnLst>
                        <p:par>
                          <p:cTn id="279" fill="hold" nodeType="withGroup">
                            <p:stCondLst>
                              <p:cond delay="0"/>
                            </p:stCondLst>
                            <p:childTnLst>
                              <p:par>
                                <p:cTn id="280" presetID="53" presetClass="entr" presetSubtype="0" fill="hold" grpId="0" nodeType="clickEffect">
                                  <p:stCondLst>
                                    <p:cond delay="0"/>
                                  </p:stCondLst>
                                  <p:childTnLst>
                                    <p:set>
                                      <p:cBhvr>
                                        <p:cTn id="281" dur="1" fill="hold">
                                          <p:stCondLst>
                                            <p:cond delay="0"/>
                                          </p:stCondLst>
                                        </p:cTn>
                                        <p:tgtEl>
                                          <p:spTgt spid="157755"/>
                                        </p:tgtEl>
                                        <p:attrNameLst>
                                          <p:attrName>style.visibility</p:attrName>
                                        </p:attrNameLst>
                                      </p:cBhvr>
                                      <p:to>
                                        <p:strVal val="visible"/>
                                      </p:to>
                                    </p:set>
                                    <p:anim calcmode="lin" valueType="num">
                                      <p:cBhvr>
                                        <p:cTn id="282" dur="500" fill="hold"/>
                                        <p:tgtEl>
                                          <p:spTgt spid="157755"/>
                                        </p:tgtEl>
                                        <p:attrNameLst>
                                          <p:attrName>ppt_w</p:attrName>
                                        </p:attrNameLst>
                                      </p:cBhvr>
                                      <p:tavLst>
                                        <p:tav tm="0">
                                          <p:val>
                                            <p:fltVal val="0"/>
                                          </p:val>
                                        </p:tav>
                                        <p:tav tm="100000">
                                          <p:val>
                                            <p:strVal val="#ppt_w"/>
                                          </p:val>
                                        </p:tav>
                                      </p:tavLst>
                                    </p:anim>
                                    <p:anim calcmode="lin" valueType="num">
                                      <p:cBhvr>
                                        <p:cTn id="283" dur="500" fill="hold"/>
                                        <p:tgtEl>
                                          <p:spTgt spid="157755"/>
                                        </p:tgtEl>
                                        <p:attrNameLst>
                                          <p:attrName>ppt_h</p:attrName>
                                        </p:attrNameLst>
                                      </p:cBhvr>
                                      <p:tavLst>
                                        <p:tav tm="0">
                                          <p:val>
                                            <p:fltVal val="0"/>
                                          </p:val>
                                        </p:tav>
                                        <p:tav tm="100000">
                                          <p:val>
                                            <p:strVal val="#ppt_h"/>
                                          </p:val>
                                        </p:tav>
                                      </p:tavLst>
                                    </p:anim>
                                    <p:animEffect transition="in" filter="fade">
                                      <p:cBhvr>
                                        <p:cTn id="284" dur="500"/>
                                        <p:tgtEl>
                                          <p:spTgt spid="157755"/>
                                        </p:tgtEl>
                                      </p:cBhvr>
                                    </p:animEffect>
                                  </p:childTnLst>
                                  <p:subTnLst>
                                    <p:audio>
                                      <p:cMediaNode>
                                        <p:cTn display="0" masterRel="sameClick">
                                          <p:stCondLst>
                                            <p:cond evt="begin" delay="0">
                                              <p:tn val="280"/>
                                            </p:cond>
                                          </p:stCondLst>
                                          <p:endCondLst>
                                            <p:cond evt="onStopAudio" delay="0">
                                              <p:tgtEl>
                                                <p:sldTgt/>
                                              </p:tgtEl>
                                            </p:cond>
                                          </p:endCondLst>
                                        </p:cTn>
                                        <p:tgtEl>
                                          <p:sndTgt r:embed="rId5" name="cashreg.wav"/>
                                        </p:tgtEl>
                                      </p:cMediaNode>
                                    </p:audio>
                                  </p:subTnLst>
                                </p:cTn>
                              </p:par>
                            </p:childTnLst>
                          </p:cTn>
                        </p:par>
                      </p:childTnLst>
                    </p:cTn>
                  </p:par>
                  <p:par>
                    <p:cTn id="285" fill="hold" nodeType="clickPar">
                      <p:stCondLst>
                        <p:cond delay="indefinite"/>
                      </p:stCondLst>
                      <p:childTnLst>
                        <p:par>
                          <p:cTn id="286" fill="hold" nodeType="withGroup">
                            <p:stCondLst>
                              <p:cond delay="0"/>
                            </p:stCondLst>
                            <p:childTnLst>
                              <p:par>
                                <p:cTn id="287" presetID="2" presetClass="entr" presetSubtype="4" fill="hold" nodeType="clickEffect">
                                  <p:stCondLst>
                                    <p:cond delay="0"/>
                                  </p:stCondLst>
                                  <p:childTnLst>
                                    <p:set>
                                      <p:cBhvr>
                                        <p:cTn id="288" dur="1" fill="hold">
                                          <p:stCondLst>
                                            <p:cond delay="0"/>
                                          </p:stCondLst>
                                        </p:cTn>
                                        <p:tgtEl>
                                          <p:spTgt spid="157739">
                                            <p:txEl>
                                              <p:pRg st="0" end="0"/>
                                            </p:txEl>
                                          </p:spTgt>
                                        </p:tgtEl>
                                        <p:attrNameLst>
                                          <p:attrName>style.visibility</p:attrName>
                                        </p:attrNameLst>
                                      </p:cBhvr>
                                      <p:to>
                                        <p:strVal val="visible"/>
                                      </p:to>
                                    </p:set>
                                    <p:anim calcmode="lin" valueType="num">
                                      <p:cBhvr additive="base">
                                        <p:cTn id="289" dur="500" fill="hold"/>
                                        <p:tgtEl>
                                          <p:spTgt spid="157739">
                                            <p:txEl>
                                              <p:pRg st="0" end="0"/>
                                            </p:txEl>
                                          </p:spTgt>
                                        </p:tgtEl>
                                        <p:attrNameLst>
                                          <p:attrName>ppt_x</p:attrName>
                                        </p:attrNameLst>
                                      </p:cBhvr>
                                      <p:tavLst>
                                        <p:tav tm="0">
                                          <p:val>
                                            <p:strVal val="#ppt_x"/>
                                          </p:val>
                                        </p:tav>
                                        <p:tav tm="100000">
                                          <p:val>
                                            <p:strVal val="#ppt_x"/>
                                          </p:val>
                                        </p:tav>
                                      </p:tavLst>
                                    </p:anim>
                                    <p:anim calcmode="lin" valueType="num">
                                      <p:cBhvr additive="base">
                                        <p:cTn id="290" dur="500" fill="hold"/>
                                        <p:tgtEl>
                                          <p:spTgt spid="157739">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234" grpId="0" animBg="1"/>
      <p:bldP spid="157702" grpId="0" animBg="1"/>
      <p:bldP spid="157703" grpId="0" animBg="1"/>
      <p:bldP spid="157704" grpId="0" animBg="1"/>
      <p:bldP spid="157705" grpId="0" animBg="1"/>
      <p:bldP spid="157706" grpId="0" animBg="1"/>
      <p:bldP spid="157707" grpId="0" animBg="1"/>
      <p:bldP spid="157708" grpId="0" animBg="1"/>
      <p:bldP spid="157709" grpId="0" animBg="1"/>
      <p:bldP spid="157710" grpId="0" animBg="1"/>
      <p:bldP spid="157711" grpId="0" animBg="1"/>
      <p:bldP spid="157712" grpId="0" animBg="1"/>
      <p:bldP spid="157713" grpId="0" animBg="1"/>
      <p:bldP spid="157714" grpId="0" animBg="1"/>
      <p:bldP spid="157715" grpId="0" animBg="1"/>
      <p:bldP spid="157716" grpId="0" animBg="1"/>
      <p:bldP spid="157717" grpId="0" animBg="1"/>
      <p:bldP spid="157718" grpId="0" animBg="1"/>
      <p:bldP spid="157719" grpId="0" animBg="1"/>
      <p:bldP spid="2" grpId="0" animBg="1"/>
      <p:bldP spid="157721" grpId="0" animBg="1"/>
      <p:bldP spid="157722" grpId="0" animBg="1"/>
      <p:bldP spid="157723" grpId="0" animBg="1"/>
      <p:bldP spid="157724" grpId="0" animBg="1"/>
      <p:bldP spid="157725" grpId="0" animBg="1"/>
      <p:bldP spid="157726" grpId="0" animBg="1"/>
      <p:bldP spid="157727" grpId="0" animBg="1"/>
      <p:bldP spid="157728" grpId="0" animBg="1"/>
      <p:bldP spid="157729" grpId="0" animBg="1"/>
      <p:bldP spid="157730" grpId="0" animBg="1"/>
      <p:bldP spid="157731" grpId="0" animBg="1"/>
      <p:bldP spid="157734" grpId="0" animBg="1"/>
      <p:bldP spid="157735" grpId="0" animBg="1"/>
      <p:bldP spid="157736" grpId="0" animBg="1"/>
      <p:bldP spid="157737" grpId="0" animBg="1"/>
      <p:bldP spid="157738" grpId="0" animBg="1"/>
      <p:bldP spid="3" grpId="0" animBg="1"/>
      <p:bldP spid="157741" grpId="0" animBg="1"/>
      <p:bldP spid="157742" grpId="0" animBg="1"/>
      <p:bldP spid="157743" grpId="0" animBg="1"/>
      <p:bldP spid="157744" grpId="0" animBg="1"/>
      <p:bldP spid="157745" grpId="0" animBg="1"/>
      <p:bldP spid="157746" grpId="0" animBg="1"/>
      <p:bldP spid="157747" grpId="0" animBg="1"/>
      <p:bldP spid="157748" grpId="0" animBg="1"/>
      <p:bldP spid="157749" grpId="0" animBg="1"/>
      <p:bldP spid="157750" grpId="0" animBg="1"/>
      <p:bldP spid="157751" grpId="0" animBg="1"/>
      <p:bldP spid="157752" grpId="0" animBg="1"/>
      <p:bldP spid="157753" grpId="0"/>
      <p:bldP spid="157754" grpId="0"/>
      <p:bldP spid="157755" grpId="0"/>
      <p:bldP spid="157732" grpId="0" animBg="1"/>
      <p:bldP spid="1577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Oval 3"/>
          <p:cNvSpPr>
            <a:spLocks noChangeArrowheads="1"/>
          </p:cNvSpPr>
          <p:nvPr/>
        </p:nvSpPr>
        <p:spPr bwMode="auto">
          <a:xfrm>
            <a:off x="3624263" y="6184900"/>
            <a:ext cx="88900" cy="88900"/>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84" name="Oval 4"/>
          <p:cNvSpPr>
            <a:spLocks noChangeArrowheads="1"/>
          </p:cNvSpPr>
          <p:nvPr/>
        </p:nvSpPr>
        <p:spPr bwMode="auto">
          <a:xfrm>
            <a:off x="5335588" y="6176963"/>
            <a:ext cx="88900" cy="88900"/>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85" name="Oval 5"/>
          <p:cNvSpPr>
            <a:spLocks noChangeAspect="1" noChangeArrowheads="1"/>
          </p:cNvSpPr>
          <p:nvPr/>
        </p:nvSpPr>
        <p:spPr bwMode="auto">
          <a:xfrm>
            <a:off x="2981325" y="5535613"/>
            <a:ext cx="1371600" cy="1371600"/>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86" name="Oval 6"/>
          <p:cNvSpPr>
            <a:spLocks noChangeAspect="1" noChangeArrowheads="1"/>
          </p:cNvSpPr>
          <p:nvPr/>
        </p:nvSpPr>
        <p:spPr bwMode="auto">
          <a:xfrm>
            <a:off x="4657725" y="5540375"/>
            <a:ext cx="1371600" cy="1371600"/>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87" name="Oval 7"/>
          <p:cNvSpPr>
            <a:spLocks noChangeAspect="1" noChangeArrowheads="1"/>
          </p:cNvSpPr>
          <p:nvPr/>
        </p:nvSpPr>
        <p:spPr bwMode="auto">
          <a:xfrm>
            <a:off x="2300288" y="4843463"/>
            <a:ext cx="2741612" cy="2741612"/>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88" name="Oval 8"/>
          <p:cNvSpPr>
            <a:spLocks noChangeAspect="1" noChangeArrowheads="1"/>
          </p:cNvSpPr>
          <p:nvPr/>
        </p:nvSpPr>
        <p:spPr bwMode="auto">
          <a:xfrm>
            <a:off x="3976688" y="4848225"/>
            <a:ext cx="2741612" cy="2741613"/>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89" name="Oval 9"/>
          <p:cNvSpPr>
            <a:spLocks noChangeAspect="1" noChangeArrowheads="1"/>
          </p:cNvSpPr>
          <p:nvPr/>
        </p:nvSpPr>
        <p:spPr bwMode="auto">
          <a:xfrm>
            <a:off x="1597025" y="4162425"/>
            <a:ext cx="4113213" cy="4113213"/>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90" name="Oval 10"/>
          <p:cNvSpPr>
            <a:spLocks noChangeAspect="1" noChangeArrowheads="1"/>
          </p:cNvSpPr>
          <p:nvPr/>
        </p:nvSpPr>
        <p:spPr bwMode="auto">
          <a:xfrm>
            <a:off x="3273425" y="4167188"/>
            <a:ext cx="4113213" cy="4113212"/>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91" name="Text Box 11"/>
          <p:cNvSpPr txBox="1">
            <a:spLocks noChangeArrowheads="1"/>
          </p:cNvSpPr>
          <p:nvPr/>
        </p:nvSpPr>
        <p:spPr bwMode="auto">
          <a:xfrm>
            <a:off x="3475038" y="6224588"/>
            <a:ext cx="420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S</a:t>
            </a:r>
            <a:r>
              <a:rPr lang="en-US" altLang="en-US" sz="1800" baseline="-25000"/>
              <a:t>1</a:t>
            </a:r>
            <a:endParaRPr lang="en-US" altLang="en-US" sz="1800" i="1"/>
          </a:p>
        </p:txBody>
      </p:sp>
      <p:sp>
        <p:nvSpPr>
          <p:cNvPr id="174092" name="Text Box 12"/>
          <p:cNvSpPr txBox="1">
            <a:spLocks noChangeArrowheads="1"/>
          </p:cNvSpPr>
          <p:nvPr/>
        </p:nvSpPr>
        <p:spPr bwMode="auto">
          <a:xfrm>
            <a:off x="5205413" y="6205538"/>
            <a:ext cx="420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S</a:t>
            </a:r>
            <a:r>
              <a:rPr lang="en-US" altLang="en-US" sz="1800" baseline="-25000"/>
              <a:t>2</a:t>
            </a:r>
            <a:endParaRPr lang="en-US" altLang="en-US" sz="1800" i="1"/>
          </a:p>
        </p:txBody>
      </p:sp>
      <p:sp>
        <p:nvSpPr>
          <p:cNvPr id="174093" name="Text Box 13"/>
          <p:cNvSpPr txBox="1">
            <a:spLocks noChangeArrowheads="1"/>
          </p:cNvSpPr>
          <p:nvPr/>
        </p:nvSpPr>
        <p:spPr bwMode="auto">
          <a:xfrm>
            <a:off x="6392863" y="4976813"/>
            <a:ext cx="420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P</a:t>
            </a:r>
            <a:r>
              <a:rPr lang="en-US" altLang="en-US" sz="1800" baseline="-25000"/>
              <a:t>1</a:t>
            </a:r>
            <a:endParaRPr lang="en-US" altLang="en-US" sz="1800" i="1"/>
          </a:p>
        </p:txBody>
      </p:sp>
      <p:sp>
        <p:nvSpPr>
          <p:cNvPr id="174094" name="Oval 14"/>
          <p:cNvSpPr>
            <a:spLocks noChangeAspect="1" noChangeArrowheads="1"/>
          </p:cNvSpPr>
          <p:nvPr/>
        </p:nvSpPr>
        <p:spPr bwMode="auto">
          <a:xfrm>
            <a:off x="927100" y="3470275"/>
            <a:ext cx="5484813" cy="5484813"/>
          </a:xfrm>
          <a:prstGeom prst="ellipse">
            <a:avLst/>
          </a:prstGeom>
          <a:noFill/>
          <a:ln w="28575">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95" name="Oval 15"/>
          <p:cNvSpPr>
            <a:spLocks noChangeAspect="1" noChangeArrowheads="1"/>
          </p:cNvSpPr>
          <p:nvPr/>
        </p:nvSpPr>
        <p:spPr bwMode="auto">
          <a:xfrm>
            <a:off x="2603500" y="3475038"/>
            <a:ext cx="5484813" cy="5484812"/>
          </a:xfrm>
          <a:prstGeom prst="ellipse">
            <a:avLst/>
          </a:prstGeom>
          <a:noFill/>
          <a:ln w="28575">
            <a:solidFill>
              <a:srgbClr val="D6009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96" name="Oval 16"/>
          <p:cNvSpPr>
            <a:spLocks noChangeArrowheads="1"/>
          </p:cNvSpPr>
          <p:nvPr/>
        </p:nvSpPr>
        <p:spPr bwMode="auto">
          <a:xfrm>
            <a:off x="6169025" y="5124450"/>
            <a:ext cx="88900" cy="88900"/>
          </a:xfrm>
          <a:prstGeom prst="ellipse">
            <a:avLst/>
          </a:prstGeom>
          <a:solidFill>
            <a:schemeClr val="tx1"/>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74097" name="Line 17"/>
          <p:cNvSpPr>
            <a:spLocks noChangeShapeType="1"/>
          </p:cNvSpPr>
          <p:nvPr/>
        </p:nvSpPr>
        <p:spPr bwMode="auto">
          <a:xfrm flipV="1">
            <a:off x="3659188" y="5154613"/>
            <a:ext cx="2547937" cy="1065212"/>
          </a:xfrm>
          <a:prstGeom prst="line">
            <a:avLst/>
          </a:prstGeom>
          <a:noFill/>
          <a:ln w="38100">
            <a:solidFill>
              <a:srgbClr val="FF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74099" name="Line 19"/>
          <p:cNvSpPr>
            <a:spLocks noChangeShapeType="1"/>
          </p:cNvSpPr>
          <p:nvPr/>
        </p:nvSpPr>
        <p:spPr bwMode="auto">
          <a:xfrm flipV="1">
            <a:off x="5391150" y="5176838"/>
            <a:ext cx="806450" cy="1031875"/>
          </a:xfrm>
          <a:prstGeom prst="line">
            <a:avLst/>
          </a:prstGeom>
          <a:noFill/>
          <a:ln w="38100">
            <a:solidFill>
              <a:srgbClr val="FF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74100" name="Text Box 20"/>
          <p:cNvSpPr txBox="1">
            <a:spLocks noChangeArrowheads="1"/>
          </p:cNvSpPr>
          <p:nvPr/>
        </p:nvSpPr>
        <p:spPr bwMode="auto">
          <a:xfrm rot="-3041928">
            <a:off x="5530057" y="5720556"/>
            <a:ext cx="90805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rgbClr val="FF0000"/>
                </a:solidFill>
              </a:rPr>
              <a:t>L</a:t>
            </a:r>
            <a:r>
              <a:rPr lang="en-US" altLang="en-US" sz="1800" baseline="-25000">
                <a:solidFill>
                  <a:srgbClr val="FF0000"/>
                </a:solidFill>
              </a:rPr>
              <a:t>2</a:t>
            </a:r>
            <a:r>
              <a:rPr lang="en-US" altLang="en-US" sz="1800">
                <a:solidFill>
                  <a:srgbClr val="FF0000"/>
                </a:solidFill>
              </a:rPr>
              <a:t> = 2</a:t>
            </a:r>
            <a:r>
              <a:rPr lang="en-US" altLang="en-US" sz="1800">
                <a:solidFill>
                  <a:srgbClr val="FF0000"/>
                </a:solidFill>
                <a:sym typeface="Symbol" pitchFamily="18" charset="2"/>
              </a:rPr>
              <a:t></a:t>
            </a:r>
          </a:p>
        </p:txBody>
      </p:sp>
      <p:sp>
        <p:nvSpPr>
          <p:cNvPr id="174102" name="Line 22"/>
          <p:cNvSpPr>
            <a:spLocks noChangeShapeType="1"/>
          </p:cNvSpPr>
          <p:nvPr/>
        </p:nvSpPr>
        <p:spPr bwMode="auto">
          <a:xfrm flipV="1">
            <a:off x="3670300" y="4178300"/>
            <a:ext cx="1828800" cy="2041525"/>
          </a:xfrm>
          <a:prstGeom prst="line">
            <a:avLst/>
          </a:prstGeom>
          <a:noFill/>
          <a:ln w="3810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4103" name="Line 23"/>
          <p:cNvSpPr>
            <a:spLocks noChangeShapeType="1"/>
          </p:cNvSpPr>
          <p:nvPr/>
        </p:nvSpPr>
        <p:spPr bwMode="auto">
          <a:xfrm flipV="1">
            <a:off x="5392738" y="4191000"/>
            <a:ext cx="106362" cy="2009775"/>
          </a:xfrm>
          <a:prstGeom prst="line">
            <a:avLst/>
          </a:prstGeom>
          <a:noFill/>
          <a:ln w="38100">
            <a:solidFill>
              <a:schemeClr val="hlink"/>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74105" name="Text Box 25"/>
          <p:cNvSpPr txBox="1">
            <a:spLocks noChangeArrowheads="1"/>
          </p:cNvSpPr>
          <p:nvPr/>
        </p:nvSpPr>
        <p:spPr bwMode="auto">
          <a:xfrm rot="-5071498">
            <a:off x="5228432" y="4834731"/>
            <a:ext cx="90805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chemeClr val="hlink"/>
                </a:solidFill>
              </a:rPr>
              <a:t>L</a:t>
            </a:r>
            <a:r>
              <a:rPr lang="en-US" altLang="en-US" sz="1800" baseline="-25000">
                <a:solidFill>
                  <a:schemeClr val="hlink"/>
                </a:solidFill>
              </a:rPr>
              <a:t>2</a:t>
            </a:r>
            <a:r>
              <a:rPr lang="en-US" altLang="en-US" sz="1800">
                <a:solidFill>
                  <a:schemeClr val="hlink"/>
                </a:solidFill>
              </a:rPr>
              <a:t> = 3</a:t>
            </a:r>
            <a:r>
              <a:rPr lang="en-US" altLang="en-US" sz="1800">
                <a:solidFill>
                  <a:schemeClr val="hlink"/>
                </a:solidFill>
                <a:sym typeface="Symbol" pitchFamily="18" charset="2"/>
              </a:rPr>
              <a:t></a:t>
            </a:r>
          </a:p>
        </p:txBody>
      </p:sp>
      <p:sp>
        <p:nvSpPr>
          <p:cNvPr id="174106" name="Rectangle 26"/>
          <p:cNvSpPr>
            <a:spLocks noChangeArrowheads="1"/>
          </p:cNvSpPr>
          <p:nvPr/>
        </p:nvSpPr>
        <p:spPr bwMode="auto">
          <a:xfrm>
            <a:off x="685800" y="1327150"/>
            <a:ext cx="7772400" cy="2408238"/>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i="1">
                <a:solidFill>
                  <a:schemeClr val="accent2"/>
                </a:solidFill>
              </a:rPr>
              <a:t>Path difference</a:t>
            </a:r>
            <a:r>
              <a:rPr lang="en-US" altLang="en-US" sz="2400" i="1">
                <a:solidFill>
                  <a:srgbClr val="000000"/>
                </a:solidFill>
              </a:rPr>
              <a:t> </a:t>
            </a:r>
          </a:p>
          <a:p>
            <a:pPr eaLnBrk="1" hangingPunct="1">
              <a:spcBef>
                <a:spcPct val="0"/>
              </a:spcBef>
              <a:buFontTx/>
              <a:buNone/>
            </a:pPr>
            <a:r>
              <a:rPr lang="en-US" altLang="en-US" sz="2400">
                <a:solidFill>
                  <a:srgbClr val="000000"/>
                </a:solidFill>
                <a:ea typeface="Calibri" pitchFamily="34" charset="0"/>
                <a:cs typeface="Times New Roman" pitchFamily="18" charset="0"/>
                <a:sym typeface="Symbol" pitchFamily="18" charset="2"/>
              </a:rPr>
              <a:t>This animation showing two </a:t>
            </a:r>
            <a:r>
              <a:rPr lang="en-US" altLang="en-US" sz="2400" b="1">
                <a:solidFill>
                  <a:srgbClr val="000000"/>
                </a:solidFill>
                <a:ea typeface="Calibri" pitchFamily="34" charset="0"/>
                <a:cs typeface="Times New Roman" pitchFamily="18" charset="0"/>
                <a:sym typeface="Symbol" pitchFamily="18" charset="2"/>
              </a:rPr>
              <a:t>coherent</a:t>
            </a:r>
            <a:r>
              <a:rPr lang="en-US" altLang="en-US" sz="2400">
                <a:solidFill>
                  <a:srgbClr val="000000"/>
                </a:solidFill>
                <a:ea typeface="Calibri" pitchFamily="34" charset="0"/>
                <a:cs typeface="Times New Roman" pitchFamily="18" charset="0"/>
                <a:sym typeface="Symbol" pitchFamily="18" charset="2"/>
              </a:rPr>
              <a:t> (in-phase and same frequency) wave sources S</a:t>
            </a:r>
            <a:r>
              <a:rPr lang="en-US" altLang="en-US" sz="2400" baseline="-25000">
                <a:solidFill>
                  <a:srgbClr val="000000"/>
                </a:solidFill>
                <a:ea typeface="Calibri" pitchFamily="34" charset="0"/>
                <a:cs typeface="Times New Roman" pitchFamily="18" charset="0"/>
                <a:sym typeface="Symbol" pitchFamily="18" charset="2"/>
              </a:rPr>
              <a:t>1</a:t>
            </a:r>
            <a:r>
              <a:rPr lang="en-US" altLang="en-US" sz="2400">
                <a:solidFill>
                  <a:srgbClr val="000000"/>
                </a:solidFill>
                <a:ea typeface="Calibri" pitchFamily="34" charset="0"/>
                <a:cs typeface="Times New Roman" pitchFamily="18" charset="0"/>
                <a:sym typeface="Symbol" pitchFamily="18" charset="2"/>
              </a:rPr>
              <a:t> and S</a:t>
            </a:r>
            <a:r>
              <a:rPr lang="en-US" altLang="en-US" sz="2400" baseline="-25000">
                <a:solidFill>
                  <a:srgbClr val="000000"/>
                </a:solidFill>
                <a:ea typeface="Calibri" pitchFamily="34" charset="0"/>
                <a:cs typeface="Times New Roman" pitchFamily="18" charset="0"/>
                <a:sym typeface="Symbol" pitchFamily="18" charset="2"/>
              </a:rPr>
              <a:t>2</a:t>
            </a:r>
            <a:r>
              <a:rPr lang="en-US" altLang="en-US" sz="2400">
                <a:solidFill>
                  <a:srgbClr val="000000"/>
                </a:solidFill>
                <a:ea typeface="Calibri" pitchFamily="34" charset="0"/>
                <a:cs typeface="Times New Roman" pitchFamily="18" charset="0"/>
                <a:sym typeface="Symbol" pitchFamily="18" charset="2"/>
              </a:rPr>
              <a:t> will show the following:</a:t>
            </a:r>
          </a:p>
        </p:txBody>
      </p:sp>
      <p:grpSp>
        <p:nvGrpSpPr>
          <p:cNvPr id="2" name="Group 33"/>
          <p:cNvGrpSpPr>
            <a:grpSpLocks/>
          </p:cNvGrpSpPr>
          <p:nvPr/>
        </p:nvGrpSpPr>
        <p:grpSpPr bwMode="auto">
          <a:xfrm>
            <a:off x="839788" y="2859088"/>
            <a:ext cx="7464425" cy="822325"/>
            <a:chOff x="529" y="1941"/>
            <a:chExt cx="4702" cy="518"/>
          </a:xfrm>
        </p:grpSpPr>
        <p:sp>
          <p:nvSpPr>
            <p:cNvPr id="10267" name="Rectangle 28"/>
            <p:cNvSpPr>
              <a:spLocks noChangeArrowheads="1"/>
            </p:cNvSpPr>
            <p:nvPr/>
          </p:nvSpPr>
          <p:spPr bwMode="auto">
            <a:xfrm>
              <a:off x="532" y="1953"/>
              <a:ext cx="204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pPr>
              <a:r>
                <a:rPr lang="en-US" altLang="en-US" sz="2400" i="1">
                  <a:solidFill>
                    <a:srgbClr val="000000"/>
                  </a:solidFill>
                  <a:cs typeface="Times New Roman" pitchFamily="18" charset="0"/>
                  <a:sym typeface="Symbol" pitchFamily="18" charset="2"/>
                </a:rPr>
                <a:t>path difference</a:t>
              </a:r>
              <a:r>
                <a:rPr lang="en-US" altLang="en-US" sz="2400">
                  <a:solidFill>
                    <a:srgbClr val="000000"/>
                  </a:solidFill>
                  <a:cs typeface="Times New Roman" pitchFamily="18" charset="0"/>
                  <a:sym typeface="Symbol" pitchFamily="18" charset="2"/>
                </a:rPr>
                <a:t> = </a:t>
              </a:r>
              <a:r>
                <a:rPr lang="en-US" altLang="en-US" sz="2400" i="1">
                  <a:solidFill>
                    <a:srgbClr val="000000"/>
                  </a:solidFill>
                  <a:cs typeface="Times New Roman" pitchFamily="18" charset="0"/>
                  <a:sym typeface="Symbol" pitchFamily="18" charset="2"/>
                </a:rPr>
                <a:t>n</a:t>
              </a:r>
              <a:r>
                <a:rPr lang="en-US" altLang="en-US" sz="2000" baseline="-25000">
                  <a:solidFill>
                    <a:srgbClr val="000000"/>
                  </a:solidFill>
                  <a:latin typeface="Courier New" pitchFamily="49" charset="0"/>
                  <a:cs typeface="Times New Roman" pitchFamily="18" charset="0"/>
                  <a:sym typeface="Symbol" pitchFamily="18" charset="2"/>
                </a:rPr>
                <a:t> </a:t>
              </a:r>
            </a:p>
          </p:txBody>
        </p:sp>
        <p:sp>
          <p:nvSpPr>
            <p:cNvPr id="10268" name="Text Box 29"/>
            <p:cNvSpPr txBox="1">
              <a:spLocks noChangeArrowheads="1"/>
            </p:cNvSpPr>
            <p:nvPr/>
          </p:nvSpPr>
          <p:spPr bwMode="auto">
            <a:xfrm>
              <a:off x="2930" y="1941"/>
              <a:ext cx="2301" cy="51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2400">
                  <a:solidFill>
                    <a:schemeClr val="bg1"/>
                  </a:solidFill>
                </a:rPr>
                <a:t>condition for constructive interference</a:t>
              </a:r>
              <a:endParaRPr lang="en-US" altLang="en-US" sz="2400" i="1">
                <a:solidFill>
                  <a:schemeClr val="bg1"/>
                </a:solidFill>
                <a:sym typeface="Symbol" pitchFamily="18" charset="2"/>
              </a:endParaRPr>
            </a:p>
          </p:txBody>
        </p:sp>
        <p:sp>
          <p:nvSpPr>
            <p:cNvPr id="10269" name="Rectangle 30"/>
            <p:cNvSpPr>
              <a:spLocks noChangeArrowheads="1"/>
            </p:cNvSpPr>
            <p:nvPr/>
          </p:nvSpPr>
          <p:spPr bwMode="auto">
            <a:xfrm>
              <a:off x="529" y="1943"/>
              <a:ext cx="4701" cy="51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400"/>
            </a:p>
          </p:txBody>
        </p:sp>
        <p:sp>
          <p:nvSpPr>
            <p:cNvPr id="10270" name="Rectangle 31"/>
            <p:cNvSpPr>
              <a:spLocks noChangeArrowheads="1"/>
            </p:cNvSpPr>
            <p:nvPr/>
          </p:nvSpPr>
          <p:spPr bwMode="auto">
            <a:xfrm>
              <a:off x="1194" y="2156"/>
              <a:ext cx="2046"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pPr>
              <a:r>
                <a:rPr lang="en-US" altLang="en-US" sz="2000" b="1" i="1">
                  <a:solidFill>
                    <a:schemeClr val="hlink"/>
                  </a:solidFill>
                  <a:latin typeface="Courier New" pitchFamily="49" charset="0"/>
                  <a:cs typeface="Times New Roman" pitchFamily="18" charset="0"/>
                  <a:sym typeface="Symbol" pitchFamily="18" charset="2"/>
                </a:rPr>
                <a:t>    </a:t>
              </a:r>
              <a:r>
                <a:rPr lang="en-US" altLang="en-US" sz="2400" i="1">
                  <a:solidFill>
                    <a:schemeClr val="hlink"/>
                  </a:solidFill>
                  <a:cs typeface="Times New Roman" pitchFamily="18" charset="0"/>
                  <a:sym typeface="Symbol" pitchFamily="18" charset="2"/>
                </a:rPr>
                <a:t>n</a:t>
              </a:r>
              <a:r>
                <a:rPr lang="en-US" altLang="en-US" sz="2400">
                  <a:solidFill>
                    <a:schemeClr val="hlink"/>
                  </a:solidFill>
                  <a:cs typeface="Times New Roman" pitchFamily="18" charset="0"/>
                  <a:sym typeface="Symbol" pitchFamily="18" charset="2"/>
                </a:rPr>
                <a:t> is an integer</a:t>
              </a:r>
              <a:r>
                <a:rPr lang="en-US" altLang="en-US" sz="2000" b="1" baseline="-25000">
                  <a:solidFill>
                    <a:schemeClr val="hlink"/>
                  </a:solidFill>
                  <a:latin typeface="Courier New" pitchFamily="49" charset="0"/>
                  <a:cs typeface="Times New Roman" pitchFamily="18" charset="0"/>
                  <a:sym typeface="Symbol" pitchFamily="18" charset="2"/>
                </a:rPr>
                <a:t> </a:t>
              </a:r>
            </a:p>
          </p:txBody>
        </p:sp>
      </p:grpSp>
      <p:sp>
        <p:nvSpPr>
          <p:cNvPr id="31" name="Rectangle 118"/>
          <p:cNvSpPr txBox="1">
            <a:spLocks noChangeArrowheads="1"/>
          </p:cNvSpPr>
          <p:nvPr/>
        </p:nvSpPr>
        <p:spPr>
          <a:xfrm>
            <a:off x="685800" y="379413"/>
            <a:ext cx="7772400" cy="896937"/>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altLang="en-US" sz="2800" b="1" kern="0" dirty="0" smtClean="0"/>
              <a:t>Topic 9: Wave phenomena - AHL</a:t>
            </a:r>
            <a:br>
              <a:rPr lang="en-US" altLang="en-US" sz="2800" b="1" kern="0" dirty="0" smtClean="0"/>
            </a:br>
            <a:r>
              <a:rPr lang="en-US" altLang="en-US" sz="2800" kern="0" dirty="0" smtClean="0">
                <a:solidFill>
                  <a:schemeClr val="tx1"/>
                </a:solidFill>
              </a:rPr>
              <a:t>9.2 – Single-slit diffraction</a:t>
            </a:r>
          </a:p>
        </p:txBody>
      </p:sp>
      <p:sp>
        <p:nvSpPr>
          <p:cNvPr id="174098" name="Text Box 18"/>
          <p:cNvSpPr txBox="1">
            <a:spLocks noChangeArrowheads="1"/>
          </p:cNvSpPr>
          <p:nvPr/>
        </p:nvSpPr>
        <p:spPr bwMode="auto">
          <a:xfrm rot="-1329981">
            <a:off x="4356100" y="5230813"/>
            <a:ext cx="908050" cy="366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rgbClr val="FF0000"/>
                </a:solidFill>
              </a:rPr>
              <a:t>L</a:t>
            </a:r>
            <a:r>
              <a:rPr lang="en-US" altLang="en-US" sz="1800" baseline="-25000">
                <a:solidFill>
                  <a:srgbClr val="FF0000"/>
                </a:solidFill>
              </a:rPr>
              <a:t>1</a:t>
            </a:r>
            <a:r>
              <a:rPr lang="en-US" altLang="en-US" sz="1800">
                <a:solidFill>
                  <a:srgbClr val="FF0000"/>
                </a:solidFill>
              </a:rPr>
              <a:t> = 4</a:t>
            </a:r>
            <a:r>
              <a:rPr lang="en-US" altLang="en-US" sz="1800">
                <a:solidFill>
                  <a:srgbClr val="FF0000"/>
                </a:solidFill>
                <a:sym typeface="Symbol" pitchFamily="18" charset="2"/>
              </a:rPr>
              <a:t></a:t>
            </a:r>
          </a:p>
        </p:txBody>
      </p:sp>
      <p:sp>
        <p:nvSpPr>
          <p:cNvPr id="174104" name="Text Box 24"/>
          <p:cNvSpPr txBox="1">
            <a:spLocks noChangeArrowheads="1"/>
          </p:cNvSpPr>
          <p:nvPr/>
        </p:nvSpPr>
        <p:spPr bwMode="auto">
          <a:xfrm rot="-2923884">
            <a:off x="4063207" y="4629943"/>
            <a:ext cx="908050"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solidFill>
                  <a:schemeClr val="hlink"/>
                </a:solidFill>
              </a:rPr>
              <a:t>L</a:t>
            </a:r>
            <a:r>
              <a:rPr lang="en-US" altLang="en-US" sz="1800" baseline="-25000">
                <a:solidFill>
                  <a:schemeClr val="hlink"/>
                </a:solidFill>
              </a:rPr>
              <a:t>1</a:t>
            </a:r>
            <a:r>
              <a:rPr lang="en-US" altLang="en-US" sz="1800">
                <a:solidFill>
                  <a:schemeClr val="hlink"/>
                </a:solidFill>
              </a:rPr>
              <a:t> = 4</a:t>
            </a:r>
            <a:r>
              <a:rPr lang="en-US" altLang="en-US" sz="1800">
                <a:solidFill>
                  <a:schemeClr val="hlink"/>
                </a:solidFill>
                <a:sym typeface="Symbol" pitchFamily="18" charset="2"/>
              </a:rPr>
              <a:t></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106">
                                            <p:txEl>
                                              <p:pRg st="0" end="0"/>
                                            </p:txEl>
                                          </p:spTgt>
                                        </p:tgtEl>
                                        <p:attrNameLst>
                                          <p:attrName>style.visibility</p:attrName>
                                        </p:attrNameLst>
                                      </p:cBhvr>
                                      <p:to>
                                        <p:strVal val="visible"/>
                                      </p:to>
                                    </p:set>
                                    <p:anim calcmode="lin" valueType="num">
                                      <p:cBhvr additive="base">
                                        <p:cTn id="7" dur="500" fill="hold"/>
                                        <p:tgtEl>
                                          <p:spTgt spid="17410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0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74106">
                                            <p:txEl>
                                              <p:pRg st="1" end="1"/>
                                            </p:txEl>
                                          </p:spTgt>
                                        </p:tgtEl>
                                        <p:attrNameLst>
                                          <p:attrName>style.visibility</p:attrName>
                                        </p:attrNameLst>
                                      </p:cBhvr>
                                      <p:to>
                                        <p:strVal val="visible"/>
                                      </p:to>
                                    </p:set>
                                    <p:anim calcmode="lin" valueType="num">
                                      <p:cBhvr additive="base">
                                        <p:cTn id="13" dur="500" fill="hold"/>
                                        <p:tgtEl>
                                          <p:spTgt spid="17410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0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74083"/>
                                        </p:tgtEl>
                                        <p:attrNameLst>
                                          <p:attrName>style.visibility</p:attrName>
                                        </p:attrNameLst>
                                      </p:cBhvr>
                                      <p:to>
                                        <p:strVal val="visible"/>
                                      </p:to>
                                    </p:set>
                                    <p:animEffect transition="in" filter="fade">
                                      <p:cBhvr>
                                        <p:cTn id="26" dur="500"/>
                                        <p:tgtEl>
                                          <p:spTgt spid="174083"/>
                                        </p:tgtEl>
                                      </p:cBhvr>
                                    </p:animEffect>
                                  </p:childTnLst>
                                  <p:subTnLst>
                                    <p:audio>
                                      <p:cMediaNode>
                                        <p:cTn display="0" masterRel="sameClick">
                                          <p:stCondLst>
                                            <p:cond evt="begin" delay="0">
                                              <p:tn val="24"/>
                                            </p:cond>
                                          </p:stCondLst>
                                          <p:endCondLst>
                                            <p:cond evt="onStopAudio" delay="0">
                                              <p:tgtEl>
                                                <p:sldTgt/>
                                              </p:tgtEl>
                                            </p:cond>
                                          </p:endCondLst>
                                        </p:cTn>
                                        <p:tgtEl>
                                          <p:sndTgt r:embed="rId5" name="cashreg.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74084"/>
                                        </p:tgtEl>
                                        <p:attrNameLst>
                                          <p:attrName>style.visibility</p:attrName>
                                        </p:attrNameLst>
                                      </p:cBhvr>
                                      <p:to>
                                        <p:strVal val="visible"/>
                                      </p:to>
                                    </p:set>
                                    <p:animEffect transition="in" filter="fade">
                                      <p:cBhvr>
                                        <p:cTn id="31" dur="500"/>
                                        <p:tgtEl>
                                          <p:spTgt spid="174084"/>
                                        </p:tgtEl>
                                      </p:cBhvr>
                                    </p:animEffect>
                                  </p:childTnLst>
                                  <p:subTnLst>
                                    <p:audio>
                                      <p:cMediaNode>
                                        <p:cTn display="0" masterRel="sameClick">
                                          <p:stCondLst>
                                            <p:cond evt="begin" delay="0">
                                              <p:tn val="29"/>
                                            </p:cond>
                                          </p:stCondLst>
                                          <p:endCondLst>
                                            <p:cond evt="onStopAudio" delay="0">
                                              <p:tgtEl>
                                                <p:sldTgt/>
                                              </p:tgtEl>
                                            </p:cond>
                                          </p:endCondLst>
                                        </p:cTn>
                                        <p:tgtEl>
                                          <p:sndTgt r:embed="rId5" name="cashreg.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74091"/>
                                        </p:tgtEl>
                                        <p:attrNameLst>
                                          <p:attrName>style.visibility</p:attrName>
                                        </p:attrNameLst>
                                      </p:cBhvr>
                                      <p:to>
                                        <p:strVal val="visible"/>
                                      </p:to>
                                    </p:set>
                                    <p:anim calcmode="lin" valueType="num">
                                      <p:cBhvr additive="base">
                                        <p:cTn id="36" dur="500" fill="hold"/>
                                        <p:tgtEl>
                                          <p:spTgt spid="174091"/>
                                        </p:tgtEl>
                                        <p:attrNameLst>
                                          <p:attrName>ppt_x</p:attrName>
                                        </p:attrNameLst>
                                      </p:cBhvr>
                                      <p:tavLst>
                                        <p:tav tm="0">
                                          <p:val>
                                            <p:strVal val="#ppt_x"/>
                                          </p:val>
                                        </p:tav>
                                        <p:tav tm="100000">
                                          <p:val>
                                            <p:strVal val="#ppt_x"/>
                                          </p:val>
                                        </p:tav>
                                      </p:tavLst>
                                    </p:anim>
                                    <p:anim calcmode="lin" valueType="num">
                                      <p:cBhvr additive="base">
                                        <p:cTn id="37" dur="500" fill="hold"/>
                                        <p:tgtEl>
                                          <p:spTgt spid="17409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6" name="suction.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74092"/>
                                        </p:tgtEl>
                                        <p:attrNameLst>
                                          <p:attrName>style.visibility</p:attrName>
                                        </p:attrNameLst>
                                      </p:cBhvr>
                                      <p:to>
                                        <p:strVal val="visible"/>
                                      </p:to>
                                    </p:set>
                                    <p:anim calcmode="lin" valueType="num">
                                      <p:cBhvr additive="base">
                                        <p:cTn id="42" dur="500" fill="hold"/>
                                        <p:tgtEl>
                                          <p:spTgt spid="174092"/>
                                        </p:tgtEl>
                                        <p:attrNameLst>
                                          <p:attrName>ppt_x</p:attrName>
                                        </p:attrNameLst>
                                      </p:cBhvr>
                                      <p:tavLst>
                                        <p:tav tm="0">
                                          <p:val>
                                            <p:strVal val="#ppt_x"/>
                                          </p:val>
                                        </p:tav>
                                        <p:tav tm="100000">
                                          <p:val>
                                            <p:strVal val="#ppt_x"/>
                                          </p:val>
                                        </p:tav>
                                      </p:tavLst>
                                    </p:anim>
                                    <p:anim calcmode="lin" valueType="num">
                                      <p:cBhvr additive="base">
                                        <p:cTn id="43" dur="500" fill="hold"/>
                                        <p:tgtEl>
                                          <p:spTgt spid="17409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6" name="suction.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74085"/>
                                        </p:tgtEl>
                                        <p:attrNameLst>
                                          <p:attrName>style.visibility</p:attrName>
                                        </p:attrNameLst>
                                      </p:cBhvr>
                                      <p:to>
                                        <p:strVal val="visible"/>
                                      </p:to>
                                    </p:set>
                                    <p:animEffect transition="in" filter="fade">
                                      <p:cBhvr>
                                        <p:cTn id="48" dur="1000"/>
                                        <p:tgtEl>
                                          <p:spTgt spid="174085"/>
                                        </p:tgtEl>
                                      </p:cBhvr>
                                    </p:animEffect>
                                  </p:childTnLst>
                                  <p:subTnLst>
                                    <p:audio>
                                      <p:cMediaNode>
                                        <p:cTn display="0" masterRel="sameClick">
                                          <p:stCondLst>
                                            <p:cond evt="begin" delay="0">
                                              <p:tn val="46"/>
                                            </p:cond>
                                          </p:stCondLst>
                                          <p:endCondLst>
                                            <p:cond evt="onStopAudio" delay="0">
                                              <p:tgtEl>
                                                <p:sldTgt/>
                                              </p:tgtEl>
                                            </p:cond>
                                          </p:endCondLst>
                                        </p:cTn>
                                        <p:tgtEl>
                                          <p:sndTgt r:embed="rId7" name="click.wav"/>
                                        </p:tgtEl>
                                      </p:cMediaNode>
                                    </p:audio>
                                  </p:subTnLst>
                                </p:cTn>
                              </p:par>
                              <p:par>
                                <p:cTn id="49" presetID="10" presetClass="entr" presetSubtype="0" fill="hold" grpId="0" nodeType="withEffect">
                                  <p:stCondLst>
                                    <p:cond delay="0"/>
                                  </p:stCondLst>
                                  <p:childTnLst>
                                    <p:set>
                                      <p:cBhvr>
                                        <p:cTn id="50" dur="1" fill="hold">
                                          <p:stCondLst>
                                            <p:cond delay="0"/>
                                          </p:stCondLst>
                                        </p:cTn>
                                        <p:tgtEl>
                                          <p:spTgt spid="174086"/>
                                        </p:tgtEl>
                                        <p:attrNameLst>
                                          <p:attrName>style.visibility</p:attrName>
                                        </p:attrNameLst>
                                      </p:cBhvr>
                                      <p:to>
                                        <p:strVal val="visible"/>
                                      </p:to>
                                    </p:set>
                                    <p:animEffect transition="in" filter="fade">
                                      <p:cBhvr>
                                        <p:cTn id="51" dur="1000"/>
                                        <p:tgtEl>
                                          <p:spTgt spid="17408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74087"/>
                                        </p:tgtEl>
                                        <p:attrNameLst>
                                          <p:attrName>style.visibility</p:attrName>
                                        </p:attrNameLst>
                                      </p:cBhvr>
                                      <p:to>
                                        <p:strVal val="visible"/>
                                      </p:to>
                                    </p:set>
                                    <p:animEffect transition="in" filter="fade">
                                      <p:cBhvr>
                                        <p:cTn id="56" dur="1000"/>
                                        <p:tgtEl>
                                          <p:spTgt spid="174087"/>
                                        </p:tgtEl>
                                      </p:cBhvr>
                                    </p:animEffect>
                                  </p:childTnLst>
                                  <p:subTnLst>
                                    <p:audio>
                                      <p:cMediaNode>
                                        <p:cTn display="0" masterRel="sameClick">
                                          <p:stCondLst>
                                            <p:cond evt="begin" delay="0">
                                              <p:tn val="54"/>
                                            </p:cond>
                                          </p:stCondLst>
                                          <p:endCondLst>
                                            <p:cond evt="onStopAudio" delay="0">
                                              <p:tgtEl>
                                                <p:sldTgt/>
                                              </p:tgtEl>
                                            </p:cond>
                                          </p:endCondLst>
                                        </p:cTn>
                                        <p:tgtEl>
                                          <p:sndTgt r:embed="rId7" name="click.wav"/>
                                        </p:tgtEl>
                                      </p:cMediaNode>
                                    </p:audio>
                                  </p:subTnLst>
                                </p:cTn>
                              </p:par>
                              <p:par>
                                <p:cTn id="57" presetID="10" presetClass="entr" presetSubtype="0" fill="hold" grpId="0" nodeType="withEffect">
                                  <p:stCondLst>
                                    <p:cond delay="0"/>
                                  </p:stCondLst>
                                  <p:childTnLst>
                                    <p:set>
                                      <p:cBhvr>
                                        <p:cTn id="58" dur="1" fill="hold">
                                          <p:stCondLst>
                                            <p:cond delay="0"/>
                                          </p:stCondLst>
                                        </p:cTn>
                                        <p:tgtEl>
                                          <p:spTgt spid="174088"/>
                                        </p:tgtEl>
                                        <p:attrNameLst>
                                          <p:attrName>style.visibility</p:attrName>
                                        </p:attrNameLst>
                                      </p:cBhvr>
                                      <p:to>
                                        <p:strVal val="visible"/>
                                      </p:to>
                                    </p:set>
                                    <p:animEffect transition="in" filter="fade">
                                      <p:cBhvr>
                                        <p:cTn id="59" dur="1000"/>
                                        <p:tgtEl>
                                          <p:spTgt spid="174088"/>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74089"/>
                                        </p:tgtEl>
                                        <p:attrNameLst>
                                          <p:attrName>style.visibility</p:attrName>
                                        </p:attrNameLst>
                                      </p:cBhvr>
                                      <p:to>
                                        <p:strVal val="visible"/>
                                      </p:to>
                                    </p:set>
                                    <p:animEffect transition="in" filter="fade">
                                      <p:cBhvr>
                                        <p:cTn id="64" dur="1000"/>
                                        <p:tgtEl>
                                          <p:spTgt spid="174089"/>
                                        </p:tgtEl>
                                      </p:cBhvr>
                                    </p:animEffect>
                                  </p:childTnLst>
                                  <p:subTnLst>
                                    <p:audio>
                                      <p:cMediaNode>
                                        <p:cTn display="0" masterRel="sameClick">
                                          <p:stCondLst>
                                            <p:cond evt="begin" delay="0">
                                              <p:tn val="62"/>
                                            </p:cond>
                                          </p:stCondLst>
                                          <p:endCondLst>
                                            <p:cond evt="onStopAudio" delay="0">
                                              <p:tgtEl>
                                                <p:sldTgt/>
                                              </p:tgtEl>
                                            </p:cond>
                                          </p:endCondLst>
                                        </p:cTn>
                                        <p:tgtEl>
                                          <p:sndTgt r:embed="rId7" name="click.wav"/>
                                        </p:tgtEl>
                                      </p:cMediaNode>
                                    </p:audio>
                                  </p:subTnLst>
                                </p:cTn>
                              </p:par>
                              <p:par>
                                <p:cTn id="65" presetID="10" presetClass="entr" presetSubtype="0" fill="hold" grpId="0" nodeType="withEffect">
                                  <p:stCondLst>
                                    <p:cond delay="0"/>
                                  </p:stCondLst>
                                  <p:childTnLst>
                                    <p:set>
                                      <p:cBhvr>
                                        <p:cTn id="66" dur="1" fill="hold">
                                          <p:stCondLst>
                                            <p:cond delay="0"/>
                                          </p:stCondLst>
                                        </p:cTn>
                                        <p:tgtEl>
                                          <p:spTgt spid="174090"/>
                                        </p:tgtEl>
                                        <p:attrNameLst>
                                          <p:attrName>style.visibility</p:attrName>
                                        </p:attrNameLst>
                                      </p:cBhvr>
                                      <p:to>
                                        <p:strVal val="visible"/>
                                      </p:to>
                                    </p:set>
                                    <p:animEffect transition="in" filter="fade">
                                      <p:cBhvr>
                                        <p:cTn id="67" dur="1000"/>
                                        <p:tgtEl>
                                          <p:spTgt spid="174090"/>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74094"/>
                                        </p:tgtEl>
                                        <p:attrNameLst>
                                          <p:attrName>style.visibility</p:attrName>
                                        </p:attrNameLst>
                                      </p:cBhvr>
                                      <p:to>
                                        <p:strVal val="visible"/>
                                      </p:to>
                                    </p:set>
                                    <p:animEffect transition="in" filter="fade">
                                      <p:cBhvr>
                                        <p:cTn id="72" dur="1000"/>
                                        <p:tgtEl>
                                          <p:spTgt spid="174094"/>
                                        </p:tgtEl>
                                      </p:cBhvr>
                                    </p:animEffect>
                                  </p:childTnLst>
                                  <p:subTnLst>
                                    <p:audio>
                                      <p:cMediaNode>
                                        <p:cTn display="0" masterRel="sameClick">
                                          <p:stCondLst>
                                            <p:cond evt="begin" delay="0">
                                              <p:tn val="70"/>
                                            </p:cond>
                                          </p:stCondLst>
                                          <p:endCondLst>
                                            <p:cond evt="onStopAudio" delay="0">
                                              <p:tgtEl>
                                                <p:sldTgt/>
                                              </p:tgtEl>
                                            </p:cond>
                                          </p:endCondLst>
                                        </p:cTn>
                                        <p:tgtEl>
                                          <p:sndTgt r:embed="rId7" name="click.wav"/>
                                        </p:tgtEl>
                                      </p:cMediaNode>
                                    </p:audio>
                                  </p:subTnLst>
                                </p:cTn>
                              </p:par>
                              <p:par>
                                <p:cTn id="73" presetID="10" presetClass="entr" presetSubtype="0" fill="hold" grpId="0" nodeType="withEffect">
                                  <p:stCondLst>
                                    <p:cond delay="0"/>
                                  </p:stCondLst>
                                  <p:childTnLst>
                                    <p:set>
                                      <p:cBhvr>
                                        <p:cTn id="74" dur="1" fill="hold">
                                          <p:stCondLst>
                                            <p:cond delay="0"/>
                                          </p:stCondLst>
                                        </p:cTn>
                                        <p:tgtEl>
                                          <p:spTgt spid="174095"/>
                                        </p:tgtEl>
                                        <p:attrNameLst>
                                          <p:attrName>style.visibility</p:attrName>
                                        </p:attrNameLst>
                                      </p:cBhvr>
                                      <p:to>
                                        <p:strVal val="visible"/>
                                      </p:to>
                                    </p:set>
                                    <p:animEffect transition="in" filter="fade">
                                      <p:cBhvr>
                                        <p:cTn id="75" dur="1000"/>
                                        <p:tgtEl>
                                          <p:spTgt spid="174095"/>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174096"/>
                                        </p:tgtEl>
                                        <p:attrNameLst>
                                          <p:attrName>style.visibility</p:attrName>
                                        </p:attrNameLst>
                                      </p:cBhvr>
                                      <p:to>
                                        <p:strVal val="visible"/>
                                      </p:to>
                                    </p:set>
                                    <p:animEffect transition="in" filter="fade">
                                      <p:cBhvr>
                                        <p:cTn id="80" dur="500"/>
                                        <p:tgtEl>
                                          <p:spTgt spid="174096"/>
                                        </p:tgtEl>
                                      </p:cBhvr>
                                    </p:animEffect>
                                  </p:childTnLst>
                                  <p:subTnLst>
                                    <p:audio>
                                      <p:cMediaNode>
                                        <p:cTn display="0" masterRel="sameClick">
                                          <p:stCondLst>
                                            <p:cond evt="begin" delay="0">
                                              <p:tn val="78"/>
                                            </p:cond>
                                          </p:stCondLst>
                                          <p:endCondLst>
                                            <p:cond evt="onStopAudio" delay="0">
                                              <p:tgtEl>
                                                <p:sldTgt/>
                                              </p:tgtEl>
                                            </p:cond>
                                          </p:endCondLst>
                                        </p:cTn>
                                        <p:tgtEl>
                                          <p:sndTgt r:embed="rId5" name="cashreg.wav"/>
                                        </p:tgtEl>
                                      </p:cMediaNode>
                                    </p:audio>
                                  </p:sub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4093"/>
                                        </p:tgtEl>
                                        <p:attrNameLst>
                                          <p:attrName>style.visibility</p:attrName>
                                        </p:attrNameLst>
                                      </p:cBhvr>
                                      <p:to>
                                        <p:strVal val="visible"/>
                                      </p:to>
                                    </p:set>
                                    <p:anim calcmode="lin" valueType="num">
                                      <p:cBhvr additive="base">
                                        <p:cTn id="85" dur="500" fill="hold"/>
                                        <p:tgtEl>
                                          <p:spTgt spid="174093"/>
                                        </p:tgtEl>
                                        <p:attrNameLst>
                                          <p:attrName>ppt_x</p:attrName>
                                        </p:attrNameLst>
                                      </p:cBhvr>
                                      <p:tavLst>
                                        <p:tav tm="0">
                                          <p:val>
                                            <p:strVal val="#ppt_x"/>
                                          </p:val>
                                        </p:tav>
                                        <p:tav tm="100000">
                                          <p:val>
                                            <p:strVal val="#ppt_x"/>
                                          </p:val>
                                        </p:tav>
                                      </p:tavLst>
                                    </p:anim>
                                    <p:anim calcmode="lin" valueType="num">
                                      <p:cBhvr additive="base">
                                        <p:cTn id="86" dur="500" fill="hold"/>
                                        <p:tgtEl>
                                          <p:spTgt spid="17409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6" name="suction.wav"/>
                                        </p:tgtEl>
                                      </p:cMediaNode>
                                    </p:audio>
                                  </p:sub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8" fill="hold" grpId="0" nodeType="clickEffect">
                                  <p:stCondLst>
                                    <p:cond delay="0"/>
                                  </p:stCondLst>
                                  <p:childTnLst>
                                    <p:set>
                                      <p:cBhvr>
                                        <p:cTn id="90" dur="1" fill="hold">
                                          <p:stCondLst>
                                            <p:cond delay="0"/>
                                          </p:stCondLst>
                                        </p:cTn>
                                        <p:tgtEl>
                                          <p:spTgt spid="174097"/>
                                        </p:tgtEl>
                                        <p:attrNameLst>
                                          <p:attrName>style.visibility</p:attrName>
                                        </p:attrNameLst>
                                      </p:cBhvr>
                                      <p:to>
                                        <p:strVal val="visible"/>
                                      </p:to>
                                    </p:set>
                                    <p:animEffect transition="in" filter="wipe(left)">
                                      <p:cBhvr>
                                        <p:cTn id="91" dur="500"/>
                                        <p:tgtEl>
                                          <p:spTgt spid="174097"/>
                                        </p:tgtEl>
                                      </p:cBhvr>
                                    </p:animEffect>
                                  </p:childTnLst>
                                  <p:subTnLst>
                                    <p:audio>
                                      <p:cMediaNode>
                                        <p:cTn display="0" masterRel="sameClick">
                                          <p:stCondLst>
                                            <p:cond evt="begin" delay="0">
                                              <p:tn val="89"/>
                                            </p:cond>
                                          </p:stCondLst>
                                          <p:endCondLst>
                                            <p:cond evt="onStopAudio" delay="0">
                                              <p:tgtEl>
                                                <p:sldTgt/>
                                              </p:tgtEl>
                                            </p:cond>
                                          </p:endCondLst>
                                        </p:cTn>
                                        <p:tgtEl>
                                          <p:sndTgt r:embed="rId3" name="camera.wav"/>
                                        </p:tgtEl>
                                      </p:cMediaNode>
                                    </p:audio>
                                  </p:subTnLst>
                                </p:cTn>
                              </p:par>
                            </p:childTnLst>
                          </p:cTn>
                        </p:par>
                      </p:childTnLst>
                    </p:cTn>
                  </p:par>
                  <p:par>
                    <p:cTn id="92" fill="hold" nodeType="clickPar">
                      <p:stCondLst>
                        <p:cond delay="indefinite"/>
                      </p:stCondLst>
                      <p:childTnLst>
                        <p:par>
                          <p:cTn id="93" fill="hold" nodeType="withGroup">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174099"/>
                                        </p:tgtEl>
                                        <p:attrNameLst>
                                          <p:attrName>style.visibility</p:attrName>
                                        </p:attrNameLst>
                                      </p:cBhvr>
                                      <p:to>
                                        <p:strVal val="visible"/>
                                      </p:to>
                                    </p:set>
                                    <p:animEffect transition="in" filter="wipe(left)">
                                      <p:cBhvr>
                                        <p:cTn id="96" dur="500"/>
                                        <p:tgtEl>
                                          <p:spTgt spid="174099"/>
                                        </p:tgtEl>
                                      </p:cBhvr>
                                    </p:animEffect>
                                  </p:childTnLst>
                                  <p:subTnLst>
                                    <p:audio>
                                      <p:cMediaNode>
                                        <p:cTn display="0" masterRel="sameClick">
                                          <p:stCondLst>
                                            <p:cond evt="begin" delay="0">
                                              <p:tn val="94"/>
                                            </p:cond>
                                          </p:stCondLst>
                                          <p:endCondLst>
                                            <p:cond evt="onStopAudio" delay="0">
                                              <p:tgtEl>
                                                <p:sldTgt/>
                                              </p:tgtEl>
                                            </p:cond>
                                          </p:endCondLst>
                                        </p:cTn>
                                        <p:tgtEl>
                                          <p:sndTgt r:embed="rId3" name="camera.wav"/>
                                        </p:tgtEl>
                                      </p:cMediaNode>
                                    </p:audio>
                                  </p:subTnLst>
                                </p:cTn>
                              </p:par>
                            </p:childTnLst>
                          </p:cTn>
                        </p:par>
                      </p:childTnLst>
                    </p:cTn>
                  </p:par>
                  <p:par>
                    <p:cTn id="97" fill="hold" nodeType="clickPar">
                      <p:stCondLst>
                        <p:cond delay="indefinite"/>
                      </p:stCondLst>
                      <p:childTnLst>
                        <p:par>
                          <p:cTn id="98" fill="hold" nodeType="withGroup">
                            <p:stCondLst>
                              <p:cond delay="0"/>
                            </p:stCondLst>
                            <p:childTnLst>
                              <p:par>
                                <p:cTn id="99" presetID="2" presetClass="entr" presetSubtype="9" fill="hold" grpId="0" nodeType="clickEffect">
                                  <p:stCondLst>
                                    <p:cond delay="0"/>
                                  </p:stCondLst>
                                  <p:childTnLst>
                                    <p:set>
                                      <p:cBhvr>
                                        <p:cTn id="100" dur="1" fill="hold">
                                          <p:stCondLst>
                                            <p:cond delay="0"/>
                                          </p:stCondLst>
                                        </p:cTn>
                                        <p:tgtEl>
                                          <p:spTgt spid="174098"/>
                                        </p:tgtEl>
                                        <p:attrNameLst>
                                          <p:attrName>style.visibility</p:attrName>
                                        </p:attrNameLst>
                                      </p:cBhvr>
                                      <p:to>
                                        <p:strVal val="visible"/>
                                      </p:to>
                                    </p:set>
                                    <p:anim calcmode="lin" valueType="num">
                                      <p:cBhvr additive="base">
                                        <p:cTn id="101" dur="500" fill="hold"/>
                                        <p:tgtEl>
                                          <p:spTgt spid="174098"/>
                                        </p:tgtEl>
                                        <p:attrNameLst>
                                          <p:attrName>ppt_x</p:attrName>
                                        </p:attrNameLst>
                                      </p:cBhvr>
                                      <p:tavLst>
                                        <p:tav tm="0">
                                          <p:val>
                                            <p:strVal val="0-#ppt_w/2"/>
                                          </p:val>
                                        </p:tav>
                                        <p:tav tm="100000">
                                          <p:val>
                                            <p:strVal val="#ppt_x"/>
                                          </p:val>
                                        </p:tav>
                                      </p:tavLst>
                                    </p:anim>
                                    <p:anim calcmode="lin" valueType="num">
                                      <p:cBhvr additive="base">
                                        <p:cTn id="102" dur="500" fill="hold"/>
                                        <p:tgtEl>
                                          <p:spTgt spid="17409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99"/>
                                            </p:cond>
                                          </p:stCondLst>
                                          <p:endCondLst>
                                            <p:cond evt="onStopAudio" delay="0">
                                              <p:tgtEl>
                                                <p:sldTgt/>
                                              </p:tgtEl>
                                            </p:cond>
                                          </p:endCondLst>
                                        </p:cTn>
                                        <p:tgtEl>
                                          <p:sndTgt r:embed="rId6" name="suction.wav"/>
                                        </p:tgtEl>
                                      </p:cMediaNode>
                                    </p:audio>
                                  </p:subTnLst>
                                </p:cTn>
                              </p:par>
                            </p:childTnLst>
                          </p:cTn>
                        </p:par>
                      </p:childTnLst>
                    </p:cTn>
                  </p:par>
                  <p:par>
                    <p:cTn id="103" fill="hold" nodeType="clickPar">
                      <p:stCondLst>
                        <p:cond delay="indefinite"/>
                      </p:stCondLst>
                      <p:childTnLst>
                        <p:par>
                          <p:cTn id="104" fill="hold" nodeType="withGroup">
                            <p:stCondLst>
                              <p:cond delay="0"/>
                            </p:stCondLst>
                            <p:childTnLst>
                              <p:par>
                                <p:cTn id="105" presetID="2" presetClass="entr" presetSubtype="6" fill="hold" grpId="0" nodeType="clickEffect">
                                  <p:stCondLst>
                                    <p:cond delay="0"/>
                                  </p:stCondLst>
                                  <p:childTnLst>
                                    <p:set>
                                      <p:cBhvr>
                                        <p:cTn id="106" dur="1" fill="hold">
                                          <p:stCondLst>
                                            <p:cond delay="0"/>
                                          </p:stCondLst>
                                        </p:cTn>
                                        <p:tgtEl>
                                          <p:spTgt spid="174100"/>
                                        </p:tgtEl>
                                        <p:attrNameLst>
                                          <p:attrName>style.visibility</p:attrName>
                                        </p:attrNameLst>
                                      </p:cBhvr>
                                      <p:to>
                                        <p:strVal val="visible"/>
                                      </p:to>
                                    </p:set>
                                    <p:anim calcmode="lin" valueType="num">
                                      <p:cBhvr additive="base">
                                        <p:cTn id="107" dur="500" fill="hold"/>
                                        <p:tgtEl>
                                          <p:spTgt spid="174100"/>
                                        </p:tgtEl>
                                        <p:attrNameLst>
                                          <p:attrName>ppt_x</p:attrName>
                                        </p:attrNameLst>
                                      </p:cBhvr>
                                      <p:tavLst>
                                        <p:tav tm="0">
                                          <p:val>
                                            <p:strVal val="1+#ppt_w/2"/>
                                          </p:val>
                                        </p:tav>
                                        <p:tav tm="100000">
                                          <p:val>
                                            <p:strVal val="#ppt_x"/>
                                          </p:val>
                                        </p:tav>
                                      </p:tavLst>
                                    </p:anim>
                                    <p:anim calcmode="lin" valueType="num">
                                      <p:cBhvr additive="base">
                                        <p:cTn id="108" dur="500" fill="hold"/>
                                        <p:tgtEl>
                                          <p:spTgt spid="17410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5"/>
                                            </p:cond>
                                          </p:stCondLst>
                                          <p:endCondLst>
                                            <p:cond evt="onStopAudio" delay="0">
                                              <p:tgtEl>
                                                <p:sldTgt/>
                                              </p:tgtEl>
                                            </p:cond>
                                          </p:endCondLst>
                                        </p:cTn>
                                        <p:tgtEl>
                                          <p:sndTgt r:embed="rId6" name="suction.wav"/>
                                        </p:tgtEl>
                                      </p:cMediaNode>
                                    </p:audio>
                                  </p:sub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8" fill="hold" grpId="0" nodeType="clickEffect">
                                  <p:stCondLst>
                                    <p:cond delay="0"/>
                                  </p:stCondLst>
                                  <p:childTnLst>
                                    <p:set>
                                      <p:cBhvr>
                                        <p:cTn id="112" dur="1" fill="hold">
                                          <p:stCondLst>
                                            <p:cond delay="0"/>
                                          </p:stCondLst>
                                        </p:cTn>
                                        <p:tgtEl>
                                          <p:spTgt spid="174102"/>
                                        </p:tgtEl>
                                        <p:attrNameLst>
                                          <p:attrName>style.visibility</p:attrName>
                                        </p:attrNameLst>
                                      </p:cBhvr>
                                      <p:to>
                                        <p:strVal val="visible"/>
                                      </p:to>
                                    </p:set>
                                    <p:animEffect transition="in" filter="wipe(left)">
                                      <p:cBhvr>
                                        <p:cTn id="113" dur="500"/>
                                        <p:tgtEl>
                                          <p:spTgt spid="174102"/>
                                        </p:tgtEl>
                                      </p:cBhvr>
                                    </p:animEffect>
                                  </p:childTnLst>
                                  <p:subTnLst>
                                    <p:audio>
                                      <p:cMediaNode>
                                        <p:cTn display="0" masterRel="sameClick">
                                          <p:stCondLst>
                                            <p:cond evt="begin" delay="0">
                                              <p:tn val="111"/>
                                            </p:cond>
                                          </p:stCondLst>
                                          <p:endCondLst>
                                            <p:cond evt="onStopAudio" delay="0">
                                              <p:tgtEl>
                                                <p:sldTgt/>
                                              </p:tgtEl>
                                            </p:cond>
                                          </p:endCondLst>
                                        </p:cTn>
                                        <p:tgtEl>
                                          <p:sndTgt r:embed="rId3" name="camera.wav"/>
                                        </p:tgtEl>
                                      </p:cMediaNode>
                                    </p:audio>
                                  </p:sub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grpId="0" nodeType="clickEffect">
                                  <p:stCondLst>
                                    <p:cond delay="0"/>
                                  </p:stCondLst>
                                  <p:childTnLst>
                                    <p:set>
                                      <p:cBhvr>
                                        <p:cTn id="117" dur="1" fill="hold">
                                          <p:stCondLst>
                                            <p:cond delay="0"/>
                                          </p:stCondLst>
                                        </p:cTn>
                                        <p:tgtEl>
                                          <p:spTgt spid="174103"/>
                                        </p:tgtEl>
                                        <p:attrNameLst>
                                          <p:attrName>style.visibility</p:attrName>
                                        </p:attrNameLst>
                                      </p:cBhvr>
                                      <p:to>
                                        <p:strVal val="visible"/>
                                      </p:to>
                                    </p:set>
                                    <p:animEffect transition="in" filter="wipe(left)">
                                      <p:cBhvr>
                                        <p:cTn id="118" dur="500"/>
                                        <p:tgtEl>
                                          <p:spTgt spid="174103"/>
                                        </p:tgtEl>
                                      </p:cBhvr>
                                    </p:animEffect>
                                  </p:childTnLst>
                                  <p:subTnLst>
                                    <p:audio>
                                      <p:cMediaNode>
                                        <p:cTn display="0" masterRel="sameClick">
                                          <p:stCondLst>
                                            <p:cond evt="begin" delay="0">
                                              <p:tn val="116"/>
                                            </p:cond>
                                          </p:stCondLst>
                                          <p:endCondLst>
                                            <p:cond evt="onStopAudio" delay="0">
                                              <p:tgtEl>
                                                <p:sldTgt/>
                                              </p:tgtEl>
                                            </p:cond>
                                          </p:endCondLst>
                                        </p:cTn>
                                        <p:tgtEl>
                                          <p:sndTgt r:embed="rId3" name="camera.wav"/>
                                        </p:tgtEl>
                                      </p:cMediaNode>
                                    </p:audio>
                                  </p:subTnLst>
                                </p:cTn>
                              </p:par>
                            </p:childTnLst>
                          </p:cTn>
                        </p:par>
                      </p:childTnLst>
                    </p:cTn>
                  </p:par>
                  <p:par>
                    <p:cTn id="119" fill="hold" nodeType="clickPar">
                      <p:stCondLst>
                        <p:cond delay="indefinite"/>
                      </p:stCondLst>
                      <p:childTnLst>
                        <p:par>
                          <p:cTn id="120" fill="hold" nodeType="withGroup">
                            <p:stCondLst>
                              <p:cond delay="0"/>
                            </p:stCondLst>
                            <p:childTnLst>
                              <p:par>
                                <p:cTn id="121" presetID="2" presetClass="entr" presetSubtype="9" fill="hold" grpId="0" nodeType="clickEffect">
                                  <p:stCondLst>
                                    <p:cond delay="0"/>
                                  </p:stCondLst>
                                  <p:childTnLst>
                                    <p:set>
                                      <p:cBhvr>
                                        <p:cTn id="122" dur="1" fill="hold">
                                          <p:stCondLst>
                                            <p:cond delay="0"/>
                                          </p:stCondLst>
                                        </p:cTn>
                                        <p:tgtEl>
                                          <p:spTgt spid="174104"/>
                                        </p:tgtEl>
                                        <p:attrNameLst>
                                          <p:attrName>style.visibility</p:attrName>
                                        </p:attrNameLst>
                                      </p:cBhvr>
                                      <p:to>
                                        <p:strVal val="visible"/>
                                      </p:to>
                                    </p:set>
                                    <p:anim calcmode="lin" valueType="num">
                                      <p:cBhvr additive="base">
                                        <p:cTn id="123" dur="500" fill="hold"/>
                                        <p:tgtEl>
                                          <p:spTgt spid="174104"/>
                                        </p:tgtEl>
                                        <p:attrNameLst>
                                          <p:attrName>ppt_x</p:attrName>
                                        </p:attrNameLst>
                                      </p:cBhvr>
                                      <p:tavLst>
                                        <p:tav tm="0">
                                          <p:val>
                                            <p:strVal val="0-#ppt_w/2"/>
                                          </p:val>
                                        </p:tav>
                                        <p:tav tm="100000">
                                          <p:val>
                                            <p:strVal val="#ppt_x"/>
                                          </p:val>
                                        </p:tav>
                                      </p:tavLst>
                                    </p:anim>
                                    <p:anim calcmode="lin" valueType="num">
                                      <p:cBhvr additive="base">
                                        <p:cTn id="124" dur="500" fill="hold"/>
                                        <p:tgtEl>
                                          <p:spTgt spid="17410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21"/>
                                            </p:cond>
                                          </p:stCondLst>
                                          <p:endCondLst>
                                            <p:cond evt="onStopAudio" delay="0">
                                              <p:tgtEl>
                                                <p:sldTgt/>
                                              </p:tgtEl>
                                            </p:cond>
                                          </p:endCondLst>
                                        </p:cTn>
                                        <p:tgtEl>
                                          <p:sndTgt r:embed="rId6" name="suction.wav"/>
                                        </p:tgtEl>
                                      </p:cMediaNode>
                                    </p:audio>
                                  </p:subTnLst>
                                </p:cTn>
                              </p:par>
                            </p:childTnLst>
                          </p:cTn>
                        </p:par>
                      </p:childTnLst>
                    </p:cTn>
                  </p:par>
                  <p:par>
                    <p:cTn id="125" fill="hold" nodeType="clickPar">
                      <p:stCondLst>
                        <p:cond delay="indefinite"/>
                      </p:stCondLst>
                      <p:childTnLst>
                        <p:par>
                          <p:cTn id="126" fill="hold" nodeType="withGroup">
                            <p:stCondLst>
                              <p:cond delay="0"/>
                            </p:stCondLst>
                            <p:childTnLst>
                              <p:par>
                                <p:cTn id="127" presetID="2" presetClass="entr" presetSubtype="6" fill="hold" grpId="0" nodeType="clickEffect">
                                  <p:stCondLst>
                                    <p:cond delay="0"/>
                                  </p:stCondLst>
                                  <p:childTnLst>
                                    <p:set>
                                      <p:cBhvr>
                                        <p:cTn id="128" dur="1" fill="hold">
                                          <p:stCondLst>
                                            <p:cond delay="0"/>
                                          </p:stCondLst>
                                        </p:cTn>
                                        <p:tgtEl>
                                          <p:spTgt spid="174105"/>
                                        </p:tgtEl>
                                        <p:attrNameLst>
                                          <p:attrName>style.visibility</p:attrName>
                                        </p:attrNameLst>
                                      </p:cBhvr>
                                      <p:to>
                                        <p:strVal val="visible"/>
                                      </p:to>
                                    </p:set>
                                    <p:anim calcmode="lin" valueType="num">
                                      <p:cBhvr additive="base">
                                        <p:cTn id="129" dur="500" fill="hold"/>
                                        <p:tgtEl>
                                          <p:spTgt spid="174105"/>
                                        </p:tgtEl>
                                        <p:attrNameLst>
                                          <p:attrName>ppt_x</p:attrName>
                                        </p:attrNameLst>
                                      </p:cBhvr>
                                      <p:tavLst>
                                        <p:tav tm="0">
                                          <p:val>
                                            <p:strVal val="1+#ppt_w/2"/>
                                          </p:val>
                                        </p:tav>
                                        <p:tav tm="100000">
                                          <p:val>
                                            <p:strVal val="#ppt_x"/>
                                          </p:val>
                                        </p:tav>
                                      </p:tavLst>
                                    </p:anim>
                                    <p:anim calcmode="lin" valueType="num">
                                      <p:cBhvr additive="base">
                                        <p:cTn id="130" dur="500" fill="hold"/>
                                        <p:tgtEl>
                                          <p:spTgt spid="17410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7"/>
                                            </p:cond>
                                          </p:stCondLst>
                                          <p:endCondLst>
                                            <p:cond evt="onStopAudio" delay="0">
                                              <p:tgtEl>
                                                <p:sldTgt/>
                                              </p:tgtEl>
                                            </p:cond>
                                          </p:endCondLst>
                                        </p:cTn>
                                        <p:tgtEl>
                                          <p:sndTgt r:embed="rId6" name="suc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3" grpId="0" animBg="1"/>
      <p:bldP spid="174084" grpId="0" animBg="1"/>
      <p:bldP spid="174085" grpId="0" animBg="1"/>
      <p:bldP spid="174086" grpId="0" animBg="1"/>
      <p:bldP spid="174087" grpId="0" animBg="1"/>
      <p:bldP spid="174088" grpId="0" animBg="1"/>
      <p:bldP spid="174089" grpId="0" animBg="1"/>
      <p:bldP spid="174090" grpId="0" animBg="1"/>
      <p:bldP spid="174091" grpId="0"/>
      <p:bldP spid="174092" grpId="0"/>
      <p:bldP spid="174093" grpId="0"/>
      <p:bldP spid="174094" grpId="0" animBg="1"/>
      <p:bldP spid="174095" grpId="0" animBg="1"/>
      <p:bldP spid="174096" grpId="0" animBg="1"/>
      <p:bldP spid="174097" grpId="0" animBg="1"/>
      <p:bldP spid="174099" grpId="0" animBg="1"/>
      <p:bldP spid="174100" grpId="0" animBg="1"/>
      <p:bldP spid="174102" grpId="0" animBg="1"/>
      <p:bldP spid="174103" grpId="0" animBg="1"/>
      <p:bldP spid="174105" grpId="0" animBg="1"/>
      <p:bldP spid="174098" grpId="0" animBg="1"/>
      <p:bldP spid="174104"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11709</TotalTime>
  <Words>1764</Words>
  <Application>Microsoft Office PowerPoint</Application>
  <PresentationFormat>On-screen Show (4:3)</PresentationFormat>
  <Paragraphs>239</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Symbol</vt:lpstr>
      <vt:lpstr>Calibri</vt:lpstr>
      <vt:lpstr>Times New Roman</vt:lpstr>
      <vt:lpstr>Courier New</vt:lpstr>
      <vt:lpstr>Default Design</vt:lpstr>
      <vt:lpstr>Topic 9: Wave phenomena - AHL 9.2 – Single-slit diffraction</vt:lpstr>
      <vt:lpstr>Topic 9: Wave phenomena - AHL 9.2 – Single-slit diffraction</vt:lpstr>
      <vt:lpstr>Topic 9: Wave phenomena - AHL 9.2 – Single-slit diffraction</vt:lpstr>
      <vt:lpstr>Topic 9: Wave phenomena - AHL 9.2 – Single-slit diffraction</vt:lpstr>
      <vt:lpstr>Topic 9: Wave phenomena - AHL 9.2 – Single-slit diffraction</vt:lpstr>
      <vt:lpstr>Topic 9: Wave phenomena - AHL 9.2 – Single-slit diffraction</vt:lpstr>
      <vt:lpstr>Topic 9: Wave phenomena - AHL 9.2 – Single-slit diffraction</vt:lpstr>
      <vt:lpstr>Topic 9: Wave phenomena - AHL 9.2 – Single-slit diffraction</vt:lpstr>
      <vt:lpstr>PowerPoint Presentation</vt:lpstr>
      <vt:lpstr>PowerPoint Presentation</vt:lpstr>
      <vt:lpstr>PowerPoint Presentation</vt:lpstr>
      <vt:lpstr>PowerPoint Presentation</vt:lpstr>
      <vt:lpstr>Topic 9: Wave phenomena - AHL 9.2 – Single-slit diffraction</vt:lpstr>
      <vt:lpstr>Topic 9: Wave phenomena - AHL 9.2 – Single-slit diffraction</vt:lpstr>
      <vt:lpstr>Topic 9: Wave phenomena - AHL 9.2 – Single-slit diffraction</vt:lpstr>
      <vt:lpstr>PowerPoint Presentation</vt:lpstr>
      <vt:lpstr>PowerPoint Presentation</vt:lpstr>
      <vt:lpstr>PowerPoint Presentation</vt:lpstr>
      <vt:lpstr>Topic 9: Wave phenomena - AHL 9.2 – Single-slit diffraction</vt:lpstr>
      <vt:lpstr>Topic 9: Wave phenomena - AHL 9.2 – Single-slit diffraction</vt:lpstr>
      <vt:lpstr>Topic 9: Wave phenomena - AHL 9.2 – Single-slit diffraction</vt:lpstr>
      <vt:lpstr>Topic 9: Wave phenomena - AHL 9.2 – Single-slit diffraction</vt:lpstr>
    </vt:vector>
  </TitlesOfParts>
  <Company>Bay View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Motion Along a Straight Line Position, Displacement, Average Speed</dc:title>
  <dc:creator>Timothy K Lund</dc:creator>
  <cp:lastModifiedBy>Windows User</cp:lastModifiedBy>
  <cp:revision>889</cp:revision>
  <dcterms:created xsi:type="dcterms:W3CDTF">2006-01-31T23:43:34Z</dcterms:created>
  <dcterms:modified xsi:type="dcterms:W3CDTF">2015-05-22T15:17:14Z</dcterms:modified>
</cp:coreProperties>
</file>