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65" r:id="rId2"/>
    <p:sldId id="664" r:id="rId3"/>
    <p:sldId id="665" r:id="rId4"/>
    <p:sldId id="666" r:id="rId5"/>
    <p:sldId id="667" r:id="rId6"/>
    <p:sldId id="668" r:id="rId7"/>
    <p:sldId id="669" r:id="rId8"/>
    <p:sldId id="671" r:id="rId9"/>
    <p:sldId id="713" r:id="rId10"/>
    <p:sldId id="672" r:id="rId11"/>
    <p:sldId id="673" r:id="rId12"/>
    <p:sldId id="674" r:id="rId13"/>
    <p:sldId id="675" r:id="rId14"/>
    <p:sldId id="676" r:id="rId15"/>
    <p:sldId id="677" r:id="rId16"/>
    <p:sldId id="678" r:id="rId17"/>
    <p:sldId id="679" r:id="rId18"/>
    <p:sldId id="680" r:id="rId19"/>
    <p:sldId id="714" r:id="rId20"/>
    <p:sldId id="682" r:id="rId21"/>
    <p:sldId id="683" r:id="rId22"/>
    <p:sldId id="716" r:id="rId23"/>
    <p:sldId id="717" r:id="rId24"/>
    <p:sldId id="718" r:id="rId25"/>
    <p:sldId id="719" r:id="rId26"/>
    <p:sldId id="684" r:id="rId27"/>
    <p:sldId id="685" r:id="rId28"/>
    <p:sldId id="686" r:id="rId29"/>
    <p:sldId id="733" r:id="rId30"/>
    <p:sldId id="687" r:id="rId31"/>
    <p:sldId id="726" r:id="rId32"/>
    <p:sldId id="688" r:id="rId33"/>
    <p:sldId id="715" r:id="rId34"/>
    <p:sldId id="689" r:id="rId35"/>
    <p:sldId id="720" r:id="rId36"/>
    <p:sldId id="690" r:id="rId37"/>
    <p:sldId id="721" r:id="rId38"/>
    <p:sldId id="692" r:id="rId39"/>
    <p:sldId id="691" r:id="rId40"/>
    <p:sldId id="693" r:id="rId41"/>
    <p:sldId id="695" r:id="rId42"/>
    <p:sldId id="722" r:id="rId43"/>
    <p:sldId id="723" r:id="rId44"/>
    <p:sldId id="725" r:id="rId45"/>
    <p:sldId id="696" r:id="rId46"/>
    <p:sldId id="697" r:id="rId47"/>
    <p:sldId id="698" r:id="rId48"/>
    <p:sldId id="699" r:id="rId49"/>
    <p:sldId id="700" r:id="rId50"/>
    <p:sldId id="701" r:id="rId51"/>
    <p:sldId id="702" r:id="rId52"/>
    <p:sldId id="703" r:id="rId53"/>
    <p:sldId id="727" r:id="rId54"/>
    <p:sldId id="728" r:id="rId55"/>
    <p:sldId id="729" r:id="rId56"/>
    <p:sldId id="738" r:id="rId57"/>
    <p:sldId id="739" r:id="rId58"/>
    <p:sldId id="740" r:id="rId59"/>
    <p:sldId id="730" r:id="rId60"/>
    <p:sldId id="706" r:id="rId61"/>
    <p:sldId id="709" r:id="rId62"/>
    <p:sldId id="735" r:id="rId63"/>
    <p:sldId id="731" r:id="rId64"/>
    <p:sldId id="732" r:id="rId65"/>
    <p:sldId id="734" r:id="rId66"/>
    <p:sldId id="736" r:id="rId67"/>
    <p:sldId id="737" r:id="rId6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FFFFCC"/>
    <a:srgbClr val="C9E7E9"/>
    <a:srgbClr val="EAEAEA"/>
    <a:srgbClr val="009999"/>
    <a:srgbClr val="CC3399"/>
    <a:srgbClr val="FF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56" autoAdjust="0"/>
  </p:normalViewPr>
  <p:slideViewPr>
    <p:cSldViewPr snapToGrid="0">
      <p:cViewPr varScale="1">
        <p:scale>
          <a:sx n="93" d="100"/>
          <a:sy n="93" d="100"/>
        </p:scale>
        <p:origin x="924" y="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1926" y="-90"/>
      </p:cViewPr>
      <p:guideLst>
        <p:guide orient="horz" pos="2880"/>
        <p:guide pos="2160"/>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ltLang="en-US"/>
          </a:p>
        </p:txBody>
      </p:sp>
      <p:sp>
        <p:nvSpPr>
          <p:cNvPr id="706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0A974469-6E25-43A1-AD41-4642BF39A150}" type="slidenum">
              <a:rPr lang="en-US" altLang="en-US"/>
              <a:pPr>
                <a:defRPr/>
              </a:pPr>
              <a:t>‹#›</a:t>
            </a:fld>
            <a:endParaRPr lang="en-US" altLang="en-US"/>
          </a:p>
        </p:txBody>
      </p:sp>
    </p:spTree>
    <p:extLst>
      <p:ext uri="{BB962C8B-B14F-4D97-AF65-F5344CB8AC3E}">
        <p14:creationId xmlns:p14="http://schemas.microsoft.com/office/powerpoint/2010/main" val="9251986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5CC58458-FBAC-4E62-A18C-872F313F048D}" type="slidenum">
              <a:rPr lang="en-US" altLang="en-US" smtClean="0"/>
              <a:pPr>
                <a:defRPr/>
              </a:pPr>
              <a:t>1</a:t>
            </a:fld>
            <a:endParaRPr lang="en-US" alt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extLst>
      <p:ext uri="{BB962C8B-B14F-4D97-AF65-F5344CB8AC3E}">
        <p14:creationId xmlns:p14="http://schemas.microsoft.com/office/powerpoint/2010/main" val="17501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extLst>
      <p:ext uri="{BB962C8B-B14F-4D97-AF65-F5344CB8AC3E}">
        <p14:creationId xmlns:p14="http://schemas.microsoft.com/office/powerpoint/2010/main" val="877843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extLst>
      <p:ext uri="{BB962C8B-B14F-4D97-AF65-F5344CB8AC3E}">
        <p14:creationId xmlns:p14="http://schemas.microsoft.com/office/powerpoint/2010/main" val="709662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extLst>
      <p:ext uri="{BB962C8B-B14F-4D97-AF65-F5344CB8AC3E}">
        <p14:creationId xmlns:p14="http://schemas.microsoft.com/office/powerpoint/2010/main" val="3991244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extLst>
      <p:ext uri="{BB962C8B-B14F-4D97-AF65-F5344CB8AC3E}">
        <p14:creationId xmlns:p14="http://schemas.microsoft.com/office/powerpoint/2010/main" val="1947935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extLst>
      <p:ext uri="{BB962C8B-B14F-4D97-AF65-F5344CB8AC3E}">
        <p14:creationId xmlns:p14="http://schemas.microsoft.com/office/powerpoint/2010/main" val="3731338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extLst>
      <p:ext uri="{BB962C8B-B14F-4D97-AF65-F5344CB8AC3E}">
        <p14:creationId xmlns:p14="http://schemas.microsoft.com/office/powerpoint/2010/main" val="702428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extLst>
      <p:ext uri="{BB962C8B-B14F-4D97-AF65-F5344CB8AC3E}">
        <p14:creationId xmlns:p14="http://schemas.microsoft.com/office/powerpoint/2010/main" val="2135158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extLst>
      <p:ext uri="{BB962C8B-B14F-4D97-AF65-F5344CB8AC3E}">
        <p14:creationId xmlns:p14="http://schemas.microsoft.com/office/powerpoint/2010/main" val="2533271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extLst>
      <p:ext uri="{BB962C8B-B14F-4D97-AF65-F5344CB8AC3E}">
        <p14:creationId xmlns:p14="http://schemas.microsoft.com/office/powerpoint/2010/main" val="3977959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extLst>
      <p:ext uri="{BB962C8B-B14F-4D97-AF65-F5344CB8AC3E}">
        <p14:creationId xmlns:p14="http://schemas.microsoft.com/office/powerpoint/2010/main" val="4161383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B7F8C64D-CCF1-446A-93B1-7B9E77860B13}" type="slidenum">
              <a:rPr lang="en-US" altLang="en-US" sz="1200">
                <a:cs typeface="+mn-cs"/>
              </a:rPr>
              <a:pPr algn="r">
                <a:defRPr/>
              </a:pPr>
              <a:t>2</a:t>
            </a:fld>
            <a:endParaRPr lang="en-US" altLang="en-US" sz="1200">
              <a:cs typeface="+mn-cs"/>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extLst>
      <p:ext uri="{BB962C8B-B14F-4D97-AF65-F5344CB8AC3E}">
        <p14:creationId xmlns:p14="http://schemas.microsoft.com/office/powerpoint/2010/main" val="540944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extLst>
      <p:ext uri="{BB962C8B-B14F-4D97-AF65-F5344CB8AC3E}">
        <p14:creationId xmlns:p14="http://schemas.microsoft.com/office/powerpoint/2010/main" val="2275277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extLst>
      <p:ext uri="{BB962C8B-B14F-4D97-AF65-F5344CB8AC3E}">
        <p14:creationId xmlns:p14="http://schemas.microsoft.com/office/powerpoint/2010/main" val="3196498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2E7606C-A2A9-4B04-942C-9D2004662D69}" type="slidenum">
              <a:rPr lang="en-US"/>
              <a:pPr>
                <a:defRPr/>
              </a:pPr>
              <a:t>22</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extLst>
      <p:ext uri="{BB962C8B-B14F-4D97-AF65-F5344CB8AC3E}">
        <p14:creationId xmlns:p14="http://schemas.microsoft.com/office/powerpoint/2010/main" val="35989084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6A4FACB-FCC9-47F2-A39D-4C1D684508C0}" type="slidenum">
              <a:rPr lang="en-US"/>
              <a:pPr>
                <a:defRPr/>
              </a:pPr>
              <a:t>23</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extLst>
      <p:ext uri="{BB962C8B-B14F-4D97-AF65-F5344CB8AC3E}">
        <p14:creationId xmlns:p14="http://schemas.microsoft.com/office/powerpoint/2010/main" val="5315337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E432E6B-5E8B-4351-B7BE-9F5F90E0BB59}" type="slidenum">
              <a:rPr lang="en-US"/>
              <a:pPr>
                <a:defRPr/>
              </a:pPr>
              <a:t>24</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extLst>
      <p:ext uri="{BB962C8B-B14F-4D97-AF65-F5344CB8AC3E}">
        <p14:creationId xmlns:p14="http://schemas.microsoft.com/office/powerpoint/2010/main" val="3966015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1C1FD73-7557-44F9-9C8A-963D438EABE2}" type="slidenum">
              <a:rPr lang="en-US"/>
              <a:pPr>
                <a:defRPr/>
              </a:pPr>
              <a:t>25</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extLst>
      <p:ext uri="{BB962C8B-B14F-4D97-AF65-F5344CB8AC3E}">
        <p14:creationId xmlns:p14="http://schemas.microsoft.com/office/powerpoint/2010/main" val="32454826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extLst>
      <p:ext uri="{BB962C8B-B14F-4D97-AF65-F5344CB8AC3E}">
        <p14:creationId xmlns:p14="http://schemas.microsoft.com/office/powerpoint/2010/main" val="18757824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extLst>
      <p:ext uri="{BB962C8B-B14F-4D97-AF65-F5344CB8AC3E}">
        <p14:creationId xmlns:p14="http://schemas.microsoft.com/office/powerpoint/2010/main" val="26350829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extLst>
      <p:ext uri="{BB962C8B-B14F-4D97-AF65-F5344CB8AC3E}">
        <p14:creationId xmlns:p14="http://schemas.microsoft.com/office/powerpoint/2010/main" val="27092926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extLst>
      <p:ext uri="{BB962C8B-B14F-4D97-AF65-F5344CB8AC3E}">
        <p14:creationId xmlns:p14="http://schemas.microsoft.com/office/powerpoint/2010/main" val="3068642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DD441C8C-0496-4315-A979-5D83700E9BDA}" type="slidenum">
              <a:rPr lang="en-US" altLang="en-US" sz="1200">
                <a:cs typeface="+mn-cs"/>
              </a:rPr>
              <a:pPr algn="r">
                <a:defRPr/>
              </a:pPr>
              <a:t>3</a:t>
            </a:fld>
            <a:endParaRPr lang="en-US" altLang="en-US" sz="1200">
              <a:cs typeface="+mn-cs"/>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extLst>
      <p:ext uri="{BB962C8B-B14F-4D97-AF65-F5344CB8AC3E}">
        <p14:creationId xmlns:p14="http://schemas.microsoft.com/office/powerpoint/2010/main" val="7761510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extLst>
      <p:ext uri="{BB962C8B-B14F-4D97-AF65-F5344CB8AC3E}">
        <p14:creationId xmlns:p14="http://schemas.microsoft.com/office/powerpoint/2010/main" val="24961045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extLst>
      <p:ext uri="{BB962C8B-B14F-4D97-AF65-F5344CB8AC3E}">
        <p14:creationId xmlns:p14="http://schemas.microsoft.com/office/powerpoint/2010/main" val="30589218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extLst>
      <p:ext uri="{BB962C8B-B14F-4D97-AF65-F5344CB8AC3E}">
        <p14:creationId xmlns:p14="http://schemas.microsoft.com/office/powerpoint/2010/main" val="16471887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extLst>
      <p:ext uri="{BB962C8B-B14F-4D97-AF65-F5344CB8AC3E}">
        <p14:creationId xmlns:p14="http://schemas.microsoft.com/office/powerpoint/2010/main" val="16971038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extLst>
      <p:ext uri="{BB962C8B-B14F-4D97-AF65-F5344CB8AC3E}">
        <p14:creationId xmlns:p14="http://schemas.microsoft.com/office/powerpoint/2010/main" val="5990988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extLst>
      <p:ext uri="{BB962C8B-B14F-4D97-AF65-F5344CB8AC3E}">
        <p14:creationId xmlns:p14="http://schemas.microsoft.com/office/powerpoint/2010/main" val="82519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extLst>
      <p:ext uri="{BB962C8B-B14F-4D97-AF65-F5344CB8AC3E}">
        <p14:creationId xmlns:p14="http://schemas.microsoft.com/office/powerpoint/2010/main" val="24348306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extLst>
      <p:ext uri="{BB962C8B-B14F-4D97-AF65-F5344CB8AC3E}">
        <p14:creationId xmlns:p14="http://schemas.microsoft.com/office/powerpoint/2010/main" val="10722320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extLst>
      <p:ext uri="{BB962C8B-B14F-4D97-AF65-F5344CB8AC3E}">
        <p14:creationId xmlns:p14="http://schemas.microsoft.com/office/powerpoint/2010/main" val="28897772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extLst>
      <p:ext uri="{BB962C8B-B14F-4D97-AF65-F5344CB8AC3E}">
        <p14:creationId xmlns:p14="http://schemas.microsoft.com/office/powerpoint/2010/main" val="1142632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AF949E0B-A257-441B-AE4D-BC4EA680E8AA}" type="slidenum">
              <a:rPr lang="en-US" altLang="en-US" sz="1200">
                <a:cs typeface="+mn-cs"/>
              </a:rPr>
              <a:pPr algn="r">
                <a:defRPr/>
              </a:pPr>
              <a:t>4</a:t>
            </a:fld>
            <a:endParaRPr lang="en-US" altLang="en-US" sz="1200">
              <a:cs typeface="+mn-cs"/>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extLst>
      <p:ext uri="{BB962C8B-B14F-4D97-AF65-F5344CB8AC3E}">
        <p14:creationId xmlns:p14="http://schemas.microsoft.com/office/powerpoint/2010/main" val="22902622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extLst>
      <p:ext uri="{BB962C8B-B14F-4D97-AF65-F5344CB8AC3E}">
        <p14:creationId xmlns:p14="http://schemas.microsoft.com/office/powerpoint/2010/main" val="27866746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extLst>
      <p:ext uri="{BB962C8B-B14F-4D97-AF65-F5344CB8AC3E}">
        <p14:creationId xmlns:p14="http://schemas.microsoft.com/office/powerpoint/2010/main" val="35941156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extLst>
      <p:ext uri="{BB962C8B-B14F-4D97-AF65-F5344CB8AC3E}">
        <p14:creationId xmlns:p14="http://schemas.microsoft.com/office/powerpoint/2010/main" val="16536850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extLst>
      <p:ext uri="{BB962C8B-B14F-4D97-AF65-F5344CB8AC3E}">
        <p14:creationId xmlns:p14="http://schemas.microsoft.com/office/powerpoint/2010/main" val="19866600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extLst>
      <p:ext uri="{BB962C8B-B14F-4D97-AF65-F5344CB8AC3E}">
        <p14:creationId xmlns:p14="http://schemas.microsoft.com/office/powerpoint/2010/main" val="24877452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extLst>
      <p:ext uri="{BB962C8B-B14F-4D97-AF65-F5344CB8AC3E}">
        <p14:creationId xmlns:p14="http://schemas.microsoft.com/office/powerpoint/2010/main" val="4380662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extLst>
      <p:ext uri="{BB962C8B-B14F-4D97-AF65-F5344CB8AC3E}">
        <p14:creationId xmlns:p14="http://schemas.microsoft.com/office/powerpoint/2010/main" val="18864944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extLst>
      <p:ext uri="{BB962C8B-B14F-4D97-AF65-F5344CB8AC3E}">
        <p14:creationId xmlns:p14="http://schemas.microsoft.com/office/powerpoint/2010/main" val="17641731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extLst>
      <p:ext uri="{BB962C8B-B14F-4D97-AF65-F5344CB8AC3E}">
        <p14:creationId xmlns:p14="http://schemas.microsoft.com/office/powerpoint/2010/main" val="3305400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extLst>
      <p:ext uri="{BB962C8B-B14F-4D97-AF65-F5344CB8AC3E}">
        <p14:creationId xmlns:p14="http://schemas.microsoft.com/office/powerpoint/2010/main" val="131111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1C2FE965-7528-409D-BFFF-E7FDB57C3999}" type="slidenum">
              <a:rPr lang="en-US" altLang="en-US" sz="1200">
                <a:cs typeface="+mn-cs"/>
              </a:rPr>
              <a:pPr algn="r">
                <a:defRPr/>
              </a:pPr>
              <a:t>5</a:t>
            </a:fld>
            <a:endParaRPr lang="en-US" altLang="en-US" sz="1200">
              <a:cs typeface="+mn-cs"/>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extLst>
      <p:ext uri="{BB962C8B-B14F-4D97-AF65-F5344CB8AC3E}">
        <p14:creationId xmlns:p14="http://schemas.microsoft.com/office/powerpoint/2010/main" val="36628506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extLst>
      <p:ext uri="{BB962C8B-B14F-4D97-AF65-F5344CB8AC3E}">
        <p14:creationId xmlns:p14="http://schemas.microsoft.com/office/powerpoint/2010/main" val="40372488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extLst>
      <p:ext uri="{BB962C8B-B14F-4D97-AF65-F5344CB8AC3E}">
        <p14:creationId xmlns:p14="http://schemas.microsoft.com/office/powerpoint/2010/main" val="13271262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extLst>
      <p:ext uri="{BB962C8B-B14F-4D97-AF65-F5344CB8AC3E}">
        <p14:creationId xmlns:p14="http://schemas.microsoft.com/office/powerpoint/2010/main" val="40363658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extLst>
      <p:ext uri="{BB962C8B-B14F-4D97-AF65-F5344CB8AC3E}">
        <p14:creationId xmlns:p14="http://schemas.microsoft.com/office/powerpoint/2010/main" val="25462811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extLst>
      <p:ext uri="{BB962C8B-B14F-4D97-AF65-F5344CB8AC3E}">
        <p14:creationId xmlns:p14="http://schemas.microsoft.com/office/powerpoint/2010/main" val="18883400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extLst>
      <p:ext uri="{BB962C8B-B14F-4D97-AF65-F5344CB8AC3E}">
        <p14:creationId xmlns:p14="http://schemas.microsoft.com/office/powerpoint/2010/main" val="7608363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extLst>
      <p:ext uri="{BB962C8B-B14F-4D97-AF65-F5344CB8AC3E}">
        <p14:creationId xmlns:p14="http://schemas.microsoft.com/office/powerpoint/2010/main" val="1418659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extLst>
      <p:ext uri="{BB962C8B-B14F-4D97-AF65-F5344CB8AC3E}">
        <p14:creationId xmlns:p14="http://schemas.microsoft.com/office/powerpoint/2010/main" val="7231038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extLst>
      <p:ext uri="{BB962C8B-B14F-4D97-AF65-F5344CB8AC3E}">
        <p14:creationId xmlns:p14="http://schemas.microsoft.com/office/powerpoint/2010/main" val="22747794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extLst>
      <p:ext uri="{BB962C8B-B14F-4D97-AF65-F5344CB8AC3E}">
        <p14:creationId xmlns:p14="http://schemas.microsoft.com/office/powerpoint/2010/main" val="910619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4B1BE678-94D2-48A0-84DD-2E6ACCC9FA58}" type="slidenum">
              <a:rPr lang="en-US" altLang="en-US" sz="1200">
                <a:cs typeface="+mn-cs"/>
              </a:rPr>
              <a:pPr algn="r">
                <a:defRPr/>
              </a:pPr>
              <a:t>6</a:t>
            </a:fld>
            <a:endParaRPr lang="en-US" altLang="en-US" sz="1200">
              <a:cs typeface="+mn-cs"/>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extLst>
      <p:ext uri="{BB962C8B-B14F-4D97-AF65-F5344CB8AC3E}">
        <p14:creationId xmlns:p14="http://schemas.microsoft.com/office/powerpoint/2010/main" val="15345891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extLst>
      <p:ext uri="{BB962C8B-B14F-4D97-AF65-F5344CB8AC3E}">
        <p14:creationId xmlns:p14="http://schemas.microsoft.com/office/powerpoint/2010/main" val="38572848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extLst>
      <p:ext uri="{BB962C8B-B14F-4D97-AF65-F5344CB8AC3E}">
        <p14:creationId xmlns:p14="http://schemas.microsoft.com/office/powerpoint/2010/main" val="24753660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extLst>
      <p:ext uri="{BB962C8B-B14F-4D97-AF65-F5344CB8AC3E}">
        <p14:creationId xmlns:p14="http://schemas.microsoft.com/office/powerpoint/2010/main" val="3803082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extLst>
      <p:ext uri="{BB962C8B-B14F-4D97-AF65-F5344CB8AC3E}">
        <p14:creationId xmlns:p14="http://schemas.microsoft.com/office/powerpoint/2010/main" val="38796661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extLst>
      <p:ext uri="{BB962C8B-B14F-4D97-AF65-F5344CB8AC3E}">
        <p14:creationId xmlns:p14="http://schemas.microsoft.com/office/powerpoint/2010/main" val="25405515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extLst>
      <p:ext uri="{BB962C8B-B14F-4D97-AF65-F5344CB8AC3E}">
        <p14:creationId xmlns:p14="http://schemas.microsoft.com/office/powerpoint/2010/main" val="24159874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extLst>
      <p:ext uri="{BB962C8B-B14F-4D97-AF65-F5344CB8AC3E}">
        <p14:creationId xmlns:p14="http://schemas.microsoft.com/office/powerpoint/2010/main" val="1360488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extLst>
      <p:ext uri="{BB962C8B-B14F-4D97-AF65-F5344CB8AC3E}">
        <p14:creationId xmlns:p14="http://schemas.microsoft.com/office/powerpoint/2010/main" val="3042305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50038377-06DA-47F3-A2EF-6BE6577A9C4E}" type="slidenum">
              <a:rPr lang="en-US" altLang="en-US" sz="1200">
                <a:cs typeface="+mn-cs"/>
              </a:rPr>
              <a:pPr algn="r">
                <a:defRPr/>
              </a:pPr>
              <a:t>7</a:t>
            </a:fld>
            <a:endParaRPr lang="en-US" altLang="en-US" sz="1200">
              <a:cs typeface="+mn-cs"/>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extLst>
      <p:ext uri="{BB962C8B-B14F-4D97-AF65-F5344CB8AC3E}">
        <p14:creationId xmlns:p14="http://schemas.microsoft.com/office/powerpoint/2010/main" val="3294959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extLst>
      <p:ext uri="{BB962C8B-B14F-4D97-AF65-F5344CB8AC3E}">
        <p14:creationId xmlns:p14="http://schemas.microsoft.com/office/powerpoint/2010/main" val="2783015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extLst>
      <p:ext uri="{BB962C8B-B14F-4D97-AF65-F5344CB8AC3E}">
        <p14:creationId xmlns:p14="http://schemas.microsoft.com/office/powerpoint/2010/main" val="37609101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1EE2759-3D01-4709-B173-9AC84EE4CFBD}" type="slidenum">
              <a:rPr lang="en-US" altLang="en-US"/>
              <a:pPr>
                <a:defRPr/>
              </a:pPr>
              <a:t>‹#›</a:t>
            </a:fld>
            <a:endParaRPr lang="en-US" altLang="en-US"/>
          </a:p>
        </p:txBody>
      </p:sp>
    </p:spTree>
    <p:extLst>
      <p:ext uri="{BB962C8B-B14F-4D97-AF65-F5344CB8AC3E}">
        <p14:creationId xmlns:p14="http://schemas.microsoft.com/office/powerpoint/2010/main" val="1069509835"/>
      </p:ext>
    </p:extLst>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8DBF8EE-5A03-4538-9BE6-53B745310C1E}" type="slidenum">
              <a:rPr lang="en-US" altLang="en-US"/>
              <a:pPr>
                <a:defRPr/>
              </a:pPr>
              <a:t>‹#›</a:t>
            </a:fld>
            <a:endParaRPr lang="en-US" altLang="en-US"/>
          </a:p>
        </p:txBody>
      </p:sp>
    </p:spTree>
    <p:extLst>
      <p:ext uri="{BB962C8B-B14F-4D97-AF65-F5344CB8AC3E}">
        <p14:creationId xmlns:p14="http://schemas.microsoft.com/office/powerpoint/2010/main" val="4021723264"/>
      </p:ext>
    </p:extLst>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919B641-7ACA-47AE-9ACB-7220BF2019DB}" type="slidenum">
              <a:rPr lang="en-US" altLang="en-US"/>
              <a:pPr>
                <a:defRPr/>
              </a:pPr>
              <a:t>‹#›</a:t>
            </a:fld>
            <a:endParaRPr lang="en-US" altLang="en-US"/>
          </a:p>
        </p:txBody>
      </p:sp>
    </p:spTree>
    <p:extLst>
      <p:ext uri="{BB962C8B-B14F-4D97-AF65-F5344CB8AC3E}">
        <p14:creationId xmlns:p14="http://schemas.microsoft.com/office/powerpoint/2010/main" val="2985417021"/>
      </p:ext>
    </p:extLst>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7C8C42B-369B-470D-AEE8-C7BFC99A70B8}" type="slidenum">
              <a:rPr lang="en-US" altLang="en-US"/>
              <a:pPr>
                <a:defRPr/>
              </a:pPr>
              <a:t>‹#›</a:t>
            </a:fld>
            <a:endParaRPr lang="en-US" altLang="en-US"/>
          </a:p>
        </p:txBody>
      </p:sp>
    </p:spTree>
    <p:extLst>
      <p:ext uri="{BB962C8B-B14F-4D97-AF65-F5344CB8AC3E}">
        <p14:creationId xmlns:p14="http://schemas.microsoft.com/office/powerpoint/2010/main" val="3920706646"/>
      </p:ext>
    </p:extLst>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C2C847E-ED2D-4C7F-BFC0-344C36C66723}" type="slidenum">
              <a:rPr lang="en-US" altLang="en-US"/>
              <a:pPr>
                <a:defRPr/>
              </a:pPr>
              <a:t>‹#›</a:t>
            </a:fld>
            <a:endParaRPr lang="en-US" altLang="en-US"/>
          </a:p>
        </p:txBody>
      </p:sp>
    </p:spTree>
    <p:extLst>
      <p:ext uri="{BB962C8B-B14F-4D97-AF65-F5344CB8AC3E}">
        <p14:creationId xmlns:p14="http://schemas.microsoft.com/office/powerpoint/2010/main" val="2838766077"/>
      </p:ext>
    </p:extLst>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DA93FEB-6073-45D3-9F0E-E6D4EABFF4DD}" type="slidenum">
              <a:rPr lang="en-US" altLang="en-US"/>
              <a:pPr>
                <a:defRPr/>
              </a:pPr>
              <a:t>‹#›</a:t>
            </a:fld>
            <a:endParaRPr lang="en-US" altLang="en-US"/>
          </a:p>
        </p:txBody>
      </p:sp>
    </p:spTree>
    <p:extLst>
      <p:ext uri="{BB962C8B-B14F-4D97-AF65-F5344CB8AC3E}">
        <p14:creationId xmlns:p14="http://schemas.microsoft.com/office/powerpoint/2010/main" val="1813364416"/>
      </p:ext>
    </p:extLst>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06FB8480-A7CA-4429-B114-4392449AFD06}" type="slidenum">
              <a:rPr lang="en-US" altLang="en-US"/>
              <a:pPr>
                <a:defRPr/>
              </a:pPr>
              <a:t>‹#›</a:t>
            </a:fld>
            <a:endParaRPr lang="en-US" altLang="en-US"/>
          </a:p>
        </p:txBody>
      </p:sp>
    </p:spTree>
    <p:extLst>
      <p:ext uri="{BB962C8B-B14F-4D97-AF65-F5344CB8AC3E}">
        <p14:creationId xmlns:p14="http://schemas.microsoft.com/office/powerpoint/2010/main" val="3754831057"/>
      </p:ext>
    </p:extLst>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60E913B-51A2-42B1-BF88-8E58D3C031ED}" type="slidenum">
              <a:rPr lang="en-US" altLang="en-US"/>
              <a:pPr>
                <a:defRPr/>
              </a:pPr>
              <a:t>‹#›</a:t>
            </a:fld>
            <a:endParaRPr lang="en-US" altLang="en-US"/>
          </a:p>
        </p:txBody>
      </p:sp>
    </p:spTree>
    <p:extLst>
      <p:ext uri="{BB962C8B-B14F-4D97-AF65-F5344CB8AC3E}">
        <p14:creationId xmlns:p14="http://schemas.microsoft.com/office/powerpoint/2010/main" val="514488906"/>
      </p:ext>
    </p:extLst>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EE0A2CCF-7605-4D59-BDCF-85B8A5B787BA}" type="slidenum">
              <a:rPr lang="en-US" altLang="en-US"/>
              <a:pPr>
                <a:defRPr/>
              </a:pPr>
              <a:t>‹#›</a:t>
            </a:fld>
            <a:endParaRPr lang="en-US" altLang="en-US"/>
          </a:p>
        </p:txBody>
      </p:sp>
    </p:spTree>
    <p:extLst>
      <p:ext uri="{BB962C8B-B14F-4D97-AF65-F5344CB8AC3E}">
        <p14:creationId xmlns:p14="http://schemas.microsoft.com/office/powerpoint/2010/main" val="349587190"/>
      </p:ext>
    </p:extLst>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6CE07C9-2C5E-4992-A372-CA6DC4611667}" type="slidenum">
              <a:rPr lang="en-US" altLang="en-US"/>
              <a:pPr>
                <a:defRPr/>
              </a:pPr>
              <a:t>‹#›</a:t>
            </a:fld>
            <a:endParaRPr lang="en-US" altLang="en-US"/>
          </a:p>
        </p:txBody>
      </p:sp>
    </p:spTree>
    <p:extLst>
      <p:ext uri="{BB962C8B-B14F-4D97-AF65-F5344CB8AC3E}">
        <p14:creationId xmlns:p14="http://schemas.microsoft.com/office/powerpoint/2010/main" val="3254633906"/>
      </p:ext>
    </p:extLst>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85BD889-944F-440D-B126-0FC59C361832}" type="slidenum">
              <a:rPr lang="en-US" altLang="en-US"/>
              <a:pPr>
                <a:defRPr/>
              </a:pPr>
              <a:t>‹#›</a:t>
            </a:fld>
            <a:endParaRPr lang="en-US" altLang="en-US"/>
          </a:p>
        </p:txBody>
      </p:sp>
    </p:spTree>
    <p:extLst>
      <p:ext uri="{BB962C8B-B14F-4D97-AF65-F5344CB8AC3E}">
        <p14:creationId xmlns:p14="http://schemas.microsoft.com/office/powerpoint/2010/main" val="2156798348"/>
      </p:ext>
    </p:extLst>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25E50EFA-A723-41E0-893E-BEBBF37FAF1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audio" Target="../media/audio1.wav"/><Relationship Id="rId7"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3.wav"/><Relationship Id="rId10" Type="http://schemas.openxmlformats.org/officeDocument/2006/relationships/image" Target="../media/image6.png"/><Relationship Id="rId4" Type="http://schemas.openxmlformats.org/officeDocument/2006/relationships/audio" Target="../media/audio2.wav"/><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1.wav"/><Relationship Id="rId7"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audio" Target="../media/audio7.wav"/><Relationship Id="rId4" Type="http://schemas.openxmlformats.org/officeDocument/2006/relationships/audio" Target="../media/audio2.wav"/><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1.wav"/><Relationship Id="rId7"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audio" Target="../media/audio7.wav"/><Relationship Id="rId4" Type="http://schemas.openxmlformats.org/officeDocument/2006/relationships/audio" Target="../media/audio2.wav"/><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audio" Target="../media/audio7.wav"/><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audio" Target="../media/audio9.wav"/><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8.wav"/><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audio" Target="../media/audio4.wav"/><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audio" Target="../media/audio7.wav"/><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audio" Target="../media/audio4.wav"/><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7.wav"/><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7.wav"/><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audio" Target="../media/audio11.wav"/><Relationship Id="rId5" Type="http://schemas.openxmlformats.org/officeDocument/2006/relationships/audio" Target="../media/audio10.wav"/><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audio" Target="../media/audio4.wav"/><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audio" Target="../media/audio2.wav"/></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audio" Target="../media/audio2.wav"/></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12.wav"/><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1.wav"/><Relationship Id="rId7" Type="http://schemas.openxmlformats.org/officeDocument/2006/relationships/audio" Target="../media/audio4.wav"/><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audio" Target="../media/audio11.wav"/><Relationship Id="rId5" Type="http://schemas.openxmlformats.org/officeDocument/2006/relationships/audio" Target="../media/audio13.wav"/><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audio" Target="../media/audio2.wav"/></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audio" Target="../media/audio3.wav"/><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audio" Target="../media/audio4.wav"/><Relationship Id="rId4" Type="http://schemas.openxmlformats.org/officeDocument/2006/relationships/audio" Target="../media/audio2.wav"/></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audio" Target="../media/audio11.wav"/><Relationship Id="rId5" Type="http://schemas.openxmlformats.org/officeDocument/2006/relationships/audio" Target="../media/audio4.wav"/><Relationship Id="rId4" Type="http://schemas.openxmlformats.org/officeDocument/2006/relationships/audio" Target="../media/audio2.wav"/></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audio" Target="../media/audio4.wav"/><Relationship Id="rId4" Type="http://schemas.openxmlformats.org/officeDocument/2006/relationships/audio" Target="../media/audio2.wav"/></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audio" Target="../media/audio4.wav"/><Relationship Id="rId4" Type="http://schemas.openxmlformats.org/officeDocument/2006/relationships/audio" Target="../media/audio2.wav"/></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audio" Target="../media/audio7.wav"/><Relationship Id="rId4" Type="http://schemas.openxmlformats.org/officeDocument/2006/relationships/audio" Target="../media/audio2.wav"/></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7.wav"/><Relationship Id="rId4" Type="http://schemas.openxmlformats.org/officeDocument/2006/relationships/audio" Target="../media/audio2.wav"/></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audio" Target="../media/audio14.wav"/><Relationship Id="rId5" Type="http://schemas.openxmlformats.org/officeDocument/2006/relationships/audio" Target="../media/audio7.wav"/><Relationship Id="rId4" Type="http://schemas.openxmlformats.org/officeDocument/2006/relationships/audio" Target="../media/audio2.wav"/></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audio" Target="../media/audio14.wav"/><Relationship Id="rId5" Type="http://schemas.openxmlformats.org/officeDocument/2006/relationships/audio" Target="../media/audio7.wav"/><Relationship Id="rId4" Type="http://schemas.openxmlformats.org/officeDocument/2006/relationships/audio" Target="../media/audio2.wav"/></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5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audio1.wav"/><Relationship Id="rId7"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audio" Target="../media/audio11.wav"/><Relationship Id="rId4" Type="http://schemas.openxmlformats.org/officeDocument/2006/relationships/audio" Target="../media/audio2.wav"/><Relationship Id="rId9"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audio" Target="../media/audio7.wav"/><Relationship Id="rId5" Type="http://schemas.openxmlformats.org/officeDocument/2006/relationships/audio" Target="../media/audio11.wav"/><Relationship Id="rId4" Type="http://schemas.openxmlformats.org/officeDocument/2006/relationships/audio" Target="../media/audio2.wav"/></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audio" Target="../media/audio2.wav"/></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audio" Target="../media/audio2.wav"/></Relationships>
</file>

<file path=ppt/slides/_rels/slide5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audio" Target="../media/audio4.wav"/><Relationship Id="rId5" Type="http://schemas.openxmlformats.org/officeDocument/2006/relationships/audio" Target="../media/audio10.wav"/><Relationship Id="rId4" Type="http://schemas.openxmlformats.org/officeDocument/2006/relationships/audio" Target="../media/audio2.wav"/></Relationships>
</file>

<file path=ppt/slides/_rels/slide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audio" Target="../media/audio7.wav"/><Relationship Id="rId4" Type="http://schemas.openxmlformats.org/officeDocument/2006/relationships/audio" Target="../media/audio2.wav"/></Relationships>
</file>

<file path=ppt/slides/_rels/slide5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5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audio" Target="../media/audio7.wav"/><Relationship Id="rId4" Type="http://schemas.openxmlformats.org/officeDocument/2006/relationships/audio" Target="../media/audio2.wav"/></Relationships>
</file>

<file path=ppt/slides/_rels/slide5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audio" Target="../media/audio5.wav"/><Relationship Id="rId4" Type="http://schemas.openxmlformats.org/officeDocument/2006/relationships/audio" Target="../media/audio2.wav"/></Relationships>
</file>

<file path=ppt/slides/_rels/slide5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audio" Target="../media/audio7.wav"/><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6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4.pn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audio" Target="../media/audio5.wav"/><Relationship Id="rId4" Type="http://schemas.openxmlformats.org/officeDocument/2006/relationships/audio" Target="../media/audio2.wav"/></Relationships>
</file>

<file path=ppt/slides/_rels/slide6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1.wav"/><Relationship Id="rId7" Type="http://schemas.openxmlformats.org/officeDocument/2006/relationships/image" Target="../media/image25.png"/><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13.wav"/><Relationship Id="rId4" Type="http://schemas.openxmlformats.org/officeDocument/2006/relationships/audio" Target="../media/audio2.wav"/></Relationships>
</file>

<file path=ppt/slides/_rels/slide6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6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audio" Target="../media/audio13.wav"/><Relationship Id="rId5" Type="http://schemas.openxmlformats.org/officeDocument/2006/relationships/audio" Target="../media/audio12.wav"/><Relationship Id="rId4" Type="http://schemas.openxmlformats.org/officeDocument/2006/relationships/audio" Target="../media/audio2.wav"/></Relationships>
</file>

<file path=ppt/slides/_rels/slide6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audio" Target="../media/audio13.wav"/><Relationship Id="rId4" Type="http://schemas.openxmlformats.org/officeDocument/2006/relationships/audio" Target="../media/audio2.wav"/></Relationships>
</file>

<file path=ppt/slides/_rels/slide6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audio" Target="../media/audio1.wav"/><Relationship Id="rId7" Type="http://schemas.openxmlformats.org/officeDocument/2006/relationships/image" Target="../media/image28.jpeg"/><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audio" Target="../media/audio15.wav"/><Relationship Id="rId4" Type="http://schemas.openxmlformats.org/officeDocument/2006/relationships/audio" Target="../media/audio2.wav"/></Relationships>
</file>

<file path=ppt/slides/_rels/slide6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6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audio" Target="../media/audio4.wav"/><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audio" Target="../media/audio1.wav"/><Relationship Id="rId7" Type="http://schemas.openxmlformats.org/officeDocument/2006/relationships/hyperlink" Target="//upload.wikimedia.org/wikipedia/commons/4/4a/Crookes_tube-in_use-lateral_view-standing_cross_prPNr%C2%B011.jpg"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hyperlink" Target="//upload.wikimedia.org/wikipedia/commons/2/2f/Millikan.jpg" TargetMode="External"/><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0592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25475" indent="-625475"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rgbClr val="000000"/>
                </a:solidFill>
              </a:rPr>
              <a:t>Essential idea: </a:t>
            </a:r>
            <a:r>
              <a:rPr lang="en-US" altLang="en-US" sz="2400">
                <a:solidFill>
                  <a:srgbClr val="000000"/>
                </a:solidFill>
              </a:rPr>
              <a:t>When charges move an electric current is created.</a:t>
            </a:r>
            <a:endParaRPr lang="en-US" altLang="en-US" sz="2400" b="1">
              <a:solidFill>
                <a:srgbClr val="000000"/>
              </a:solidFill>
            </a:endParaRPr>
          </a:p>
          <a:p>
            <a:pPr>
              <a:spcBef>
                <a:spcPct val="0"/>
              </a:spcBef>
              <a:buFontTx/>
              <a:buNone/>
            </a:pPr>
            <a:r>
              <a:rPr lang="en-US" altLang="en-US" sz="2400" b="1">
                <a:solidFill>
                  <a:srgbClr val="000000"/>
                </a:solidFill>
              </a:rPr>
              <a:t>Nature of science: </a:t>
            </a:r>
            <a:r>
              <a:rPr lang="en-US" altLang="en-US" sz="2400">
                <a:solidFill>
                  <a:srgbClr val="000000"/>
                </a:solidFill>
              </a:rPr>
              <a:t> Modeling: Electrical theory demonstrates the scientific thought involved in the development of a microscopic model (behavior of charge carriers) from macroscopic observation. The historical development and refinement of these scientific ideas when the microscopic properties were unknown and unobservable is testament to the deep thinking shown by the scientists of the time. </a:t>
            </a:r>
            <a:endParaRPr lang="en-US" altLang="en-US" sz="2400" b="1">
              <a:solidFill>
                <a:srgbClr val="000000"/>
              </a:solidFill>
            </a:endParaRPr>
          </a:p>
        </p:txBody>
      </p:sp>
      <p:sp>
        <p:nvSpPr>
          <p:cNvPr id="2051" name="Rectangle 118"/>
          <p:cNvSpPr>
            <a:spLocks noGrp="1" noChangeArrowheads="1"/>
          </p:cNvSpPr>
          <p:nvPr>
            <p:ph type="ctrTitle"/>
          </p:nvPr>
        </p:nvSpPr>
        <p:spPr>
          <a:xfrm>
            <a:off x="685800" y="533400"/>
            <a:ext cx="7772400" cy="896938"/>
          </a:xfrm>
        </p:spPr>
        <p:txBody>
          <a:bodyPr/>
          <a:lstStyle/>
          <a:p>
            <a:pPr algn="l" eaLnBrk="1" hangingPunct="1"/>
            <a:r>
              <a:rPr lang="en-US" altLang="en-US" sz="2800" b="1" smtClean="0"/>
              <a:t>Topic 5: Electricity and magnetism</a:t>
            </a:r>
            <a:br>
              <a:rPr lang="en-US" altLang="en-US" sz="2800" b="1" smtClean="0"/>
            </a:br>
            <a:r>
              <a:rPr lang="en-US" altLang="en-US" sz="2800" smtClean="0">
                <a:solidFill>
                  <a:schemeClr val="tx1"/>
                </a:solidFill>
              </a:rPr>
              <a:t>5.1 – Electric fields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685800" y="1549400"/>
            <a:ext cx="7772400" cy="53086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chemeClr val="accent2"/>
                </a:solidFill>
              </a:rPr>
              <a:t>Charge</a:t>
            </a:r>
            <a:endParaRPr lang="en-US" altLang="en-US" sz="2400" i="1">
              <a:solidFill>
                <a:srgbClr val="000000"/>
              </a:solidFill>
              <a:cs typeface="Times New Roman" pitchFamily="18" charset="0"/>
            </a:endParaRPr>
          </a:p>
          <a:p>
            <a:pPr>
              <a:buFontTx/>
              <a:buNone/>
            </a:pPr>
            <a:r>
              <a:rPr lang="en-US" altLang="en-US" sz="2400">
                <a:solidFill>
                  <a:srgbClr val="000000"/>
                </a:solidFill>
                <a:cs typeface="Times New Roman" pitchFamily="18" charset="0"/>
                <a:sym typeface="Symbol" pitchFamily="18" charset="2"/>
              </a:rPr>
              <a:t>A simple experiment can demonstrate not only the “creation” of charges, but a simple force rule.</a:t>
            </a:r>
          </a:p>
          <a:p>
            <a:pPr>
              <a:buFontTx/>
              <a:buNone/>
            </a:pPr>
            <a:r>
              <a:rPr lang="en-US" altLang="en-US" sz="2400">
                <a:solidFill>
                  <a:srgbClr val="000000"/>
                </a:solidFill>
                <a:cs typeface="Times New Roman" pitchFamily="18" charset="0"/>
                <a:sym typeface="Symbol" pitchFamily="18" charset="2"/>
              </a:rPr>
              <a:t>If we rub a rubber balloon on a piece of wool, the balloon strips electrons from the wool, and captures them.</a:t>
            </a:r>
          </a:p>
          <a:p>
            <a:pPr>
              <a:buFontTx/>
              <a:buNone/>
            </a:pPr>
            <a:endParaRPr lang="en-US" altLang="en-US" sz="2400">
              <a:solidFill>
                <a:srgbClr val="000000"/>
              </a:solidFill>
              <a:cs typeface="Times New Roman" pitchFamily="18" charset="0"/>
              <a:sym typeface="Symbol" pitchFamily="18" charset="2"/>
            </a:endParaRPr>
          </a:p>
          <a:p>
            <a:pPr>
              <a:buFontTx/>
              <a:buNone/>
            </a:pPr>
            <a:endParaRPr lang="en-US" altLang="en-US" sz="2400">
              <a:solidFill>
                <a:srgbClr val="000000"/>
              </a:solidFill>
              <a:cs typeface="Times New Roman" pitchFamily="18" charset="0"/>
              <a:sym typeface="Symbol" pitchFamily="18" charset="2"/>
            </a:endParaRPr>
          </a:p>
          <a:p>
            <a:pPr>
              <a:buFontTx/>
              <a:buNone/>
            </a:pPr>
            <a:endParaRPr lang="en-US" altLang="en-US" sz="2400">
              <a:solidFill>
                <a:srgbClr val="000000"/>
              </a:solidFill>
              <a:cs typeface="Times New Roman" pitchFamily="18" charset="0"/>
              <a:sym typeface="Symbol" pitchFamily="18" charset="2"/>
            </a:endParaRPr>
          </a:p>
          <a:p>
            <a:pPr>
              <a:buFontTx/>
              <a:buNone/>
            </a:pPr>
            <a:endParaRPr lang="en-US" altLang="en-US" sz="2400">
              <a:solidFill>
                <a:srgbClr val="000000"/>
              </a:solidFill>
              <a:cs typeface="Times New Roman" pitchFamily="18" charset="0"/>
              <a:sym typeface="Symbol" pitchFamily="18" charset="2"/>
            </a:endParaRPr>
          </a:p>
          <a:p>
            <a:pPr>
              <a:buFontTx/>
              <a:buNone/>
            </a:pPr>
            <a:endParaRPr lang="en-US" altLang="en-US" sz="2400">
              <a:solidFill>
                <a:srgbClr val="000000"/>
              </a:solidFill>
              <a:cs typeface="Times New Roman" pitchFamily="18" charset="0"/>
              <a:sym typeface="Symbol" pitchFamily="18" charset="2"/>
            </a:endParaRPr>
          </a:p>
          <a:p>
            <a:pPr>
              <a:buFontTx/>
              <a:buNone/>
            </a:pPr>
            <a:r>
              <a:rPr lang="en-US" altLang="en-US" sz="2400">
                <a:solidFill>
                  <a:srgbClr val="000000"/>
                </a:solidFill>
                <a:cs typeface="Times New Roman" pitchFamily="18" charset="0"/>
                <a:sym typeface="Symbol" pitchFamily="18" charset="2"/>
              </a:rPr>
              <a:t>Thus the wool becomes (+) and the balloon (-).</a:t>
            </a:r>
          </a:p>
        </p:txBody>
      </p:sp>
      <p:sp>
        <p:nvSpPr>
          <p:cNvPr id="11267" name="Rectangle 3"/>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pic>
        <p:nvPicPr>
          <p:cNvPr id="95236" name="Picture 4" descr="ANd9GcSwMvNLFJD78HKd0nHg_ZauKVAJra4M_3fNYY9-nmLiHFWQo4XswQ"/>
          <p:cNvPicPr>
            <a:picLocks noChangeAspect="1" noChangeArrowheads="1"/>
          </p:cNvPicPr>
          <p:nvPr/>
        </p:nvPicPr>
        <p:blipFill>
          <a:blip r:embed="rId7"/>
          <a:srcRect/>
          <a:stretch>
            <a:fillRect/>
          </a:stretch>
        </p:blipFill>
        <p:spPr bwMode="auto">
          <a:xfrm>
            <a:off x="1665288" y="4268788"/>
            <a:ext cx="2466975" cy="1847850"/>
          </a:xfrm>
          <a:prstGeom prst="rect">
            <a:avLst/>
          </a:prstGeom>
          <a:ln>
            <a:noFill/>
          </a:ln>
          <a:effectLst>
            <a:outerShdw blurRad="292100" dist="139700" dir="2700000" algn="tl" rotWithShape="0">
              <a:srgbClr val="333333">
                <a:alpha val="65000"/>
              </a:srgbClr>
            </a:outerShdw>
          </a:effectLst>
        </p:spPr>
      </p:pic>
      <p:pic>
        <p:nvPicPr>
          <p:cNvPr id="95237" name="Picture 5" descr="ANd9GcQ-41jbzHwLqGXWuZHco_MO1Wh5ig8MpkDa5ZcRcLkGlDj8YmiBBg"/>
          <p:cNvPicPr>
            <a:picLocks noChangeAspect="1" noChangeArrowheads="1"/>
          </p:cNvPicPr>
          <p:nvPr/>
        </p:nvPicPr>
        <p:blipFill>
          <a:blip r:embed="rId8"/>
          <a:srcRect/>
          <a:stretch>
            <a:fillRect/>
          </a:stretch>
        </p:blipFill>
        <p:spPr bwMode="auto">
          <a:xfrm>
            <a:off x="4999038" y="4281488"/>
            <a:ext cx="2466975" cy="1847850"/>
          </a:xfrm>
          <a:prstGeom prst="rect">
            <a:avLst/>
          </a:prstGeom>
          <a:ln>
            <a:noFill/>
          </a:ln>
          <a:effectLst>
            <a:outerShdw blurRad="292100" dist="139700" dir="2700000" algn="tl" rotWithShape="0">
              <a:srgbClr val="333333">
                <a:alpha val="65000"/>
              </a:srgbClr>
            </a:outerShdw>
          </a:effectLst>
        </p:spPr>
      </p:pic>
      <p:pic>
        <p:nvPicPr>
          <p:cNvPr id="95238" name="Picture 6"/>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641475" y="4252646"/>
            <a:ext cx="1552575" cy="1905000"/>
          </a:xfrm>
          <a:prstGeom prst="rect">
            <a:avLst/>
          </a:prstGeom>
          <a:ln>
            <a:noFill/>
          </a:ln>
          <a:effectLst>
            <a:softEdge rad="112500"/>
          </a:effectLst>
        </p:spPr>
      </p:pic>
      <p:pic>
        <p:nvPicPr>
          <p:cNvPr id="95239" name="Picture 7"/>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4989513" y="4263759"/>
            <a:ext cx="1543050" cy="1905000"/>
          </a:xfrm>
          <a:prstGeom prst="rect">
            <a:avLst/>
          </a:prstGeom>
          <a:ln>
            <a:noFill/>
          </a:ln>
          <a:effectLst>
            <a:softEdge rad="112500"/>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5234">
                                            <p:txEl>
                                              <p:pRg st="1" end="1"/>
                                            </p:txEl>
                                          </p:spTgt>
                                        </p:tgtEl>
                                        <p:attrNameLst>
                                          <p:attrName>style.visibility</p:attrName>
                                        </p:attrNameLst>
                                      </p:cBhvr>
                                      <p:to>
                                        <p:strVal val="visible"/>
                                      </p:to>
                                    </p:set>
                                    <p:anim calcmode="lin" valueType="num">
                                      <p:cBhvr additive="base">
                                        <p:cTn id="7" dur="500" fill="hold"/>
                                        <p:tgtEl>
                                          <p:spTgt spid="9523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52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5234">
                                            <p:txEl>
                                              <p:pRg st="2" end="2"/>
                                            </p:txEl>
                                          </p:spTgt>
                                        </p:tgtEl>
                                        <p:attrNameLst>
                                          <p:attrName>style.visibility</p:attrName>
                                        </p:attrNameLst>
                                      </p:cBhvr>
                                      <p:to>
                                        <p:strVal val="visible"/>
                                      </p:to>
                                    </p:set>
                                    <p:anim calcmode="lin" valueType="num">
                                      <p:cBhvr additive="base">
                                        <p:cTn id="13" dur="500" fill="hold"/>
                                        <p:tgtEl>
                                          <p:spTgt spid="9523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523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5236"/>
                                        </p:tgtEl>
                                        <p:attrNameLst>
                                          <p:attrName>style.visibility</p:attrName>
                                        </p:attrNameLst>
                                      </p:cBhvr>
                                      <p:to>
                                        <p:strVal val="visible"/>
                                      </p:to>
                                    </p:set>
                                    <p:anim calcmode="lin" valueType="num">
                                      <p:cBhvr additive="base">
                                        <p:cTn id="19" dur="500" fill="hold"/>
                                        <p:tgtEl>
                                          <p:spTgt spid="95236"/>
                                        </p:tgtEl>
                                        <p:attrNameLst>
                                          <p:attrName>ppt_x</p:attrName>
                                        </p:attrNameLst>
                                      </p:cBhvr>
                                      <p:tavLst>
                                        <p:tav tm="0">
                                          <p:val>
                                            <p:strVal val="#ppt_x"/>
                                          </p:val>
                                        </p:tav>
                                        <p:tav tm="100000">
                                          <p:val>
                                            <p:strVal val="#ppt_x"/>
                                          </p:val>
                                        </p:tav>
                                      </p:tavLst>
                                    </p:anim>
                                    <p:anim calcmode="lin" valueType="num">
                                      <p:cBhvr additive="base">
                                        <p:cTn id="20" dur="500" fill="hold"/>
                                        <p:tgtEl>
                                          <p:spTgt spid="9523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suction.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5237"/>
                                        </p:tgtEl>
                                        <p:attrNameLst>
                                          <p:attrName>style.visibility</p:attrName>
                                        </p:attrNameLst>
                                      </p:cBhvr>
                                      <p:to>
                                        <p:strVal val="visible"/>
                                      </p:to>
                                    </p:set>
                                    <p:anim calcmode="lin" valueType="num">
                                      <p:cBhvr additive="base">
                                        <p:cTn id="25" dur="500" fill="hold"/>
                                        <p:tgtEl>
                                          <p:spTgt spid="95237"/>
                                        </p:tgtEl>
                                        <p:attrNameLst>
                                          <p:attrName>ppt_x</p:attrName>
                                        </p:attrNameLst>
                                      </p:cBhvr>
                                      <p:tavLst>
                                        <p:tav tm="0">
                                          <p:val>
                                            <p:strVal val="#ppt_x"/>
                                          </p:val>
                                        </p:tav>
                                        <p:tav tm="100000">
                                          <p:val>
                                            <p:strVal val="#ppt_x"/>
                                          </p:val>
                                        </p:tav>
                                      </p:tavLst>
                                    </p:anim>
                                    <p:anim calcmode="lin" valueType="num">
                                      <p:cBhvr additive="base">
                                        <p:cTn id="26" dur="500" fill="hold"/>
                                        <p:tgtEl>
                                          <p:spTgt spid="9523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suction.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5238"/>
                                        </p:tgtEl>
                                        <p:attrNameLst>
                                          <p:attrName>style.visibility</p:attrName>
                                        </p:attrNameLst>
                                      </p:cBhvr>
                                      <p:to>
                                        <p:strVal val="visible"/>
                                      </p:to>
                                    </p:set>
                                    <p:anim calcmode="lin" valueType="num">
                                      <p:cBhvr additive="base">
                                        <p:cTn id="31" dur="500" fill="hold"/>
                                        <p:tgtEl>
                                          <p:spTgt spid="95238"/>
                                        </p:tgtEl>
                                        <p:attrNameLst>
                                          <p:attrName>ppt_x</p:attrName>
                                        </p:attrNameLst>
                                      </p:cBhvr>
                                      <p:tavLst>
                                        <p:tav tm="0">
                                          <p:val>
                                            <p:strVal val="#ppt_x"/>
                                          </p:val>
                                        </p:tav>
                                        <p:tav tm="100000">
                                          <p:val>
                                            <p:strVal val="#ppt_x"/>
                                          </p:val>
                                        </p:tav>
                                      </p:tavLst>
                                    </p:anim>
                                    <p:anim calcmode="lin" valueType="num">
                                      <p:cBhvr additive="base">
                                        <p:cTn id="32" dur="500" fill="hold"/>
                                        <p:tgtEl>
                                          <p:spTgt spid="952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suction.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5239"/>
                                        </p:tgtEl>
                                        <p:attrNameLst>
                                          <p:attrName>style.visibility</p:attrName>
                                        </p:attrNameLst>
                                      </p:cBhvr>
                                      <p:to>
                                        <p:strVal val="visible"/>
                                      </p:to>
                                    </p:set>
                                    <p:anim calcmode="lin" valueType="num">
                                      <p:cBhvr additive="base">
                                        <p:cTn id="37" dur="500" fill="hold"/>
                                        <p:tgtEl>
                                          <p:spTgt spid="95239"/>
                                        </p:tgtEl>
                                        <p:attrNameLst>
                                          <p:attrName>ppt_x</p:attrName>
                                        </p:attrNameLst>
                                      </p:cBhvr>
                                      <p:tavLst>
                                        <p:tav tm="0">
                                          <p:val>
                                            <p:strVal val="#ppt_x"/>
                                          </p:val>
                                        </p:tav>
                                        <p:tav tm="100000">
                                          <p:val>
                                            <p:strVal val="#ppt_x"/>
                                          </p:val>
                                        </p:tav>
                                      </p:tavLst>
                                    </p:anim>
                                    <p:anim calcmode="lin" valueType="num">
                                      <p:cBhvr additive="base">
                                        <p:cTn id="38" dur="500" fill="hold"/>
                                        <p:tgtEl>
                                          <p:spTgt spid="9523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suction.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63" presetClass="path" presetSubtype="0" repeatCount="indefinite" accel="50000" decel="50000" autoRev="1" fill="hold" nodeType="clickEffect">
                                  <p:stCondLst>
                                    <p:cond delay="0"/>
                                  </p:stCondLst>
                                  <p:childTnLst>
                                    <p:animMotion origin="layout" path="M 1.94444E-6 -2.22222E-6 L 0.18021 -2.22222E-6 " pathEditMode="relative" rAng="0" ptsTypes="AA">
                                      <p:cBhvr>
                                        <p:cTn id="42" dur="2000" fill="hold"/>
                                        <p:tgtEl>
                                          <p:spTgt spid="95238"/>
                                        </p:tgtEl>
                                        <p:attrNameLst>
                                          <p:attrName>ppt_x</p:attrName>
                                          <p:attrName>ppt_y</p:attrName>
                                        </p:attrNameLst>
                                      </p:cBhvr>
                                      <p:rCtr x="9010" y="0"/>
                                    </p:animMotion>
                                  </p:childTnLst>
                                  <p:subTnLst>
                                    <p:audio>
                                      <p:cMediaNode>
                                        <p:cTn display="0" masterRel="sameClick">
                                          <p:stCondLst>
                                            <p:cond evt="begin" delay="0">
                                              <p:tn val="41"/>
                                            </p:cond>
                                          </p:stCondLst>
                                          <p:endCondLst>
                                            <p:cond evt="onStopAudio" delay="0">
                                              <p:tgtEl>
                                                <p:sldTgt/>
                                              </p:tgtEl>
                                            </p:cond>
                                          </p:endCondLst>
                                        </p:cTn>
                                        <p:tgtEl>
                                          <p:sndTgt r:embed="rId6" name="stretch.wav"/>
                                        </p:tgtEl>
                                      </p:cMediaNode>
                                    </p:audio>
                                  </p:subTnLst>
                                </p:cTn>
                              </p:par>
                              <p:par>
                                <p:cTn id="43" presetID="63" presetClass="path" presetSubtype="0" repeatCount="indefinite" accel="50000" decel="50000" autoRev="1" fill="hold" nodeType="withEffect">
                                  <p:stCondLst>
                                    <p:cond delay="0"/>
                                  </p:stCondLst>
                                  <p:childTnLst>
                                    <p:animMotion origin="layout" path="M 8.33333E-7 -2.59259E-6 L 0.17639 -2.59259E-6 " pathEditMode="relative" rAng="0" ptsTypes="AA">
                                      <p:cBhvr>
                                        <p:cTn id="44" dur="2000" fill="hold"/>
                                        <p:tgtEl>
                                          <p:spTgt spid="95239"/>
                                        </p:tgtEl>
                                        <p:attrNameLst>
                                          <p:attrName>ppt_x</p:attrName>
                                          <p:attrName>ppt_y</p:attrName>
                                        </p:attrNameLst>
                                      </p:cBhvr>
                                      <p:rCtr x="8819" y="0"/>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5234">
                                            <p:txEl>
                                              <p:pRg st="8" end="8"/>
                                            </p:txEl>
                                          </p:spTgt>
                                        </p:tgtEl>
                                        <p:attrNameLst>
                                          <p:attrName>style.visibility</p:attrName>
                                        </p:attrNameLst>
                                      </p:cBhvr>
                                      <p:to>
                                        <p:strVal val="visible"/>
                                      </p:to>
                                    </p:set>
                                    <p:anim calcmode="lin" valueType="num">
                                      <p:cBhvr additive="base">
                                        <p:cTn id="49" dur="500" fill="hold"/>
                                        <p:tgtEl>
                                          <p:spTgt spid="95234">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523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685800" y="1549400"/>
            <a:ext cx="7772400" cy="53086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chemeClr val="accent2"/>
                </a:solidFill>
              </a:rPr>
              <a:t>Charge</a:t>
            </a:r>
            <a:r>
              <a:rPr lang="en-US" altLang="en-US" sz="2400">
                <a:solidFill>
                  <a:schemeClr val="accent2"/>
                </a:solidFill>
              </a:rPr>
              <a:t> – the charge law</a:t>
            </a:r>
            <a:endParaRPr lang="en-US" altLang="en-US" sz="2400" i="1">
              <a:solidFill>
                <a:srgbClr val="000000"/>
              </a:solidFill>
              <a:cs typeface="Times New Roman" pitchFamily="18" charset="0"/>
            </a:endParaRPr>
          </a:p>
          <a:p>
            <a:pPr>
              <a:buFontTx/>
              <a:buNone/>
            </a:pPr>
            <a:endParaRPr lang="en-US" altLang="en-US" sz="2000">
              <a:solidFill>
                <a:srgbClr val="000000"/>
              </a:solidFill>
              <a:latin typeface="Courier New" pitchFamily="49" charset="0"/>
              <a:cs typeface="Times New Roman" pitchFamily="18" charset="0"/>
              <a:sym typeface="Symbol" pitchFamily="18" charset="2"/>
            </a:endParaRPr>
          </a:p>
          <a:p>
            <a:pPr>
              <a:buFontTx/>
              <a:buNone/>
            </a:pPr>
            <a:endParaRPr lang="en-US" altLang="en-US" sz="2000">
              <a:solidFill>
                <a:srgbClr val="000000"/>
              </a:solidFill>
              <a:latin typeface="Courier New" pitchFamily="49" charset="0"/>
              <a:cs typeface="Times New Roman" pitchFamily="18" charset="0"/>
              <a:sym typeface="Symbol" pitchFamily="18" charset="2"/>
            </a:endParaRPr>
          </a:p>
          <a:p>
            <a:pPr>
              <a:buFontTx/>
              <a:buNone/>
            </a:pPr>
            <a:endParaRPr lang="en-US" altLang="en-US" sz="2000">
              <a:solidFill>
                <a:srgbClr val="000000"/>
              </a:solidFill>
              <a:latin typeface="Courier New" pitchFamily="49" charset="0"/>
              <a:cs typeface="Times New Roman" pitchFamily="18" charset="0"/>
              <a:sym typeface="Symbol" pitchFamily="18" charset="2"/>
            </a:endParaRPr>
          </a:p>
          <a:p>
            <a:pPr>
              <a:buFontTx/>
              <a:buNone/>
            </a:pPr>
            <a:endParaRPr lang="en-US" altLang="en-US" sz="2000">
              <a:solidFill>
                <a:srgbClr val="000000"/>
              </a:solidFill>
              <a:latin typeface="Courier New" pitchFamily="49" charset="0"/>
              <a:cs typeface="Times New Roman" pitchFamily="18" charset="0"/>
              <a:sym typeface="Symbol" pitchFamily="18" charset="2"/>
            </a:endParaRPr>
          </a:p>
          <a:p>
            <a:pPr>
              <a:buFontTx/>
              <a:buNone/>
            </a:pPr>
            <a:endParaRPr lang="en-US" altLang="en-US" sz="2000">
              <a:solidFill>
                <a:srgbClr val="000000"/>
              </a:solidFill>
              <a:latin typeface="Courier New" pitchFamily="49" charset="0"/>
              <a:cs typeface="Times New Roman" pitchFamily="18" charset="0"/>
              <a:sym typeface="Symbol" pitchFamily="18" charset="2"/>
            </a:endParaRPr>
          </a:p>
          <a:p>
            <a:pPr>
              <a:buFontTx/>
              <a:buNone/>
            </a:pPr>
            <a:endParaRPr lang="en-US" altLang="en-US" sz="2000">
              <a:solidFill>
                <a:srgbClr val="000000"/>
              </a:solidFill>
              <a:latin typeface="Courier New" pitchFamily="49" charset="0"/>
              <a:cs typeface="Times New Roman" pitchFamily="18" charset="0"/>
              <a:sym typeface="Symbol" pitchFamily="18" charset="2"/>
            </a:endParaRPr>
          </a:p>
          <a:p>
            <a:pPr>
              <a:buFontTx/>
              <a:buNone/>
            </a:pPr>
            <a:r>
              <a:rPr lang="en-US" altLang="en-US" sz="2400">
                <a:solidFill>
                  <a:srgbClr val="000000"/>
                </a:solidFill>
                <a:cs typeface="Times New Roman" pitchFamily="18" charset="0"/>
                <a:sym typeface="Symbol" pitchFamily="18" charset="2"/>
              </a:rPr>
              <a:t>We find that the green and the                                    orange balloons repel each other. </a:t>
            </a:r>
          </a:p>
          <a:p>
            <a:pPr>
              <a:buFontTx/>
              <a:buNone/>
            </a:pPr>
            <a:r>
              <a:rPr lang="en-US" altLang="en-US" sz="2400">
                <a:solidFill>
                  <a:srgbClr val="000000"/>
                </a:solidFill>
                <a:cs typeface="Times New Roman" pitchFamily="18" charset="0"/>
                <a:sym typeface="Symbol" pitchFamily="18" charset="2"/>
              </a:rPr>
              <a:t>We find that the wool samples                                       repel each other.</a:t>
            </a:r>
          </a:p>
          <a:p>
            <a:pPr>
              <a:buFontTx/>
              <a:buNone/>
            </a:pPr>
            <a:r>
              <a:rPr lang="en-US" altLang="en-US" sz="2400">
                <a:solidFill>
                  <a:srgbClr val="000000"/>
                </a:solidFill>
                <a:cs typeface="Times New Roman" pitchFamily="18" charset="0"/>
                <a:sym typeface="Symbol" pitchFamily="18" charset="2"/>
              </a:rPr>
              <a:t>We can thus state that </a:t>
            </a:r>
            <a:r>
              <a:rPr lang="en-US" altLang="en-US" sz="2400">
                <a:solidFill>
                  <a:schemeClr val="hlink"/>
                </a:solidFill>
                <a:cs typeface="Times New Roman" pitchFamily="18" charset="0"/>
                <a:sym typeface="Symbol" pitchFamily="18" charset="2"/>
              </a:rPr>
              <a:t>like                                     charges repel</a:t>
            </a:r>
            <a:r>
              <a:rPr lang="en-US" altLang="en-US" sz="2400">
                <a:solidFill>
                  <a:srgbClr val="000000"/>
                </a:solidFill>
                <a:cs typeface="Times New Roman" pitchFamily="18" charset="0"/>
                <a:sym typeface="Symbol" pitchFamily="18" charset="2"/>
              </a:rPr>
              <a:t>.</a:t>
            </a:r>
            <a:endParaRPr lang="en-US" altLang="en-US" sz="2400" b="1">
              <a:solidFill>
                <a:srgbClr val="000000"/>
              </a:solidFill>
              <a:cs typeface="Times New Roman" pitchFamily="18" charset="0"/>
              <a:sym typeface="Symbol" pitchFamily="18" charset="2"/>
            </a:endParaRPr>
          </a:p>
        </p:txBody>
      </p:sp>
      <p:sp>
        <p:nvSpPr>
          <p:cNvPr id="12291" name="Rectangle 3"/>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grpSp>
        <p:nvGrpSpPr>
          <p:cNvPr id="2" name="Group 4"/>
          <p:cNvGrpSpPr>
            <a:grpSpLocks/>
          </p:cNvGrpSpPr>
          <p:nvPr/>
        </p:nvGrpSpPr>
        <p:grpSpPr bwMode="auto">
          <a:xfrm>
            <a:off x="1665288" y="2262188"/>
            <a:ext cx="2466975" cy="1847850"/>
            <a:chOff x="1049" y="2449"/>
            <a:chExt cx="1554" cy="1164"/>
          </a:xfrm>
        </p:grpSpPr>
        <p:pic>
          <p:nvPicPr>
            <p:cNvPr id="97285" name="Picture 5" descr="ANd9GcSwMvNLFJD78HKd0nHg_ZauKVAJra4M_3fNYY9-nmLiHFWQo4XswQ"/>
            <p:cNvPicPr>
              <a:picLocks noChangeAspect="1" noChangeArrowheads="1"/>
            </p:cNvPicPr>
            <p:nvPr/>
          </p:nvPicPr>
          <p:blipFill>
            <a:blip r:embed="rId6"/>
            <a:srcRect/>
            <a:stretch>
              <a:fillRect/>
            </a:stretch>
          </p:blipFill>
          <p:spPr bwMode="auto">
            <a:xfrm>
              <a:off x="1049" y="2449"/>
              <a:ext cx="1554" cy="1164"/>
            </a:xfrm>
            <a:prstGeom prst="rect">
              <a:avLst/>
            </a:prstGeom>
            <a:ln>
              <a:noFill/>
            </a:ln>
            <a:effectLst>
              <a:outerShdw blurRad="292100" dist="139700" dir="2700000" algn="tl" rotWithShape="0">
                <a:srgbClr val="333333">
                  <a:alpha val="65000"/>
                </a:srgbClr>
              </a:outerShdw>
            </a:effectLst>
          </p:spPr>
        </p:pic>
        <p:grpSp>
          <p:nvGrpSpPr>
            <p:cNvPr id="12514" name="Group 6"/>
            <p:cNvGrpSpPr>
              <a:grpSpLocks/>
            </p:cNvGrpSpPr>
            <p:nvPr/>
          </p:nvGrpSpPr>
          <p:grpSpPr bwMode="auto">
            <a:xfrm rot="10800000">
              <a:off x="1220" y="2539"/>
              <a:ext cx="1281" cy="981"/>
              <a:chOff x="1500" y="621"/>
              <a:chExt cx="1281" cy="981"/>
            </a:xfrm>
          </p:grpSpPr>
          <p:grpSp>
            <p:nvGrpSpPr>
              <p:cNvPr id="12515" name="Group 7"/>
              <p:cNvGrpSpPr>
                <a:grpSpLocks/>
              </p:cNvGrpSpPr>
              <p:nvPr/>
            </p:nvGrpSpPr>
            <p:grpSpPr bwMode="auto">
              <a:xfrm>
                <a:off x="1635" y="621"/>
                <a:ext cx="113" cy="122"/>
                <a:chOff x="4114" y="2932"/>
                <a:chExt cx="113" cy="122"/>
              </a:xfrm>
            </p:grpSpPr>
            <p:sp>
              <p:nvSpPr>
                <p:cNvPr id="12558" name="Line 8"/>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59" name="Line 9"/>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516" name="Group 10"/>
              <p:cNvGrpSpPr>
                <a:grpSpLocks/>
              </p:cNvGrpSpPr>
              <p:nvPr/>
            </p:nvGrpSpPr>
            <p:grpSpPr bwMode="auto">
              <a:xfrm>
                <a:off x="1500" y="1038"/>
                <a:ext cx="113" cy="122"/>
                <a:chOff x="4114" y="2932"/>
                <a:chExt cx="113" cy="122"/>
              </a:xfrm>
            </p:grpSpPr>
            <p:sp>
              <p:nvSpPr>
                <p:cNvPr id="12556" name="Line 11"/>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57" name="Line 12"/>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517" name="Group 13"/>
              <p:cNvGrpSpPr>
                <a:grpSpLocks/>
              </p:cNvGrpSpPr>
              <p:nvPr/>
            </p:nvGrpSpPr>
            <p:grpSpPr bwMode="auto">
              <a:xfrm>
                <a:off x="1902" y="652"/>
                <a:ext cx="113" cy="122"/>
                <a:chOff x="4114" y="2932"/>
                <a:chExt cx="113" cy="122"/>
              </a:xfrm>
            </p:grpSpPr>
            <p:sp>
              <p:nvSpPr>
                <p:cNvPr id="12554" name="Line 14"/>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55" name="Line 15"/>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518" name="Group 16"/>
              <p:cNvGrpSpPr>
                <a:grpSpLocks/>
              </p:cNvGrpSpPr>
              <p:nvPr/>
            </p:nvGrpSpPr>
            <p:grpSpPr bwMode="auto">
              <a:xfrm>
                <a:off x="1674" y="866"/>
                <a:ext cx="113" cy="122"/>
                <a:chOff x="4114" y="2932"/>
                <a:chExt cx="113" cy="122"/>
              </a:xfrm>
            </p:grpSpPr>
            <p:sp>
              <p:nvSpPr>
                <p:cNvPr id="12552" name="Line 17"/>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53" name="Line 18"/>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519" name="Group 19"/>
              <p:cNvGrpSpPr>
                <a:grpSpLocks/>
              </p:cNvGrpSpPr>
              <p:nvPr/>
            </p:nvGrpSpPr>
            <p:grpSpPr bwMode="auto">
              <a:xfrm>
                <a:off x="2116" y="844"/>
                <a:ext cx="113" cy="122"/>
                <a:chOff x="4114" y="2932"/>
                <a:chExt cx="113" cy="122"/>
              </a:xfrm>
            </p:grpSpPr>
            <p:sp>
              <p:nvSpPr>
                <p:cNvPr id="12550" name="Line 20"/>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51" name="Line 21"/>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520" name="Group 22"/>
              <p:cNvGrpSpPr>
                <a:grpSpLocks/>
              </p:cNvGrpSpPr>
              <p:nvPr/>
            </p:nvGrpSpPr>
            <p:grpSpPr bwMode="auto">
              <a:xfrm>
                <a:off x="2003" y="1062"/>
                <a:ext cx="113" cy="122"/>
                <a:chOff x="4114" y="2932"/>
                <a:chExt cx="113" cy="122"/>
              </a:xfrm>
            </p:grpSpPr>
            <p:sp>
              <p:nvSpPr>
                <p:cNvPr id="12548" name="Line 23"/>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9" name="Line 24"/>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25"/>
              <p:cNvGrpSpPr>
                <a:grpSpLocks/>
              </p:cNvGrpSpPr>
              <p:nvPr/>
            </p:nvGrpSpPr>
            <p:grpSpPr bwMode="auto">
              <a:xfrm>
                <a:off x="2504" y="837"/>
                <a:ext cx="113" cy="122"/>
                <a:chOff x="4114" y="2932"/>
                <a:chExt cx="113" cy="122"/>
              </a:xfrm>
            </p:grpSpPr>
            <p:sp>
              <p:nvSpPr>
                <p:cNvPr id="12546" name="Line 26"/>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7" name="Line 27"/>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522" name="Group 28"/>
              <p:cNvGrpSpPr>
                <a:grpSpLocks/>
              </p:cNvGrpSpPr>
              <p:nvPr/>
            </p:nvGrpSpPr>
            <p:grpSpPr bwMode="auto">
              <a:xfrm>
                <a:off x="1572" y="1406"/>
                <a:ext cx="113" cy="122"/>
                <a:chOff x="4114" y="2932"/>
                <a:chExt cx="113" cy="122"/>
              </a:xfrm>
            </p:grpSpPr>
            <p:sp>
              <p:nvSpPr>
                <p:cNvPr id="12544" name="Line 29"/>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5" name="Line 30"/>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31"/>
              <p:cNvGrpSpPr>
                <a:grpSpLocks/>
              </p:cNvGrpSpPr>
              <p:nvPr/>
            </p:nvGrpSpPr>
            <p:grpSpPr bwMode="auto">
              <a:xfrm>
                <a:off x="1787" y="1226"/>
                <a:ext cx="113" cy="122"/>
                <a:chOff x="4114" y="2932"/>
                <a:chExt cx="113" cy="122"/>
              </a:xfrm>
            </p:grpSpPr>
            <p:sp>
              <p:nvSpPr>
                <p:cNvPr id="12542" name="Line 32"/>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3" name="Line 33"/>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524" name="Group 34"/>
              <p:cNvGrpSpPr>
                <a:grpSpLocks/>
              </p:cNvGrpSpPr>
              <p:nvPr/>
            </p:nvGrpSpPr>
            <p:grpSpPr bwMode="auto">
              <a:xfrm>
                <a:off x="2303" y="644"/>
                <a:ext cx="113" cy="122"/>
                <a:chOff x="4114" y="2932"/>
                <a:chExt cx="113" cy="122"/>
              </a:xfrm>
            </p:grpSpPr>
            <p:sp>
              <p:nvSpPr>
                <p:cNvPr id="12540" name="Line 35"/>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1" name="Line 36"/>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 name="Group 37"/>
              <p:cNvGrpSpPr>
                <a:grpSpLocks/>
              </p:cNvGrpSpPr>
              <p:nvPr/>
            </p:nvGrpSpPr>
            <p:grpSpPr bwMode="auto">
              <a:xfrm>
                <a:off x="2668" y="1123"/>
                <a:ext cx="113" cy="122"/>
                <a:chOff x="4114" y="2932"/>
                <a:chExt cx="113" cy="122"/>
              </a:xfrm>
            </p:grpSpPr>
            <p:sp>
              <p:nvSpPr>
                <p:cNvPr id="12538" name="Line 38"/>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9" name="Line 39"/>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526" name="Group 40"/>
              <p:cNvGrpSpPr>
                <a:grpSpLocks/>
              </p:cNvGrpSpPr>
              <p:nvPr/>
            </p:nvGrpSpPr>
            <p:grpSpPr bwMode="auto">
              <a:xfrm>
                <a:off x="2048" y="1480"/>
                <a:ext cx="113" cy="122"/>
                <a:chOff x="4114" y="2932"/>
                <a:chExt cx="113" cy="122"/>
              </a:xfrm>
            </p:grpSpPr>
            <p:sp>
              <p:nvSpPr>
                <p:cNvPr id="12536" name="Line 41"/>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7" name="Line 42"/>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527" name="Group 43"/>
              <p:cNvGrpSpPr>
                <a:grpSpLocks/>
              </p:cNvGrpSpPr>
              <p:nvPr/>
            </p:nvGrpSpPr>
            <p:grpSpPr bwMode="auto">
              <a:xfrm>
                <a:off x="2617" y="1421"/>
                <a:ext cx="113" cy="122"/>
                <a:chOff x="4114" y="2932"/>
                <a:chExt cx="113" cy="122"/>
              </a:xfrm>
            </p:grpSpPr>
            <p:sp>
              <p:nvSpPr>
                <p:cNvPr id="12534" name="Line 44"/>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5" name="Line 45"/>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528" name="Group 46"/>
              <p:cNvGrpSpPr>
                <a:grpSpLocks/>
              </p:cNvGrpSpPr>
              <p:nvPr/>
            </p:nvGrpSpPr>
            <p:grpSpPr bwMode="auto">
              <a:xfrm>
                <a:off x="2285" y="1308"/>
                <a:ext cx="113" cy="122"/>
                <a:chOff x="4114" y="2932"/>
                <a:chExt cx="113" cy="122"/>
              </a:xfrm>
            </p:grpSpPr>
            <p:sp>
              <p:nvSpPr>
                <p:cNvPr id="12532" name="Line 47"/>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3" name="Line 48"/>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529" name="Group 49"/>
              <p:cNvGrpSpPr>
                <a:grpSpLocks/>
              </p:cNvGrpSpPr>
              <p:nvPr/>
            </p:nvGrpSpPr>
            <p:grpSpPr bwMode="auto">
              <a:xfrm>
                <a:off x="2423" y="1067"/>
                <a:ext cx="113" cy="122"/>
                <a:chOff x="4114" y="2932"/>
                <a:chExt cx="113" cy="122"/>
              </a:xfrm>
            </p:grpSpPr>
            <p:sp>
              <p:nvSpPr>
                <p:cNvPr id="12530" name="Line 50"/>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1" name="Line 51"/>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19" name="Group 52"/>
          <p:cNvGrpSpPr>
            <a:grpSpLocks/>
          </p:cNvGrpSpPr>
          <p:nvPr/>
        </p:nvGrpSpPr>
        <p:grpSpPr bwMode="auto">
          <a:xfrm>
            <a:off x="4999038" y="2262188"/>
            <a:ext cx="2466975" cy="1847850"/>
            <a:chOff x="3149" y="2457"/>
            <a:chExt cx="1554" cy="1164"/>
          </a:xfrm>
        </p:grpSpPr>
        <p:pic>
          <p:nvPicPr>
            <p:cNvPr id="97333" name="Picture 53" descr="ANd9GcQ-41jbzHwLqGXWuZHco_MO1Wh5ig8MpkDa5ZcRcLkGlDj8YmiBBg"/>
            <p:cNvPicPr>
              <a:picLocks noChangeAspect="1" noChangeArrowheads="1"/>
            </p:cNvPicPr>
            <p:nvPr/>
          </p:nvPicPr>
          <p:blipFill>
            <a:blip r:embed="rId7"/>
            <a:srcRect/>
            <a:stretch>
              <a:fillRect/>
            </a:stretch>
          </p:blipFill>
          <p:spPr bwMode="auto">
            <a:xfrm>
              <a:off x="3149" y="2457"/>
              <a:ext cx="1554" cy="1164"/>
            </a:xfrm>
            <a:prstGeom prst="rect">
              <a:avLst/>
            </a:prstGeom>
            <a:ln>
              <a:noFill/>
            </a:ln>
            <a:effectLst>
              <a:outerShdw blurRad="292100" dist="139700" dir="2700000" algn="tl" rotWithShape="0">
                <a:srgbClr val="333333">
                  <a:alpha val="65000"/>
                </a:srgbClr>
              </a:outerShdw>
            </a:effectLst>
          </p:spPr>
        </p:pic>
        <p:grpSp>
          <p:nvGrpSpPr>
            <p:cNvPr id="12467" name="Group 54"/>
            <p:cNvGrpSpPr>
              <a:grpSpLocks/>
            </p:cNvGrpSpPr>
            <p:nvPr/>
          </p:nvGrpSpPr>
          <p:grpSpPr bwMode="auto">
            <a:xfrm>
              <a:off x="3275" y="2579"/>
              <a:ext cx="1281" cy="981"/>
              <a:chOff x="1500" y="621"/>
              <a:chExt cx="1281" cy="981"/>
            </a:xfrm>
          </p:grpSpPr>
          <p:grpSp>
            <p:nvGrpSpPr>
              <p:cNvPr id="12468" name="Group 55"/>
              <p:cNvGrpSpPr>
                <a:grpSpLocks/>
              </p:cNvGrpSpPr>
              <p:nvPr/>
            </p:nvGrpSpPr>
            <p:grpSpPr bwMode="auto">
              <a:xfrm>
                <a:off x="1635" y="621"/>
                <a:ext cx="113" cy="122"/>
                <a:chOff x="4114" y="2932"/>
                <a:chExt cx="113" cy="122"/>
              </a:xfrm>
            </p:grpSpPr>
            <p:sp>
              <p:nvSpPr>
                <p:cNvPr id="12511" name="Line 56"/>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2" name="Line 57"/>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469" name="Group 58"/>
              <p:cNvGrpSpPr>
                <a:grpSpLocks/>
              </p:cNvGrpSpPr>
              <p:nvPr/>
            </p:nvGrpSpPr>
            <p:grpSpPr bwMode="auto">
              <a:xfrm>
                <a:off x="1500" y="1038"/>
                <a:ext cx="113" cy="122"/>
                <a:chOff x="4114" y="2932"/>
                <a:chExt cx="113" cy="122"/>
              </a:xfrm>
            </p:grpSpPr>
            <p:sp>
              <p:nvSpPr>
                <p:cNvPr id="12509" name="Line 59"/>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0" name="Line 60"/>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470" name="Group 61"/>
              <p:cNvGrpSpPr>
                <a:grpSpLocks/>
              </p:cNvGrpSpPr>
              <p:nvPr/>
            </p:nvGrpSpPr>
            <p:grpSpPr bwMode="auto">
              <a:xfrm>
                <a:off x="1902" y="652"/>
                <a:ext cx="113" cy="122"/>
                <a:chOff x="4114" y="2932"/>
                <a:chExt cx="113" cy="122"/>
              </a:xfrm>
            </p:grpSpPr>
            <p:sp>
              <p:nvSpPr>
                <p:cNvPr id="12507" name="Line 62"/>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8" name="Line 63"/>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471" name="Group 64"/>
              <p:cNvGrpSpPr>
                <a:grpSpLocks/>
              </p:cNvGrpSpPr>
              <p:nvPr/>
            </p:nvGrpSpPr>
            <p:grpSpPr bwMode="auto">
              <a:xfrm>
                <a:off x="1674" y="866"/>
                <a:ext cx="113" cy="122"/>
                <a:chOff x="4114" y="2932"/>
                <a:chExt cx="113" cy="122"/>
              </a:xfrm>
            </p:grpSpPr>
            <p:sp>
              <p:nvSpPr>
                <p:cNvPr id="12505" name="Line 65"/>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6" name="Line 66"/>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472" name="Group 67"/>
              <p:cNvGrpSpPr>
                <a:grpSpLocks/>
              </p:cNvGrpSpPr>
              <p:nvPr/>
            </p:nvGrpSpPr>
            <p:grpSpPr bwMode="auto">
              <a:xfrm>
                <a:off x="2116" y="844"/>
                <a:ext cx="113" cy="122"/>
                <a:chOff x="4114" y="2932"/>
                <a:chExt cx="113" cy="122"/>
              </a:xfrm>
            </p:grpSpPr>
            <p:sp>
              <p:nvSpPr>
                <p:cNvPr id="12503" name="Line 68"/>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4" name="Line 69"/>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473" name="Group 70"/>
              <p:cNvGrpSpPr>
                <a:grpSpLocks/>
              </p:cNvGrpSpPr>
              <p:nvPr/>
            </p:nvGrpSpPr>
            <p:grpSpPr bwMode="auto">
              <a:xfrm>
                <a:off x="2003" y="1062"/>
                <a:ext cx="113" cy="122"/>
                <a:chOff x="4114" y="2932"/>
                <a:chExt cx="113" cy="122"/>
              </a:xfrm>
            </p:grpSpPr>
            <p:sp>
              <p:nvSpPr>
                <p:cNvPr id="12501" name="Line 71"/>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2" name="Line 72"/>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474" name="Group 73"/>
              <p:cNvGrpSpPr>
                <a:grpSpLocks/>
              </p:cNvGrpSpPr>
              <p:nvPr/>
            </p:nvGrpSpPr>
            <p:grpSpPr bwMode="auto">
              <a:xfrm>
                <a:off x="2504" y="837"/>
                <a:ext cx="113" cy="122"/>
                <a:chOff x="4114" y="2932"/>
                <a:chExt cx="113" cy="122"/>
              </a:xfrm>
            </p:grpSpPr>
            <p:sp>
              <p:nvSpPr>
                <p:cNvPr id="12499" name="Line 74"/>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0" name="Line 75"/>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475" name="Group 76"/>
              <p:cNvGrpSpPr>
                <a:grpSpLocks/>
              </p:cNvGrpSpPr>
              <p:nvPr/>
            </p:nvGrpSpPr>
            <p:grpSpPr bwMode="auto">
              <a:xfrm>
                <a:off x="1572" y="1406"/>
                <a:ext cx="113" cy="122"/>
                <a:chOff x="4114" y="2932"/>
                <a:chExt cx="113" cy="122"/>
              </a:xfrm>
            </p:grpSpPr>
            <p:sp>
              <p:nvSpPr>
                <p:cNvPr id="12497" name="Line 77"/>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8" name="Line 78"/>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476" name="Group 79"/>
              <p:cNvGrpSpPr>
                <a:grpSpLocks/>
              </p:cNvGrpSpPr>
              <p:nvPr/>
            </p:nvGrpSpPr>
            <p:grpSpPr bwMode="auto">
              <a:xfrm>
                <a:off x="1787" y="1226"/>
                <a:ext cx="113" cy="122"/>
                <a:chOff x="4114" y="2932"/>
                <a:chExt cx="113" cy="122"/>
              </a:xfrm>
            </p:grpSpPr>
            <p:sp>
              <p:nvSpPr>
                <p:cNvPr id="12495" name="Line 80"/>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6" name="Line 81"/>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477" name="Group 82"/>
              <p:cNvGrpSpPr>
                <a:grpSpLocks/>
              </p:cNvGrpSpPr>
              <p:nvPr/>
            </p:nvGrpSpPr>
            <p:grpSpPr bwMode="auto">
              <a:xfrm>
                <a:off x="2303" y="644"/>
                <a:ext cx="113" cy="122"/>
                <a:chOff x="4114" y="2932"/>
                <a:chExt cx="113" cy="122"/>
              </a:xfrm>
            </p:grpSpPr>
            <p:sp>
              <p:nvSpPr>
                <p:cNvPr id="12493" name="Line 83"/>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4" name="Line 84"/>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478" name="Group 85"/>
              <p:cNvGrpSpPr>
                <a:grpSpLocks/>
              </p:cNvGrpSpPr>
              <p:nvPr/>
            </p:nvGrpSpPr>
            <p:grpSpPr bwMode="auto">
              <a:xfrm>
                <a:off x="2668" y="1123"/>
                <a:ext cx="113" cy="122"/>
                <a:chOff x="4114" y="2932"/>
                <a:chExt cx="113" cy="122"/>
              </a:xfrm>
            </p:grpSpPr>
            <p:sp>
              <p:nvSpPr>
                <p:cNvPr id="12491" name="Line 86"/>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2" name="Line 87"/>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479" name="Group 88"/>
              <p:cNvGrpSpPr>
                <a:grpSpLocks/>
              </p:cNvGrpSpPr>
              <p:nvPr/>
            </p:nvGrpSpPr>
            <p:grpSpPr bwMode="auto">
              <a:xfrm>
                <a:off x="2048" y="1480"/>
                <a:ext cx="113" cy="122"/>
                <a:chOff x="4114" y="2932"/>
                <a:chExt cx="113" cy="122"/>
              </a:xfrm>
            </p:grpSpPr>
            <p:sp>
              <p:nvSpPr>
                <p:cNvPr id="12489" name="Line 89"/>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0" name="Line 90"/>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480" name="Group 91"/>
              <p:cNvGrpSpPr>
                <a:grpSpLocks/>
              </p:cNvGrpSpPr>
              <p:nvPr/>
            </p:nvGrpSpPr>
            <p:grpSpPr bwMode="auto">
              <a:xfrm>
                <a:off x="2617" y="1421"/>
                <a:ext cx="113" cy="122"/>
                <a:chOff x="4114" y="2932"/>
                <a:chExt cx="113" cy="122"/>
              </a:xfrm>
            </p:grpSpPr>
            <p:sp>
              <p:nvSpPr>
                <p:cNvPr id="12487" name="Line 92"/>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88" name="Line 93"/>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481" name="Group 94"/>
              <p:cNvGrpSpPr>
                <a:grpSpLocks/>
              </p:cNvGrpSpPr>
              <p:nvPr/>
            </p:nvGrpSpPr>
            <p:grpSpPr bwMode="auto">
              <a:xfrm>
                <a:off x="2285" y="1308"/>
                <a:ext cx="113" cy="122"/>
                <a:chOff x="4114" y="2932"/>
                <a:chExt cx="113" cy="122"/>
              </a:xfrm>
            </p:grpSpPr>
            <p:sp>
              <p:nvSpPr>
                <p:cNvPr id="12485" name="Line 95"/>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86" name="Line 96"/>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482" name="Group 97"/>
              <p:cNvGrpSpPr>
                <a:grpSpLocks/>
              </p:cNvGrpSpPr>
              <p:nvPr/>
            </p:nvGrpSpPr>
            <p:grpSpPr bwMode="auto">
              <a:xfrm>
                <a:off x="2423" y="1067"/>
                <a:ext cx="113" cy="122"/>
                <a:chOff x="4114" y="2932"/>
                <a:chExt cx="113" cy="122"/>
              </a:xfrm>
            </p:grpSpPr>
            <p:sp>
              <p:nvSpPr>
                <p:cNvPr id="12483" name="Line 98"/>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84" name="Line 99"/>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12294" name="Group 100"/>
          <p:cNvGrpSpPr>
            <a:grpSpLocks/>
          </p:cNvGrpSpPr>
          <p:nvPr/>
        </p:nvGrpSpPr>
        <p:grpSpPr bwMode="auto">
          <a:xfrm>
            <a:off x="1641475" y="2246313"/>
            <a:ext cx="1552575" cy="1905000"/>
            <a:chOff x="1034" y="2439"/>
            <a:chExt cx="978" cy="1200"/>
          </a:xfrm>
        </p:grpSpPr>
        <p:pic>
          <p:nvPicPr>
            <p:cNvPr id="97381" name="Picture 10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034" y="2439"/>
              <a:ext cx="978" cy="1200"/>
            </a:xfrm>
            <a:prstGeom prst="rect">
              <a:avLst/>
            </a:prstGeom>
            <a:ln>
              <a:noFill/>
            </a:ln>
            <a:effectLst>
              <a:softEdge rad="112500"/>
            </a:effectLst>
          </p:spPr>
        </p:pic>
        <p:grpSp>
          <p:nvGrpSpPr>
            <p:cNvPr id="12450" name="Group 102"/>
            <p:cNvGrpSpPr>
              <a:grpSpLocks/>
            </p:cNvGrpSpPr>
            <p:nvPr/>
          </p:nvGrpSpPr>
          <p:grpSpPr bwMode="auto">
            <a:xfrm>
              <a:off x="1155" y="2602"/>
              <a:ext cx="734" cy="780"/>
              <a:chOff x="2367" y="2617"/>
              <a:chExt cx="734" cy="780"/>
            </a:xfrm>
          </p:grpSpPr>
          <p:sp>
            <p:nvSpPr>
              <p:cNvPr id="12451" name="Line 103"/>
              <p:cNvSpPr>
                <a:spLocks noChangeShapeType="1"/>
              </p:cNvSpPr>
              <p:nvPr/>
            </p:nvSpPr>
            <p:spPr bwMode="auto">
              <a:xfrm rot="5400000">
                <a:off x="2475" y="2630"/>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2" name="Line 104"/>
              <p:cNvSpPr>
                <a:spLocks noChangeShapeType="1"/>
              </p:cNvSpPr>
              <p:nvPr/>
            </p:nvSpPr>
            <p:spPr bwMode="auto">
              <a:xfrm rot="5400000">
                <a:off x="2719" y="2556"/>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3" name="Line 105"/>
              <p:cNvSpPr>
                <a:spLocks noChangeShapeType="1"/>
              </p:cNvSpPr>
              <p:nvPr/>
            </p:nvSpPr>
            <p:spPr bwMode="auto">
              <a:xfrm rot="5400000">
                <a:off x="2887" y="267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4" name="Line 106"/>
              <p:cNvSpPr>
                <a:spLocks noChangeShapeType="1"/>
              </p:cNvSpPr>
              <p:nvPr/>
            </p:nvSpPr>
            <p:spPr bwMode="auto">
              <a:xfrm rot="5400000">
                <a:off x="2684" y="3183"/>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5" name="Line 107"/>
              <p:cNvSpPr>
                <a:spLocks noChangeShapeType="1"/>
              </p:cNvSpPr>
              <p:nvPr/>
            </p:nvSpPr>
            <p:spPr bwMode="auto">
              <a:xfrm rot="5400000">
                <a:off x="2428" y="285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6" name="Line 108"/>
              <p:cNvSpPr>
                <a:spLocks noChangeShapeType="1"/>
              </p:cNvSpPr>
              <p:nvPr/>
            </p:nvSpPr>
            <p:spPr bwMode="auto">
              <a:xfrm rot="5400000">
                <a:off x="2611" y="273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7" name="Line 109"/>
              <p:cNvSpPr>
                <a:spLocks noChangeShapeType="1"/>
              </p:cNvSpPr>
              <p:nvPr/>
            </p:nvSpPr>
            <p:spPr bwMode="auto">
              <a:xfrm rot="5400000">
                <a:off x="2634" y="297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8" name="Line 110"/>
              <p:cNvSpPr>
                <a:spLocks noChangeShapeType="1"/>
              </p:cNvSpPr>
              <p:nvPr/>
            </p:nvSpPr>
            <p:spPr bwMode="auto">
              <a:xfrm rot="5400000">
                <a:off x="2454" y="3079"/>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9" name="Line 111"/>
              <p:cNvSpPr>
                <a:spLocks noChangeShapeType="1"/>
              </p:cNvSpPr>
              <p:nvPr/>
            </p:nvSpPr>
            <p:spPr bwMode="auto">
              <a:xfrm rot="5400000">
                <a:off x="3009" y="2800"/>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60" name="Line 112"/>
              <p:cNvSpPr>
                <a:spLocks noChangeShapeType="1"/>
              </p:cNvSpPr>
              <p:nvPr/>
            </p:nvSpPr>
            <p:spPr bwMode="auto">
              <a:xfrm rot="5400000">
                <a:off x="2540" y="3294"/>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61" name="Line 113"/>
              <p:cNvSpPr>
                <a:spLocks noChangeShapeType="1"/>
              </p:cNvSpPr>
              <p:nvPr/>
            </p:nvSpPr>
            <p:spPr bwMode="auto">
              <a:xfrm rot="5400000">
                <a:off x="2844" y="3336"/>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62" name="Line 114"/>
              <p:cNvSpPr>
                <a:spLocks noChangeShapeType="1"/>
              </p:cNvSpPr>
              <p:nvPr/>
            </p:nvSpPr>
            <p:spPr bwMode="auto">
              <a:xfrm rot="5400000">
                <a:off x="3040" y="296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63" name="Line 115"/>
              <p:cNvSpPr>
                <a:spLocks noChangeShapeType="1"/>
              </p:cNvSpPr>
              <p:nvPr/>
            </p:nvSpPr>
            <p:spPr bwMode="auto">
              <a:xfrm rot="5400000">
                <a:off x="2809" y="3047"/>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64" name="Line 116"/>
              <p:cNvSpPr>
                <a:spLocks noChangeShapeType="1"/>
              </p:cNvSpPr>
              <p:nvPr/>
            </p:nvSpPr>
            <p:spPr bwMode="auto">
              <a:xfrm rot="5400000">
                <a:off x="2980" y="3112"/>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65" name="Line 117"/>
              <p:cNvSpPr>
                <a:spLocks noChangeShapeType="1"/>
              </p:cNvSpPr>
              <p:nvPr/>
            </p:nvSpPr>
            <p:spPr bwMode="auto">
              <a:xfrm rot="5400000">
                <a:off x="2799" y="284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2295" name="Group 118"/>
          <p:cNvGrpSpPr>
            <a:grpSpLocks/>
          </p:cNvGrpSpPr>
          <p:nvPr/>
        </p:nvGrpSpPr>
        <p:grpSpPr bwMode="auto">
          <a:xfrm>
            <a:off x="4989513" y="2244725"/>
            <a:ext cx="1543050" cy="1905000"/>
            <a:chOff x="3143" y="2446"/>
            <a:chExt cx="972" cy="1200"/>
          </a:xfrm>
        </p:grpSpPr>
        <p:pic>
          <p:nvPicPr>
            <p:cNvPr id="97399" name="Picture 11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143" y="2446"/>
              <a:ext cx="972" cy="1200"/>
            </a:xfrm>
            <a:prstGeom prst="rect">
              <a:avLst/>
            </a:prstGeom>
            <a:ln>
              <a:noFill/>
            </a:ln>
            <a:effectLst>
              <a:softEdge rad="112500"/>
            </a:effectLst>
          </p:spPr>
        </p:pic>
        <p:grpSp>
          <p:nvGrpSpPr>
            <p:cNvPr id="12433" name="Group 120"/>
            <p:cNvGrpSpPr>
              <a:grpSpLocks/>
            </p:cNvGrpSpPr>
            <p:nvPr/>
          </p:nvGrpSpPr>
          <p:grpSpPr bwMode="auto">
            <a:xfrm rot="10800000">
              <a:off x="3248" y="2596"/>
              <a:ext cx="734" cy="780"/>
              <a:chOff x="2367" y="2617"/>
              <a:chExt cx="734" cy="780"/>
            </a:xfrm>
          </p:grpSpPr>
          <p:sp>
            <p:nvSpPr>
              <p:cNvPr id="12434" name="Line 121"/>
              <p:cNvSpPr>
                <a:spLocks noChangeShapeType="1"/>
              </p:cNvSpPr>
              <p:nvPr/>
            </p:nvSpPr>
            <p:spPr bwMode="auto">
              <a:xfrm rot="5400000">
                <a:off x="2475" y="2630"/>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35" name="Line 122"/>
              <p:cNvSpPr>
                <a:spLocks noChangeShapeType="1"/>
              </p:cNvSpPr>
              <p:nvPr/>
            </p:nvSpPr>
            <p:spPr bwMode="auto">
              <a:xfrm rot="5400000">
                <a:off x="2719" y="2556"/>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36" name="Line 123"/>
              <p:cNvSpPr>
                <a:spLocks noChangeShapeType="1"/>
              </p:cNvSpPr>
              <p:nvPr/>
            </p:nvSpPr>
            <p:spPr bwMode="auto">
              <a:xfrm rot="5400000">
                <a:off x="2887" y="267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37" name="Line 124"/>
              <p:cNvSpPr>
                <a:spLocks noChangeShapeType="1"/>
              </p:cNvSpPr>
              <p:nvPr/>
            </p:nvSpPr>
            <p:spPr bwMode="auto">
              <a:xfrm rot="5400000">
                <a:off x="2684" y="3183"/>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38" name="Line 125"/>
              <p:cNvSpPr>
                <a:spLocks noChangeShapeType="1"/>
              </p:cNvSpPr>
              <p:nvPr/>
            </p:nvSpPr>
            <p:spPr bwMode="auto">
              <a:xfrm rot="5400000">
                <a:off x="2428" y="285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39" name="Line 126"/>
              <p:cNvSpPr>
                <a:spLocks noChangeShapeType="1"/>
              </p:cNvSpPr>
              <p:nvPr/>
            </p:nvSpPr>
            <p:spPr bwMode="auto">
              <a:xfrm rot="5400000">
                <a:off x="2611" y="273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40" name="Line 127"/>
              <p:cNvSpPr>
                <a:spLocks noChangeShapeType="1"/>
              </p:cNvSpPr>
              <p:nvPr/>
            </p:nvSpPr>
            <p:spPr bwMode="auto">
              <a:xfrm rot="5400000">
                <a:off x="2634" y="297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41" name="Line 128"/>
              <p:cNvSpPr>
                <a:spLocks noChangeShapeType="1"/>
              </p:cNvSpPr>
              <p:nvPr/>
            </p:nvSpPr>
            <p:spPr bwMode="auto">
              <a:xfrm rot="5400000">
                <a:off x="2454" y="3079"/>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42" name="Line 129"/>
              <p:cNvSpPr>
                <a:spLocks noChangeShapeType="1"/>
              </p:cNvSpPr>
              <p:nvPr/>
            </p:nvSpPr>
            <p:spPr bwMode="auto">
              <a:xfrm rot="5400000">
                <a:off x="3009" y="2800"/>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43" name="Line 130"/>
              <p:cNvSpPr>
                <a:spLocks noChangeShapeType="1"/>
              </p:cNvSpPr>
              <p:nvPr/>
            </p:nvSpPr>
            <p:spPr bwMode="auto">
              <a:xfrm rot="5400000">
                <a:off x="2540" y="3294"/>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44" name="Line 131"/>
              <p:cNvSpPr>
                <a:spLocks noChangeShapeType="1"/>
              </p:cNvSpPr>
              <p:nvPr/>
            </p:nvSpPr>
            <p:spPr bwMode="auto">
              <a:xfrm rot="5400000">
                <a:off x="2844" y="3336"/>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45" name="Line 132"/>
              <p:cNvSpPr>
                <a:spLocks noChangeShapeType="1"/>
              </p:cNvSpPr>
              <p:nvPr/>
            </p:nvSpPr>
            <p:spPr bwMode="auto">
              <a:xfrm rot="5400000">
                <a:off x="3040" y="296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46" name="Line 133"/>
              <p:cNvSpPr>
                <a:spLocks noChangeShapeType="1"/>
              </p:cNvSpPr>
              <p:nvPr/>
            </p:nvSpPr>
            <p:spPr bwMode="auto">
              <a:xfrm rot="5400000">
                <a:off x="2809" y="3047"/>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47" name="Line 134"/>
              <p:cNvSpPr>
                <a:spLocks noChangeShapeType="1"/>
              </p:cNvSpPr>
              <p:nvPr/>
            </p:nvSpPr>
            <p:spPr bwMode="auto">
              <a:xfrm rot="5400000">
                <a:off x="2980" y="3112"/>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48" name="Line 135"/>
              <p:cNvSpPr>
                <a:spLocks noChangeShapeType="1"/>
              </p:cNvSpPr>
              <p:nvPr/>
            </p:nvSpPr>
            <p:spPr bwMode="auto">
              <a:xfrm rot="5400000">
                <a:off x="2799" y="284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2521" name="Group 136"/>
          <p:cNvGrpSpPr>
            <a:grpSpLocks/>
          </p:cNvGrpSpPr>
          <p:nvPr/>
        </p:nvGrpSpPr>
        <p:grpSpPr bwMode="auto">
          <a:xfrm>
            <a:off x="6334125" y="4279900"/>
            <a:ext cx="804863" cy="987425"/>
            <a:chOff x="1034" y="2439"/>
            <a:chExt cx="978" cy="1200"/>
          </a:xfrm>
        </p:grpSpPr>
        <p:pic>
          <p:nvPicPr>
            <p:cNvPr id="12415" name="Picture 137"/>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4" y="2439"/>
              <a:ext cx="978"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416" name="Group 138"/>
            <p:cNvGrpSpPr>
              <a:grpSpLocks/>
            </p:cNvGrpSpPr>
            <p:nvPr/>
          </p:nvGrpSpPr>
          <p:grpSpPr bwMode="auto">
            <a:xfrm>
              <a:off x="1155" y="2602"/>
              <a:ext cx="734" cy="780"/>
              <a:chOff x="2367" y="2617"/>
              <a:chExt cx="734" cy="780"/>
            </a:xfrm>
          </p:grpSpPr>
          <p:sp>
            <p:nvSpPr>
              <p:cNvPr id="12417" name="Line 139"/>
              <p:cNvSpPr>
                <a:spLocks noChangeShapeType="1"/>
              </p:cNvSpPr>
              <p:nvPr/>
            </p:nvSpPr>
            <p:spPr bwMode="auto">
              <a:xfrm rot="5400000">
                <a:off x="2475" y="2630"/>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8" name="Line 140"/>
              <p:cNvSpPr>
                <a:spLocks noChangeShapeType="1"/>
              </p:cNvSpPr>
              <p:nvPr/>
            </p:nvSpPr>
            <p:spPr bwMode="auto">
              <a:xfrm rot="5400000">
                <a:off x="2719" y="2556"/>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9" name="Line 141"/>
              <p:cNvSpPr>
                <a:spLocks noChangeShapeType="1"/>
              </p:cNvSpPr>
              <p:nvPr/>
            </p:nvSpPr>
            <p:spPr bwMode="auto">
              <a:xfrm rot="5400000">
                <a:off x="2887" y="267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0" name="Line 142"/>
              <p:cNvSpPr>
                <a:spLocks noChangeShapeType="1"/>
              </p:cNvSpPr>
              <p:nvPr/>
            </p:nvSpPr>
            <p:spPr bwMode="auto">
              <a:xfrm rot="5400000">
                <a:off x="2684" y="3183"/>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1" name="Line 143"/>
              <p:cNvSpPr>
                <a:spLocks noChangeShapeType="1"/>
              </p:cNvSpPr>
              <p:nvPr/>
            </p:nvSpPr>
            <p:spPr bwMode="auto">
              <a:xfrm rot="5400000">
                <a:off x="2428" y="285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2" name="Line 144"/>
              <p:cNvSpPr>
                <a:spLocks noChangeShapeType="1"/>
              </p:cNvSpPr>
              <p:nvPr/>
            </p:nvSpPr>
            <p:spPr bwMode="auto">
              <a:xfrm rot="5400000">
                <a:off x="2611" y="273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3" name="Line 145"/>
              <p:cNvSpPr>
                <a:spLocks noChangeShapeType="1"/>
              </p:cNvSpPr>
              <p:nvPr/>
            </p:nvSpPr>
            <p:spPr bwMode="auto">
              <a:xfrm rot="5400000">
                <a:off x="2634" y="297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4" name="Line 146"/>
              <p:cNvSpPr>
                <a:spLocks noChangeShapeType="1"/>
              </p:cNvSpPr>
              <p:nvPr/>
            </p:nvSpPr>
            <p:spPr bwMode="auto">
              <a:xfrm rot="5400000">
                <a:off x="2454" y="3079"/>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5" name="Line 147"/>
              <p:cNvSpPr>
                <a:spLocks noChangeShapeType="1"/>
              </p:cNvSpPr>
              <p:nvPr/>
            </p:nvSpPr>
            <p:spPr bwMode="auto">
              <a:xfrm rot="5400000">
                <a:off x="3009" y="2800"/>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6" name="Line 148"/>
              <p:cNvSpPr>
                <a:spLocks noChangeShapeType="1"/>
              </p:cNvSpPr>
              <p:nvPr/>
            </p:nvSpPr>
            <p:spPr bwMode="auto">
              <a:xfrm rot="5400000">
                <a:off x="2540" y="3294"/>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7" name="Line 149"/>
              <p:cNvSpPr>
                <a:spLocks noChangeShapeType="1"/>
              </p:cNvSpPr>
              <p:nvPr/>
            </p:nvSpPr>
            <p:spPr bwMode="auto">
              <a:xfrm rot="5400000">
                <a:off x="2844" y="3336"/>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8" name="Line 150"/>
              <p:cNvSpPr>
                <a:spLocks noChangeShapeType="1"/>
              </p:cNvSpPr>
              <p:nvPr/>
            </p:nvSpPr>
            <p:spPr bwMode="auto">
              <a:xfrm rot="5400000">
                <a:off x="3040" y="296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9" name="Line 151"/>
              <p:cNvSpPr>
                <a:spLocks noChangeShapeType="1"/>
              </p:cNvSpPr>
              <p:nvPr/>
            </p:nvSpPr>
            <p:spPr bwMode="auto">
              <a:xfrm rot="5400000">
                <a:off x="2809" y="3047"/>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30" name="Line 152"/>
              <p:cNvSpPr>
                <a:spLocks noChangeShapeType="1"/>
              </p:cNvSpPr>
              <p:nvPr/>
            </p:nvSpPr>
            <p:spPr bwMode="auto">
              <a:xfrm rot="5400000">
                <a:off x="2980" y="3112"/>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31" name="Line 153"/>
              <p:cNvSpPr>
                <a:spLocks noChangeShapeType="1"/>
              </p:cNvSpPr>
              <p:nvPr/>
            </p:nvSpPr>
            <p:spPr bwMode="auto">
              <a:xfrm rot="5400000">
                <a:off x="2799" y="284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2523" name="Group 154"/>
          <p:cNvGrpSpPr>
            <a:grpSpLocks/>
          </p:cNvGrpSpPr>
          <p:nvPr/>
        </p:nvGrpSpPr>
        <p:grpSpPr bwMode="auto">
          <a:xfrm>
            <a:off x="7594600" y="4281488"/>
            <a:ext cx="800100" cy="987425"/>
            <a:chOff x="3143" y="2446"/>
            <a:chExt cx="972" cy="1200"/>
          </a:xfrm>
        </p:grpSpPr>
        <p:pic>
          <p:nvPicPr>
            <p:cNvPr id="12398" name="Picture 155"/>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43" y="2446"/>
              <a:ext cx="972"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99" name="Group 156"/>
            <p:cNvGrpSpPr>
              <a:grpSpLocks/>
            </p:cNvGrpSpPr>
            <p:nvPr/>
          </p:nvGrpSpPr>
          <p:grpSpPr bwMode="auto">
            <a:xfrm rot="10800000">
              <a:off x="3248" y="2596"/>
              <a:ext cx="734" cy="780"/>
              <a:chOff x="2367" y="2617"/>
              <a:chExt cx="734" cy="780"/>
            </a:xfrm>
          </p:grpSpPr>
          <p:sp>
            <p:nvSpPr>
              <p:cNvPr id="12400" name="Line 157"/>
              <p:cNvSpPr>
                <a:spLocks noChangeShapeType="1"/>
              </p:cNvSpPr>
              <p:nvPr/>
            </p:nvSpPr>
            <p:spPr bwMode="auto">
              <a:xfrm rot="5400000">
                <a:off x="2475" y="2630"/>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1" name="Line 158"/>
              <p:cNvSpPr>
                <a:spLocks noChangeShapeType="1"/>
              </p:cNvSpPr>
              <p:nvPr/>
            </p:nvSpPr>
            <p:spPr bwMode="auto">
              <a:xfrm rot="5400000">
                <a:off x="2719" y="2556"/>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2" name="Line 159"/>
              <p:cNvSpPr>
                <a:spLocks noChangeShapeType="1"/>
              </p:cNvSpPr>
              <p:nvPr/>
            </p:nvSpPr>
            <p:spPr bwMode="auto">
              <a:xfrm rot="5400000">
                <a:off x="2887" y="267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3" name="Line 160"/>
              <p:cNvSpPr>
                <a:spLocks noChangeShapeType="1"/>
              </p:cNvSpPr>
              <p:nvPr/>
            </p:nvSpPr>
            <p:spPr bwMode="auto">
              <a:xfrm rot="5400000">
                <a:off x="2684" y="3183"/>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4" name="Line 161"/>
              <p:cNvSpPr>
                <a:spLocks noChangeShapeType="1"/>
              </p:cNvSpPr>
              <p:nvPr/>
            </p:nvSpPr>
            <p:spPr bwMode="auto">
              <a:xfrm rot="5400000">
                <a:off x="2428" y="285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5" name="Line 162"/>
              <p:cNvSpPr>
                <a:spLocks noChangeShapeType="1"/>
              </p:cNvSpPr>
              <p:nvPr/>
            </p:nvSpPr>
            <p:spPr bwMode="auto">
              <a:xfrm rot="5400000">
                <a:off x="2611" y="273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6" name="Line 163"/>
              <p:cNvSpPr>
                <a:spLocks noChangeShapeType="1"/>
              </p:cNvSpPr>
              <p:nvPr/>
            </p:nvSpPr>
            <p:spPr bwMode="auto">
              <a:xfrm rot="5400000">
                <a:off x="2634" y="297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7" name="Line 164"/>
              <p:cNvSpPr>
                <a:spLocks noChangeShapeType="1"/>
              </p:cNvSpPr>
              <p:nvPr/>
            </p:nvSpPr>
            <p:spPr bwMode="auto">
              <a:xfrm rot="5400000">
                <a:off x="2454" y="3079"/>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8" name="Line 165"/>
              <p:cNvSpPr>
                <a:spLocks noChangeShapeType="1"/>
              </p:cNvSpPr>
              <p:nvPr/>
            </p:nvSpPr>
            <p:spPr bwMode="auto">
              <a:xfrm rot="5400000">
                <a:off x="3009" y="2800"/>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9" name="Line 166"/>
              <p:cNvSpPr>
                <a:spLocks noChangeShapeType="1"/>
              </p:cNvSpPr>
              <p:nvPr/>
            </p:nvSpPr>
            <p:spPr bwMode="auto">
              <a:xfrm rot="5400000">
                <a:off x="2540" y="3294"/>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0" name="Line 167"/>
              <p:cNvSpPr>
                <a:spLocks noChangeShapeType="1"/>
              </p:cNvSpPr>
              <p:nvPr/>
            </p:nvSpPr>
            <p:spPr bwMode="auto">
              <a:xfrm rot="5400000">
                <a:off x="2844" y="3336"/>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1" name="Line 168"/>
              <p:cNvSpPr>
                <a:spLocks noChangeShapeType="1"/>
              </p:cNvSpPr>
              <p:nvPr/>
            </p:nvSpPr>
            <p:spPr bwMode="auto">
              <a:xfrm rot="5400000">
                <a:off x="3040" y="296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2" name="Line 169"/>
              <p:cNvSpPr>
                <a:spLocks noChangeShapeType="1"/>
              </p:cNvSpPr>
              <p:nvPr/>
            </p:nvSpPr>
            <p:spPr bwMode="auto">
              <a:xfrm rot="5400000">
                <a:off x="2809" y="3047"/>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3" name="Line 170"/>
              <p:cNvSpPr>
                <a:spLocks noChangeShapeType="1"/>
              </p:cNvSpPr>
              <p:nvPr/>
            </p:nvSpPr>
            <p:spPr bwMode="auto">
              <a:xfrm rot="5400000">
                <a:off x="2980" y="3112"/>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4" name="Line 171"/>
              <p:cNvSpPr>
                <a:spLocks noChangeShapeType="1"/>
              </p:cNvSpPr>
              <p:nvPr/>
            </p:nvSpPr>
            <p:spPr bwMode="auto">
              <a:xfrm rot="5400000">
                <a:off x="2799" y="284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2525" name="Group 172"/>
          <p:cNvGrpSpPr>
            <a:grpSpLocks/>
          </p:cNvGrpSpPr>
          <p:nvPr/>
        </p:nvGrpSpPr>
        <p:grpSpPr bwMode="auto">
          <a:xfrm rot="5400000">
            <a:off x="6045994" y="5530056"/>
            <a:ext cx="1409700" cy="1055688"/>
            <a:chOff x="1049" y="2449"/>
            <a:chExt cx="1554" cy="1164"/>
          </a:xfrm>
        </p:grpSpPr>
        <p:pic>
          <p:nvPicPr>
            <p:cNvPr id="97453" name="Picture 173" descr="ANd9GcSwMvNLFJD78HKd0nHg_ZauKVAJra4M_3fNYY9-nmLiHFWQo4XswQ"/>
            <p:cNvPicPr>
              <a:picLocks noChangeAspect="1" noChangeArrowheads="1"/>
            </p:cNvPicPr>
            <p:nvPr/>
          </p:nvPicPr>
          <p:blipFill>
            <a:blip r:embed="rId6"/>
            <a:srcRect/>
            <a:stretch>
              <a:fillRect/>
            </a:stretch>
          </p:blipFill>
          <p:spPr bwMode="auto">
            <a:xfrm>
              <a:off x="1049" y="2449"/>
              <a:ext cx="1554" cy="1164"/>
            </a:xfrm>
            <a:prstGeom prst="rect">
              <a:avLst/>
            </a:prstGeom>
            <a:ln>
              <a:noFill/>
            </a:ln>
            <a:effectLst>
              <a:outerShdw blurRad="292100" dist="139700" dir="2700000" algn="tl" rotWithShape="0">
                <a:srgbClr val="333333">
                  <a:alpha val="65000"/>
                </a:srgbClr>
              </a:outerShdw>
            </a:effectLst>
          </p:spPr>
        </p:pic>
        <p:grpSp>
          <p:nvGrpSpPr>
            <p:cNvPr id="12352" name="Group 174"/>
            <p:cNvGrpSpPr>
              <a:grpSpLocks/>
            </p:cNvGrpSpPr>
            <p:nvPr/>
          </p:nvGrpSpPr>
          <p:grpSpPr bwMode="auto">
            <a:xfrm rot="10800000">
              <a:off x="1220" y="2539"/>
              <a:ext cx="1281" cy="981"/>
              <a:chOff x="1500" y="621"/>
              <a:chExt cx="1281" cy="981"/>
            </a:xfrm>
          </p:grpSpPr>
          <p:grpSp>
            <p:nvGrpSpPr>
              <p:cNvPr id="12353" name="Group 175"/>
              <p:cNvGrpSpPr>
                <a:grpSpLocks/>
              </p:cNvGrpSpPr>
              <p:nvPr/>
            </p:nvGrpSpPr>
            <p:grpSpPr bwMode="auto">
              <a:xfrm>
                <a:off x="1635" y="621"/>
                <a:ext cx="113" cy="122"/>
                <a:chOff x="4114" y="2932"/>
                <a:chExt cx="113" cy="122"/>
              </a:xfrm>
            </p:grpSpPr>
            <p:sp>
              <p:nvSpPr>
                <p:cNvPr id="12396" name="Line 176"/>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7" name="Line 177"/>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54" name="Group 178"/>
              <p:cNvGrpSpPr>
                <a:grpSpLocks/>
              </p:cNvGrpSpPr>
              <p:nvPr/>
            </p:nvGrpSpPr>
            <p:grpSpPr bwMode="auto">
              <a:xfrm>
                <a:off x="1500" y="1038"/>
                <a:ext cx="113" cy="122"/>
                <a:chOff x="4114" y="2932"/>
                <a:chExt cx="113" cy="122"/>
              </a:xfrm>
            </p:grpSpPr>
            <p:sp>
              <p:nvSpPr>
                <p:cNvPr id="12394" name="Line 179"/>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5" name="Line 180"/>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55" name="Group 181"/>
              <p:cNvGrpSpPr>
                <a:grpSpLocks/>
              </p:cNvGrpSpPr>
              <p:nvPr/>
            </p:nvGrpSpPr>
            <p:grpSpPr bwMode="auto">
              <a:xfrm>
                <a:off x="1902" y="652"/>
                <a:ext cx="113" cy="122"/>
                <a:chOff x="4114" y="2932"/>
                <a:chExt cx="113" cy="122"/>
              </a:xfrm>
            </p:grpSpPr>
            <p:sp>
              <p:nvSpPr>
                <p:cNvPr id="12392" name="Line 182"/>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3" name="Line 183"/>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56" name="Group 184"/>
              <p:cNvGrpSpPr>
                <a:grpSpLocks/>
              </p:cNvGrpSpPr>
              <p:nvPr/>
            </p:nvGrpSpPr>
            <p:grpSpPr bwMode="auto">
              <a:xfrm>
                <a:off x="1674" y="866"/>
                <a:ext cx="113" cy="122"/>
                <a:chOff x="4114" y="2932"/>
                <a:chExt cx="113" cy="122"/>
              </a:xfrm>
            </p:grpSpPr>
            <p:sp>
              <p:nvSpPr>
                <p:cNvPr id="12390" name="Line 185"/>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1" name="Line 186"/>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57" name="Group 187"/>
              <p:cNvGrpSpPr>
                <a:grpSpLocks/>
              </p:cNvGrpSpPr>
              <p:nvPr/>
            </p:nvGrpSpPr>
            <p:grpSpPr bwMode="auto">
              <a:xfrm>
                <a:off x="2116" y="844"/>
                <a:ext cx="113" cy="122"/>
                <a:chOff x="4114" y="2932"/>
                <a:chExt cx="113" cy="122"/>
              </a:xfrm>
            </p:grpSpPr>
            <p:sp>
              <p:nvSpPr>
                <p:cNvPr id="12388" name="Line 188"/>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89" name="Line 189"/>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58" name="Group 190"/>
              <p:cNvGrpSpPr>
                <a:grpSpLocks/>
              </p:cNvGrpSpPr>
              <p:nvPr/>
            </p:nvGrpSpPr>
            <p:grpSpPr bwMode="auto">
              <a:xfrm>
                <a:off x="2003" y="1062"/>
                <a:ext cx="113" cy="122"/>
                <a:chOff x="4114" y="2932"/>
                <a:chExt cx="113" cy="122"/>
              </a:xfrm>
            </p:grpSpPr>
            <p:sp>
              <p:nvSpPr>
                <p:cNvPr id="12386" name="Line 191"/>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87" name="Line 192"/>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59" name="Group 193"/>
              <p:cNvGrpSpPr>
                <a:grpSpLocks/>
              </p:cNvGrpSpPr>
              <p:nvPr/>
            </p:nvGrpSpPr>
            <p:grpSpPr bwMode="auto">
              <a:xfrm>
                <a:off x="2504" y="837"/>
                <a:ext cx="113" cy="122"/>
                <a:chOff x="4114" y="2932"/>
                <a:chExt cx="113" cy="122"/>
              </a:xfrm>
            </p:grpSpPr>
            <p:sp>
              <p:nvSpPr>
                <p:cNvPr id="12384" name="Line 194"/>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85" name="Line 195"/>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60" name="Group 196"/>
              <p:cNvGrpSpPr>
                <a:grpSpLocks/>
              </p:cNvGrpSpPr>
              <p:nvPr/>
            </p:nvGrpSpPr>
            <p:grpSpPr bwMode="auto">
              <a:xfrm>
                <a:off x="1572" y="1406"/>
                <a:ext cx="113" cy="122"/>
                <a:chOff x="4114" y="2932"/>
                <a:chExt cx="113" cy="122"/>
              </a:xfrm>
            </p:grpSpPr>
            <p:sp>
              <p:nvSpPr>
                <p:cNvPr id="12382" name="Line 197"/>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83" name="Line 198"/>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61" name="Group 199"/>
              <p:cNvGrpSpPr>
                <a:grpSpLocks/>
              </p:cNvGrpSpPr>
              <p:nvPr/>
            </p:nvGrpSpPr>
            <p:grpSpPr bwMode="auto">
              <a:xfrm>
                <a:off x="1787" y="1226"/>
                <a:ext cx="113" cy="122"/>
                <a:chOff x="4114" y="2932"/>
                <a:chExt cx="113" cy="122"/>
              </a:xfrm>
            </p:grpSpPr>
            <p:sp>
              <p:nvSpPr>
                <p:cNvPr id="12380" name="Line 200"/>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81" name="Line 201"/>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62" name="Group 202"/>
              <p:cNvGrpSpPr>
                <a:grpSpLocks/>
              </p:cNvGrpSpPr>
              <p:nvPr/>
            </p:nvGrpSpPr>
            <p:grpSpPr bwMode="auto">
              <a:xfrm>
                <a:off x="2303" y="644"/>
                <a:ext cx="113" cy="122"/>
                <a:chOff x="4114" y="2932"/>
                <a:chExt cx="113" cy="122"/>
              </a:xfrm>
            </p:grpSpPr>
            <p:sp>
              <p:nvSpPr>
                <p:cNvPr id="12378" name="Line 203"/>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79" name="Line 204"/>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63" name="Group 205"/>
              <p:cNvGrpSpPr>
                <a:grpSpLocks/>
              </p:cNvGrpSpPr>
              <p:nvPr/>
            </p:nvGrpSpPr>
            <p:grpSpPr bwMode="auto">
              <a:xfrm>
                <a:off x="2668" y="1123"/>
                <a:ext cx="113" cy="122"/>
                <a:chOff x="4114" y="2932"/>
                <a:chExt cx="113" cy="122"/>
              </a:xfrm>
            </p:grpSpPr>
            <p:sp>
              <p:nvSpPr>
                <p:cNvPr id="12376" name="Line 206"/>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77" name="Line 207"/>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64" name="Group 208"/>
              <p:cNvGrpSpPr>
                <a:grpSpLocks/>
              </p:cNvGrpSpPr>
              <p:nvPr/>
            </p:nvGrpSpPr>
            <p:grpSpPr bwMode="auto">
              <a:xfrm>
                <a:off x="2048" y="1480"/>
                <a:ext cx="113" cy="122"/>
                <a:chOff x="4114" y="2932"/>
                <a:chExt cx="113" cy="122"/>
              </a:xfrm>
            </p:grpSpPr>
            <p:sp>
              <p:nvSpPr>
                <p:cNvPr id="12374" name="Line 209"/>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75" name="Line 210"/>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65" name="Group 211"/>
              <p:cNvGrpSpPr>
                <a:grpSpLocks/>
              </p:cNvGrpSpPr>
              <p:nvPr/>
            </p:nvGrpSpPr>
            <p:grpSpPr bwMode="auto">
              <a:xfrm>
                <a:off x="2617" y="1421"/>
                <a:ext cx="113" cy="122"/>
                <a:chOff x="4114" y="2932"/>
                <a:chExt cx="113" cy="122"/>
              </a:xfrm>
            </p:grpSpPr>
            <p:sp>
              <p:nvSpPr>
                <p:cNvPr id="12372" name="Line 212"/>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73" name="Line 213"/>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66" name="Group 214"/>
              <p:cNvGrpSpPr>
                <a:grpSpLocks/>
              </p:cNvGrpSpPr>
              <p:nvPr/>
            </p:nvGrpSpPr>
            <p:grpSpPr bwMode="auto">
              <a:xfrm>
                <a:off x="2285" y="1308"/>
                <a:ext cx="113" cy="122"/>
                <a:chOff x="4114" y="2932"/>
                <a:chExt cx="113" cy="122"/>
              </a:xfrm>
            </p:grpSpPr>
            <p:sp>
              <p:nvSpPr>
                <p:cNvPr id="12370" name="Line 215"/>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71" name="Line 216"/>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67" name="Group 217"/>
              <p:cNvGrpSpPr>
                <a:grpSpLocks/>
              </p:cNvGrpSpPr>
              <p:nvPr/>
            </p:nvGrpSpPr>
            <p:grpSpPr bwMode="auto">
              <a:xfrm>
                <a:off x="2423" y="1067"/>
                <a:ext cx="113" cy="122"/>
                <a:chOff x="4114" y="2932"/>
                <a:chExt cx="113" cy="122"/>
              </a:xfrm>
            </p:grpSpPr>
            <p:sp>
              <p:nvSpPr>
                <p:cNvPr id="12368" name="Line 218"/>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69" name="Line 219"/>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12572" name="Group 220"/>
          <p:cNvGrpSpPr>
            <a:grpSpLocks/>
          </p:cNvGrpSpPr>
          <p:nvPr/>
        </p:nvGrpSpPr>
        <p:grpSpPr bwMode="auto">
          <a:xfrm rot="5400000">
            <a:off x="7331869" y="5515769"/>
            <a:ext cx="1409700" cy="1055688"/>
            <a:chOff x="3149" y="2457"/>
            <a:chExt cx="1554" cy="1164"/>
          </a:xfrm>
        </p:grpSpPr>
        <p:pic>
          <p:nvPicPr>
            <p:cNvPr id="97501" name="Picture 221" descr="ANd9GcQ-41jbzHwLqGXWuZHco_MO1Wh5ig8MpkDa5ZcRcLkGlDj8YmiBBg"/>
            <p:cNvPicPr>
              <a:picLocks noChangeAspect="1" noChangeArrowheads="1"/>
            </p:cNvPicPr>
            <p:nvPr/>
          </p:nvPicPr>
          <p:blipFill>
            <a:blip r:embed="rId7"/>
            <a:srcRect/>
            <a:stretch>
              <a:fillRect/>
            </a:stretch>
          </p:blipFill>
          <p:spPr bwMode="auto">
            <a:xfrm>
              <a:off x="3149" y="2457"/>
              <a:ext cx="1554" cy="1164"/>
            </a:xfrm>
            <a:prstGeom prst="rect">
              <a:avLst/>
            </a:prstGeom>
            <a:ln>
              <a:noFill/>
            </a:ln>
            <a:effectLst>
              <a:outerShdw blurRad="292100" dist="139700" dir="2700000" algn="tl" rotWithShape="0">
                <a:srgbClr val="333333">
                  <a:alpha val="65000"/>
                </a:srgbClr>
              </a:outerShdw>
            </a:effectLst>
          </p:spPr>
        </p:pic>
        <p:grpSp>
          <p:nvGrpSpPr>
            <p:cNvPr id="12305" name="Group 222"/>
            <p:cNvGrpSpPr>
              <a:grpSpLocks/>
            </p:cNvGrpSpPr>
            <p:nvPr/>
          </p:nvGrpSpPr>
          <p:grpSpPr bwMode="auto">
            <a:xfrm>
              <a:off x="3275" y="2579"/>
              <a:ext cx="1281" cy="981"/>
              <a:chOff x="1500" y="621"/>
              <a:chExt cx="1281" cy="981"/>
            </a:xfrm>
          </p:grpSpPr>
          <p:grpSp>
            <p:nvGrpSpPr>
              <p:cNvPr id="12306" name="Group 223"/>
              <p:cNvGrpSpPr>
                <a:grpSpLocks/>
              </p:cNvGrpSpPr>
              <p:nvPr/>
            </p:nvGrpSpPr>
            <p:grpSpPr bwMode="auto">
              <a:xfrm>
                <a:off x="1635" y="621"/>
                <a:ext cx="113" cy="122"/>
                <a:chOff x="4114" y="2932"/>
                <a:chExt cx="113" cy="122"/>
              </a:xfrm>
            </p:grpSpPr>
            <p:sp>
              <p:nvSpPr>
                <p:cNvPr id="12349" name="Line 224"/>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50" name="Line 225"/>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07" name="Group 226"/>
              <p:cNvGrpSpPr>
                <a:grpSpLocks/>
              </p:cNvGrpSpPr>
              <p:nvPr/>
            </p:nvGrpSpPr>
            <p:grpSpPr bwMode="auto">
              <a:xfrm>
                <a:off x="1500" y="1038"/>
                <a:ext cx="113" cy="122"/>
                <a:chOff x="4114" y="2932"/>
                <a:chExt cx="113" cy="122"/>
              </a:xfrm>
            </p:grpSpPr>
            <p:sp>
              <p:nvSpPr>
                <p:cNvPr id="12347" name="Line 227"/>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48" name="Line 228"/>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08" name="Group 229"/>
              <p:cNvGrpSpPr>
                <a:grpSpLocks/>
              </p:cNvGrpSpPr>
              <p:nvPr/>
            </p:nvGrpSpPr>
            <p:grpSpPr bwMode="auto">
              <a:xfrm>
                <a:off x="1902" y="652"/>
                <a:ext cx="113" cy="122"/>
                <a:chOff x="4114" y="2932"/>
                <a:chExt cx="113" cy="122"/>
              </a:xfrm>
            </p:grpSpPr>
            <p:sp>
              <p:nvSpPr>
                <p:cNvPr id="12345" name="Line 230"/>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46" name="Line 231"/>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09" name="Group 232"/>
              <p:cNvGrpSpPr>
                <a:grpSpLocks/>
              </p:cNvGrpSpPr>
              <p:nvPr/>
            </p:nvGrpSpPr>
            <p:grpSpPr bwMode="auto">
              <a:xfrm>
                <a:off x="1674" y="866"/>
                <a:ext cx="113" cy="122"/>
                <a:chOff x="4114" y="2932"/>
                <a:chExt cx="113" cy="122"/>
              </a:xfrm>
            </p:grpSpPr>
            <p:sp>
              <p:nvSpPr>
                <p:cNvPr id="12343" name="Line 233"/>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44" name="Line 234"/>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0" name="Group 235"/>
              <p:cNvGrpSpPr>
                <a:grpSpLocks/>
              </p:cNvGrpSpPr>
              <p:nvPr/>
            </p:nvGrpSpPr>
            <p:grpSpPr bwMode="auto">
              <a:xfrm>
                <a:off x="2116" y="844"/>
                <a:ext cx="113" cy="122"/>
                <a:chOff x="4114" y="2932"/>
                <a:chExt cx="113" cy="122"/>
              </a:xfrm>
            </p:grpSpPr>
            <p:sp>
              <p:nvSpPr>
                <p:cNvPr id="12341" name="Line 236"/>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42" name="Line 237"/>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1" name="Group 238"/>
              <p:cNvGrpSpPr>
                <a:grpSpLocks/>
              </p:cNvGrpSpPr>
              <p:nvPr/>
            </p:nvGrpSpPr>
            <p:grpSpPr bwMode="auto">
              <a:xfrm>
                <a:off x="2003" y="1062"/>
                <a:ext cx="113" cy="122"/>
                <a:chOff x="4114" y="2932"/>
                <a:chExt cx="113" cy="122"/>
              </a:xfrm>
            </p:grpSpPr>
            <p:sp>
              <p:nvSpPr>
                <p:cNvPr id="12339" name="Line 239"/>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40" name="Line 240"/>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2" name="Group 241"/>
              <p:cNvGrpSpPr>
                <a:grpSpLocks/>
              </p:cNvGrpSpPr>
              <p:nvPr/>
            </p:nvGrpSpPr>
            <p:grpSpPr bwMode="auto">
              <a:xfrm>
                <a:off x="2504" y="837"/>
                <a:ext cx="113" cy="122"/>
                <a:chOff x="4114" y="2932"/>
                <a:chExt cx="113" cy="122"/>
              </a:xfrm>
            </p:grpSpPr>
            <p:sp>
              <p:nvSpPr>
                <p:cNvPr id="12337" name="Line 242"/>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38" name="Line 243"/>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3" name="Group 244"/>
              <p:cNvGrpSpPr>
                <a:grpSpLocks/>
              </p:cNvGrpSpPr>
              <p:nvPr/>
            </p:nvGrpSpPr>
            <p:grpSpPr bwMode="auto">
              <a:xfrm>
                <a:off x="1572" y="1406"/>
                <a:ext cx="113" cy="122"/>
                <a:chOff x="4114" y="2932"/>
                <a:chExt cx="113" cy="122"/>
              </a:xfrm>
            </p:grpSpPr>
            <p:sp>
              <p:nvSpPr>
                <p:cNvPr id="12335" name="Line 245"/>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36" name="Line 246"/>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4" name="Group 247"/>
              <p:cNvGrpSpPr>
                <a:grpSpLocks/>
              </p:cNvGrpSpPr>
              <p:nvPr/>
            </p:nvGrpSpPr>
            <p:grpSpPr bwMode="auto">
              <a:xfrm>
                <a:off x="1787" y="1226"/>
                <a:ext cx="113" cy="122"/>
                <a:chOff x="4114" y="2932"/>
                <a:chExt cx="113" cy="122"/>
              </a:xfrm>
            </p:grpSpPr>
            <p:sp>
              <p:nvSpPr>
                <p:cNvPr id="12333" name="Line 248"/>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34" name="Line 249"/>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5" name="Group 250"/>
              <p:cNvGrpSpPr>
                <a:grpSpLocks/>
              </p:cNvGrpSpPr>
              <p:nvPr/>
            </p:nvGrpSpPr>
            <p:grpSpPr bwMode="auto">
              <a:xfrm>
                <a:off x="2303" y="644"/>
                <a:ext cx="113" cy="122"/>
                <a:chOff x="4114" y="2932"/>
                <a:chExt cx="113" cy="122"/>
              </a:xfrm>
            </p:grpSpPr>
            <p:sp>
              <p:nvSpPr>
                <p:cNvPr id="12331" name="Line 251"/>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32" name="Line 252"/>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6" name="Group 253"/>
              <p:cNvGrpSpPr>
                <a:grpSpLocks/>
              </p:cNvGrpSpPr>
              <p:nvPr/>
            </p:nvGrpSpPr>
            <p:grpSpPr bwMode="auto">
              <a:xfrm>
                <a:off x="2668" y="1123"/>
                <a:ext cx="113" cy="122"/>
                <a:chOff x="4114" y="2932"/>
                <a:chExt cx="113" cy="122"/>
              </a:xfrm>
            </p:grpSpPr>
            <p:sp>
              <p:nvSpPr>
                <p:cNvPr id="12329" name="Line 254"/>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30" name="Line 255"/>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7" name="Group 256"/>
              <p:cNvGrpSpPr>
                <a:grpSpLocks/>
              </p:cNvGrpSpPr>
              <p:nvPr/>
            </p:nvGrpSpPr>
            <p:grpSpPr bwMode="auto">
              <a:xfrm>
                <a:off x="2048" y="1480"/>
                <a:ext cx="113" cy="122"/>
                <a:chOff x="4114" y="2932"/>
                <a:chExt cx="113" cy="122"/>
              </a:xfrm>
            </p:grpSpPr>
            <p:sp>
              <p:nvSpPr>
                <p:cNvPr id="12327" name="Line 257"/>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8" name="Line 258"/>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8" name="Group 259"/>
              <p:cNvGrpSpPr>
                <a:grpSpLocks/>
              </p:cNvGrpSpPr>
              <p:nvPr/>
            </p:nvGrpSpPr>
            <p:grpSpPr bwMode="auto">
              <a:xfrm>
                <a:off x="2617" y="1421"/>
                <a:ext cx="113" cy="122"/>
                <a:chOff x="4114" y="2932"/>
                <a:chExt cx="113" cy="122"/>
              </a:xfrm>
            </p:grpSpPr>
            <p:sp>
              <p:nvSpPr>
                <p:cNvPr id="12325" name="Line 260"/>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6" name="Line 261"/>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9" name="Group 262"/>
              <p:cNvGrpSpPr>
                <a:grpSpLocks/>
              </p:cNvGrpSpPr>
              <p:nvPr/>
            </p:nvGrpSpPr>
            <p:grpSpPr bwMode="auto">
              <a:xfrm>
                <a:off x="2285" y="1308"/>
                <a:ext cx="113" cy="122"/>
                <a:chOff x="4114" y="2932"/>
                <a:chExt cx="113" cy="122"/>
              </a:xfrm>
            </p:grpSpPr>
            <p:sp>
              <p:nvSpPr>
                <p:cNvPr id="12323" name="Line 263"/>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4" name="Line 264"/>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20" name="Group 265"/>
              <p:cNvGrpSpPr>
                <a:grpSpLocks/>
              </p:cNvGrpSpPr>
              <p:nvPr/>
            </p:nvGrpSpPr>
            <p:grpSpPr bwMode="auto">
              <a:xfrm>
                <a:off x="2423" y="1067"/>
                <a:ext cx="113" cy="122"/>
                <a:chOff x="4114" y="2932"/>
                <a:chExt cx="113" cy="122"/>
              </a:xfrm>
            </p:grpSpPr>
            <p:sp>
              <p:nvSpPr>
                <p:cNvPr id="12321" name="Line 266"/>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2" name="Line 267"/>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sp>
        <p:nvSpPr>
          <p:cNvPr id="97548" name="Line 268"/>
          <p:cNvSpPr>
            <a:spLocks noChangeShapeType="1"/>
          </p:cNvSpPr>
          <p:nvPr/>
        </p:nvSpPr>
        <p:spPr bwMode="auto">
          <a:xfrm>
            <a:off x="8359775" y="4756150"/>
            <a:ext cx="347663"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7549" name="Line 269"/>
          <p:cNvSpPr>
            <a:spLocks noChangeShapeType="1"/>
          </p:cNvSpPr>
          <p:nvPr/>
        </p:nvSpPr>
        <p:spPr bwMode="auto">
          <a:xfrm flipH="1">
            <a:off x="6019800" y="4757738"/>
            <a:ext cx="347663"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7550" name="Line 270"/>
          <p:cNvSpPr>
            <a:spLocks noChangeShapeType="1"/>
          </p:cNvSpPr>
          <p:nvPr/>
        </p:nvSpPr>
        <p:spPr bwMode="auto">
          <a:xfrm>
            <a:off x="8562975" y="6021388"/>
            <a:ext cx="347663"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7551" name="Line 271"/>
          <p:cNvSpPr>
            <a:spLocks noChangeShapeType="1"/>
          </p:cNvSpPr>
          <p:nvPr/>
        </p:nvSpPr>
        <p:spPr bwMode="auto">
          <a:xfrm flipH="1">
            <a:off x="5854700" y="6022975"/>
            <a:ext cx="347663"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97282">
                                            <p:txEl>
                                              <p:pRg st="7" end="7"/>
                                            </p:txEl>
                                          </p:spTgt>
                                        </p:tgtEl>
                                        <p:attrNameLst>
                                          <p:attrName>style.visibility</p:attrName>
                                        </p:attrNameLst>
                                      </p:cBhvr>
                                      <p:to>
                                        <p:strVal val="visible"/>
                                      </p:to>
                                    </p:set>
                                    <p:anim calcmode="lin" valueType="num">
                                      <p:cBhvr additive="base">
                                        <p:cTn id="20" dur="500" fill="hold"/>
                                        <p:tgtEl>
                                          <p:spTgt spid="97282">
                                            <p:txEl>
                                              <p:pRg st="7" end="7"/>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728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nodeType="clickEffect">
                                  <p:stCondLst>
                                    <p:cond delay="0"/>
                                  </p:stCondLst>
                                  <p:childTnLst>
                                    <p:set>
                                      <p:cBhvr>
                                        <p:cTn id="25" dur="1" fill="hold">
                                          <p:stCondLst>
                                            <p:cond delay="0"/>
                                          </p:stCondLst>
                                        </p:cTn>
                                        <p:tgtEl>
                                          <p:spTgt spid="12521"/>
                                        </p:tgtEl>
                                        <p:attrNameLst>
                                          <p:attrName>style.visibility</p:attrName>
                                        </p:attrNameLst>
                                      </p:cBhvr>
                                      <p:to>
                                        <p:strVal val="visible"/>
                                      </p:to>
                                    </p:set>
                                    <p:anim calcmode="lin" valueType="num">
                                      <p:cBhvr>
                                        <p:cTn id="26" dur="500" fill="hold"/>
                                        <p:tgtEl>
                                          <p:spTgt spid="12521"/>
                                        </p:tgtEl>
                                        <p:attrNameLst>
                                          <p:attrName>ppt_w</p:attrName>
                                        </p:attrNameLst>
                                      </p:cBhvr>
                                      <p:tavLst>
                                        <p:tav tm="0">
                                          <p:val>
                                            <p:fltVal val="0"/>
                                          </p:val>
                                        </p:tav>
                                        <p:tav tm="100000">
                                          <p:val>
                                            <p:strVal val="#ppt_w"/>
                                          </p:val>
                                        </p:tav>
                                      </p:tavLst>
                                    </p:anim>
                                    <p:anim calcmode="lin" valueType="num">
                                      <p:cBhvr>
                                        <p:cTn id="27" dur="500" fill="hold"/>
                                        <p:tgtEl>
                                          <p:spTgt spid="12521"/>
                                        </p:tgtEl>
                                        <p:attrNameLst>
                                          <p:attrName>ppt_h</p:attrName>
                                        </p:attrNameLst>
                                      </p:cBhvr>
                                      <p:tavLst>
                                        <p:tav tm="0">
                                          <p:val>
                                            <p:fltVal val="0"/>
                                          </p:val>
                                        </p:tav>
                                        <p:tav tm="100000">
                                          <p:val>
                                            <p:strVal val="#ppt_h"/>
                                          </p:val>
                                        </p:tav>
                                      </p:tavLst>
                                    </p:anim>
                                    <p:animEffect transition="in" filter="fade">
                                      <p:cBhvr>
                                        <p:cTn id="28" dur="500"/>
                                        <p:tgtEl>
                                          <p:spTgt spid="12521"/>
                                        </p:tgtEl>
                                      </p:cBhvr>
                                    </p:animEffect>
                                  </p:childTnLst>
                                </p:cTn>
                              </p:par>
                              <p:par>
                                <p:cTn id="29" presetID="53" presetClass="entr" presetSubtype="0" fill="hold" nodeType="withEffect">
                                  <p:stCondLst>
                                    <p:cond delay="0"/>
                                  </p:stCondLst>
                                  <p:childTnLst>
                                    <p:set>
                                      <p:cBhvr>
                                        <p:cTn id="30" dur="1" fill="hold">
                                          <p:stCondLst>
                                            <p:cond delay="0"/>
                                          </p:stCondLst>
                                        </p:cTn>
                                        <p:tgtEl>
                                          <p:spTgt spid="12523"/>
                                        </p:tgtEl>
                                        <p:attrNameLst>
                                          <p:attrName>style.visibility</p:attrName>
                                        </p:attrNameLst>
                                      </p:cBhvr>
                                      <p:to>
                                        <p:strVal val="visible"/>
                                      </p:to>
                                    </p:set>
                                    <p:anim calcmode="lin" valueType="num">
                                      <p:cBhvr>
                                        <p:cTn id="31" dur="500" fill="hold"/>
                                        <p:tgtEl>
                                          <p:spTgt spid="12523"/>
                                        </p:tgtEl>
                                        <p:attrNameLst>
                                          <p:attrName>ppt_w</p:attrName>
                                        </p:attrNameLst>
                                      </p:cBhvr>
                                      <p:tavLst>
                                        <p:tav tm="0">
                                          <p:val>
                                            <p:fltVal val="0"/>
                                          </p:val>
                                        </p:tav>
                                        <p:tav tm="100000">
                                          <p:val>
                                            <p:strVal val="#ppt_w"/>
                                          </p:val>
                                        </p:tav>
                                      </p:tavLst>
                                    </p:anim>
                                    <p:anim calcmode="lin" valueType="num">
                                      <p:cBhvr>
                                        <p:cTn id="32" dur="500" fill="hold"/>
                                        <p:tgtEl>
                                          <p:spTgt spid="12523"/>
                                        </p:tgtEl>
                                        <p:attrNameLst>
                                          <p:attrName>ppt_h</p:attrName>
                                        </p:attrNameLst>
                                      </p:cBhvr>
                                      <p:tavLst>
                                        <p:tav tm="0">
                                          <p:val>
                                            <p:fltVal val="0"/>
                                          </p:val>
                                        </p:tav>
                                        <p:tav tm="100000">
                                          <p:val>
                                            <p:strVal val="#ppt_h"/>
                                          </p:val>
                                        </p:tav>
                                      </p:tavLst>
                                    </p:anim>
                                    <p:animEffect transition="in" filter="fade">
                                      <p:cBhvr>
                                        <p:cTn id="33" dur="500"/>
                                        <p:tgtEl>
                                          <p:spTgt spid="1252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97549"/>
                                        </p:tgtEl>
                                        <p:attrNameLst>
                                          <p:attrName>style.visibility</p:attrName>
                                        </p:attrNameLst>
                                      </p:cBhvr>
                                      <p:to>
                                        <p:strVal val="visible"/>
                                      </p:to>
                                    </p:set>
                                    <p:animEffect transition="in" filter="wipe(right)">
                                      <p:cBhvr>
                                        <p:cTn id="38" dur="500"/>
                                        <p:tgtEl>
                                          <p:spTgt spid="97549"/>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97548"/>
                                        </p:tgtEl>
                                        <p:attrNameLst>
                                          <p:attrName>style.visibility</p:attrName>
                                        </p:attrNameLst>
                                      </p:cBhvr>
                                      <p:to>
                                        <p:strVal val="visible"/>
                                      </p:to>
                                    </p:set>
                                    <p:animEffect transition="in" filter="wipe(left)">
                                      <p:cBhvr>
                                        <p:cTn id="41" dur="500"/>
                                        <p:tgtEl>
                                          <p:spTgt spid="97548"/>
                                        </p:tgtEl>
                                      </p:cBhvr>
                                    </p:animEffect>
                                  </p:childTnLst>
                                  <p:subTnLst>
                                    <p:audio>
                                      <p:cMediaNode>
                                        <p:cTn display="0" masterRel="sameClick">
                                          <p:stCondLst>
                                            <p:cond evt="begin" delay="0">
                                              <p:tn val="39"/>
                                            </p:cond>
                                          </p:stCondLst>
                                          <p:endCondLst>
                                            <p:cond evt="onStopAudio" delay="0">
                                              <p:tgtEl>
                                                <p:sldTgt/>
                                              </p:tgtEl>
                                            </p:cond>
                                          </p:endCondLst>
                                        </p:cTn>
                                        <p:tgtEl>
                                          <p:sndTgt r:embed="rId5" name="voltage.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97282">
                                            <p:txEl>
                                              <p:pRg st="8" end="8"/>
                                            </p:txEl>
                                          </p:spTgt>
                                        </p:tgtEl>
                                        <p:attrNameLst>
                                          <p:attrName>style.visibility</p:attrName>
                                        </p:attrNameLst>
                                      </p:cBhvr>
                                      <p:to>
                                        <p:strVal val="visible"/>
                                      </p:to>
                                    </p:set>
                                    <p:anim calcmode="lin" valueType="num">
                                      <p:cBhvr additive="base">
                                        <p:cTn id="46" dur="500" fill="hold"/>
                                        <p:tgtEl>
                                          <p:spTgt spid="97282">
                                            <p:txEl>
                                              <p:pRg st="8" end="8"/>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97282">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0" fill="hold" nodeType="clickEffect">
                                  <p:stCondLst>
                                    <p:cond delay="0"/>
                                  </p:stCondLst>
                                  <p:childTnLst>
                                    <p:set>
                                      <p:cBhvr>
                                        <p:cTn id="51" dur="1" fill="hold">
                                          <p:stCondLst>
                                            <p:cond delay="0"/>
                                          </p:stCondLst>
                                        </p:cTn>
                                        <p:tgtEl>
                                          <p:spTgt spid="12525"/>
                                        </p:tgtEl>
                                        <p:attrNameLst>
                                          <p:attrName>style.visibility</p:attrName>
                                        </p:attrNameLst>
                                      </p:cBhvr>
                                      <p:to>
                                        <p:strVal val="visible"/>
                                      </p:to>
                                    </p:set>
                                    <p:anim calcmode="lin" valueType="num">
                                      <p:cBhvr>
                                        <p:cTn id="52" dur="500" fill="hold"/>
                                        <p:tgtEl>
                                          <p:spTgt spid="12525"/>
                                        </p:tgtEl>
                                        <p:attrNameLst>
                                          <p:attrName>ppt_w</p:attrName>
                                        </p:attrNameLst>
                                      </p:cBhvr>
                                      <p:tavLst>
                                        <p:tav tm="0">
                                          <p:val>
                                            <p:fltVal val="0"/>
                                          </p:val>
                                        </p:tav>
                                        <p:tav tm="100000">
                                          <p:val>
                                            <p:strVal val="#ppt_w"/>
                                          </p:val>
                                        </p:tav>
                                      </p:tavLst>
                                    </p:anim>
                                    <p:anim calcmode="lin" valueType="num">
                                      <p:cBhvr>
                                        <p:cTn id="53" dur="500" fill="hold"/>
                                        <p:tgtEl>
                                          <p:spTgt spid="12525"/>
                                        </p:tgtEl>
                                        <p:attrNameLst>
                                          <p:attrName>ppt_h</p:attrName>
                                        </p:attrNameLst>
                                      </p:cBhvr>
                                      <p:tavLst>
                                        <p:tav tm="0">
                                          <p:val>
                                            <p:fltVal val="0"/>
                                          </p:val>
                                        </p:tav>
                                        <p:tav tm="100000">
                                          <p:val>
                                            <p:strVal val="#ppt_h"/>
                                          </p:val>
                                        </p:tav>
                                      </p:tavLst>
                                    </p:anim>
                                    <p:animEffect transition="in" filter="fade">
                                      <p:cBhvr>
                                        <p:cTn id="54" dur="500"/>
                                        <p:tgtEl>
                                          <p:spTgt spid="12525"/>
                                        </p:tgtEl>
                                      </p:cBhvr>
                                    </p:animEffect>
                                  </p:childTnLst>
                                </p:cTn>
                              </p:par>
                              <p:par>
                                <p:cTn id="55" presetID="53" presetClass="entr" presetSubtype="0" fill="hold" nodeType="withEffect">
                                  <p:stCondLst>
                                    <p:cond delay="0"/>
                                  </p:stCondLst>
                                  <p:childTnLst>
                                    <p:set>
                                      <p:cBhvr>
                                        <p:cTn id="56" dur="1" fill="hold">
                                          <p:stCondLst>
                                            <p:cond delay="0"/>
                                          </p:stCondLst>
                                        </p:cTn>
                                        <p:tgtEl>
                                          <p:spTgt spid="12572"/>
                                        </p:tgtEl>
                                        <p:attrNameLst>
                                          <p:attrName>style.visibility</p:attrName>
                                        </p:attrNameLst>
                                      </p:cBhvr>
                                      <p:to>
                                        <p:strVal val="visible"/>
                                      </p:to>
                                    </p:set>
                                    <p:anim calcmode="lin" valueType="num">
                                      <p:cBhvr>
                                        <p:cTn id="57" dur="500" fill="hold"/>
                                        <p:tgtEl>
                                          <p:spTgt spid="12572"/>
                                        </p:tgtEl>
                                        <p:attrNameLst>
                                          <p:attrName>ppt_w</p:attrName>
                                        </p:attrNameLst>
                                      </p:cBhvr>
                                      <p:tavLst>
                                        <p:tav tm="0">
                                          <p:val>
                                            <p:fltVal val="0"/>
                                          </p:val>
                                        </p:tav>
                                        <p:tav tm="100000">
                                          <p:val>
                                            <p:strVal val="#ppt_w"/>
                                          </p:val>
                                        </p:tav>
                                      </p:tavLst>
                                    </p:anim>
                                    <p:anim calcmode="lin" valueType="num">
                                      <p:cBhvr>
                                        <p:cTn id="58" dur="500" fill="hold"/>
                                        <p:tgtEl>
                                          <p:spTgt spid="12572"/>
                                        </p:tgtEl>
                                        <p:attrNameLst>
                                          <p:attrName>ppt_h</p:attrName>
                                        </p:attrNameLst>
                                      </p:cBhvr>
                                      <p:tavLst>
                                        <p:tav tm="0">
                                          <p:val>
                                            <p:fltVal val="0"/>
                                          </p:val>
                                        </p:tav>
                                        <p:tav tm="100000">
                                          <p:val>
                                            <p:strVal val="#ppt_h"/>
                                          </p:val>
                                        </p:tav>
                                      </p:tavLst>
                                    </p:anim>
                                    <p:animEffect transition="in" filter="fade">
                                      <p:cBhvr>
                                        <p:cTn id="59" dur="500"/>
                                        <p:tgtEl>
                                          <p:spTgt spid="12572"/>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2" fill="hold" grpId="0" nodeType="clickEffect">
                                  <p:stCondLst>
                                    <p:cond delay="0"/>
                                  </p:stCondLst>
                                  <p:childTnLst>
                                    <p:set>
                                      <p:cBhvr>
                                        <p:cTn id="63" dur="1" fill="hold">
                                          <p:stCondLst>
                                            <p:cond delay="0"/>
                                          </p:stCondLst>
                                        </p:cTn>
                                        <p:tgtEl>
                                          <p:spTgt spid="97551"/>
                                        </p:tgtEl>
                                        <p:attrNameLst>
                                          <p:attrName>style.visibility</p:attrName>
                                        </p:attrNameLst>
                                      </p:cBhvr>
                                      <p:to>
                                        <p:strVal val="visible"/>
                                      </p:to>
                                    </p:set>
                                    <p:animEffect transition="in" filter="wipe(right)">
                                      <p:cBhvr>
                                        <p:cTn id="64" dur="500"/>
                                        <p:tgtEl>
                                          <p:spTgt spid="97551"/>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97550"/>
                                        </p:tgtEl>
                                        <p:attrNameLst>
                                          <p:attrName>style.visibility</p:attrName>
                                        </p:attrNameLst>
                                      </p:cBhvr>
                                      <p:to>
                                        <p:strVal val="visible"/>
                                      </p:to>
                                    </p:set>
                                    <p:animEffect transition="in" filter="wipe(left)">
                                      <p:cBhvr>
                                        <p:cTn id="67" dur="500"/>
                                        <p:tgtEl>
                                          <p:spTgt spid="97550"/>
                                        </p:tgtEl>
                                      </p:cBhvr>
                                    </p:animEffect>
                                  </p:childTnLst>
                                  <p:subTnLst>
                                    <p:audio>
                                      <p:cMediaNode>
                                        <p:cTn display="0" masterRel="sameClick">
                                          <p:stCondLst>
                                            <p:cond evt="begin" delay="0">
                                              <p:tn val="65"/>
                                            </p:cond>
                                          </p:stCondLst>
                                          <p:endCondLst>
                                            <p:cond evt="onStopAudio" delay="0">
                                              <p:tgtEl>
                                                <p:sldTgt/>
                                              </p:tgtEl>
                                            </p:cond>
                                          </p:endCondLst>
                                        </p:cTn>
                                        <p:tgtEl>
                                          <p:sndTgt r:embed="rId5" name="voltage.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nodeType="clickEffect">
                                  <p:stCondLst>
                                    <p:cond delay="0"/>
                                  </p:stCondLst>
                                  <p:childTnLst>
                                    <p:set>
                                      <p:cBhvr>
                                        <p:cTn id="71" dur="1" fill="hold">
                                          <p:stCondLst>
                                            <p:cond delay="0"/>
                                          </p:stCondLst>
                                        </p:cTn>
                                        <p:tgtEl>
                                          <p:spTgt spid="97282">
                                            <p:txEl>
                                              <p:pRg st="9" end="9"/>
                                            </p:txEl>
                                          </p:spTgt>
                                        </p:tgtEl>
                                        <p:attrNameLst>
                                          <p:attrName>style.visibility</p:attrName>
                                        </p:attrNameLst>
                                      </p:cBhvr>
                                      <p:to>
                                        <p:strVal val="visible"/>
                                      </p:to>
                                    </p:set>
                                    <p:anim calcmode="lin" valueType="num">
                                      <p:cBhvr additive="base">
                                        <p:cTn id="72" dur="500" fill="hold"/>
                                        <p:tgtEl>
                                          <p:spTgt spid="97282">
                                            <p:txEl>
                                              <p:pRg st="9" end="9"/>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97282">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548" grpId="0" animBg="1"/>
      <p:bldP spid="97549" grpId="0" animBg="1"/>
      <p:bldP spid="97550" grpId="0" animBg="1"/>
      <p:bldP spid="9755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685800" y="1549400"/>
            <a:ext cx="7772400" cy="53086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chemeClr val="accent2"/>
                </a:solidFill>
              </a:rPr>
              <a:t>Charge </a:t>
            </a:r>
            <a:r>
              <a:rPr lang="en-US" altLang="en-US" sz="2400">
                <a:solidFill>
                  <a:schemeClr val="accent2"/>
                </a:solidFill>
              </a:rPr>
              <a:t>– the charge law</a:t>
            </a:r>
            <a:endParaRPr lang="en-US" altLang="en-US" sz="2400" i="1">
              <a:solidFill>
                <a:srgbClr val="000000"/>
              </a:solidFill>
              <a:cs typeface="Times New Roman" pitchFamily="18" charset="0"/>
            </a:endParaRPr>
          </a:p>
          <a:p>
            <a:pPr>
              <a:buFontTx/>
              <a:buNone/>
            </a:pPr>
            <a:endParaRPr lang="en-US" altLang="en-US" sz="2000">
              <a:solidFill>
                <a:srgbClr val="000000"/>
              </a:solidFill>
              <a:latin typeface="Courier New" pitchFamily="49" charset="0"/>
              <a:cs typeface="Times New Roman" pitchFamily="18" charset="0"/>
            </a:endParaRPr>
          </a:p>
          <a:p>
            <a:pPr>
              <a:buFontTx/>
              <a:buNone/>
            </a:pPr>
            <a:endParaRPr lang="en-US" altLang="en-US" sz="2000">
              <a:solidFill>
                <a:srgbClr val="000000"/>
              </a:solidFill>
              <a:latin typeface="Courier New" pitchFamily="49" charset="0"/>
              <a:cs typeface="Times New Roman" pitchFamily="18" charset="0"/>
              <a:sym typeface="Symbol" pitchFamily="18" charset="2"/>
            </a:endParaRPr>
          </a:p>
          <a:p>
            <a:pPr>
              <a:buFontTx/>
              <a:buNone/>
            </a:pPr>
            <a:endParaRPr lang="en-US" altLang="en-US" sz="2000">
              <a:solidFill>
                <a:srgbClr val="000000"/>
              </a:solidFill>
              <a:latin typeface="Courier New" pitchFamily="49" charset="0"/>
              <a:cs typeface="Times New Roman" pitchFamily="18" charset="0"/>
              <a:sym typeface="Symbol" pitchFamily="18" charset="2"/>
            </a:endParaRPr>
          </a:p>
          <a:p>
            <a:pPr>
              <a:buFontTx/>
              <a:buNone/>
            </a:pPr>
            <a:endParaRPr lang="en-US" altLang="en-US" sz="2000">
              <a:solidFill>
                <a:srgbClr val="000000"/>
              </a:solidFill>
              <a:latin typeface="Courier New" pitchFamily="49" charset="0"/>
              <a:cs typeface="Times New Roman" pitchFamily="18" charset="0"/>
              <a:sym typeface="Symbol" pitchFamily="18" charset="2"/>
            </a:endParaRPr>
          </a:p>
          <a:p>
            <a:pPr>
              <a:buFontTx/>
              <a:buNone/>
            </a:pPr>
            <a:endParaRPr lang="en-US" altLang="en-US" sz="2000">
              <a:solidFill>
                <a:srgbClr val="000000"/>
              </a:solidFill>
              <a:latin typeface="Courier New" pitchFamily="49" charset="0"/>
              <a:cs typeface="Times New Roman" pitchFamily="18" charset="0"/>
              <a:sym typeface="Symbol" pitchFamily="18" charset="2"/>
            </a:endParaRPr>
          </a:p>
          <a:p>
            <a:pPr>
              <a:buFontTx/>
              <a:buNone/>
            </a:pPr>
            <a:endParaRPr lang="en-US" altLang="en-US" sz="2000">
              <a:solidFill>
                <a:srgbClr val="000000"/>
              </a:solidFill>
              <a:latin typeface="Courier New" pitchFamily="49" charset="0"/>
              <a:cs typeface="Times New Roman" pitchFamily="18" charset="0"/>
              <a:sym typeface="Symbol" pitchFamily="18" charset="2"/>
            </a:endParaRPr>
          </a:p>
          <a:p>
            <a:pPr>
              <a:buFontTx/>
              <a:buNone/>
            </a:pPr>
            <a:endParaRPr lang="en-US" altLang="en-US" sz="2000">
              <a:solidFill>
                <a:srgbClr val="000000"/>
              </a:solidFill>
              <a:latin typeface="Courier New" pitchFamily="49" charset="0"/>
              <a:cs typeface="Times New Roman" pitchFamily="18" charset="0"/>
              <a:sym typeface="Symbol" pitchFamily="18" charset="2"/>
            </a:endParaRPr>
          </a:p>
          <a:p>
            <a:pPr>
              <a:buFontTx/>
              <a:buNone/>
            </a:pPr>
            <a:r>
              <a:rPr lang="en-US" altLang="en-US" sz="2400">
                <a:solidFill>
                  <a:srgbClr val="000000"/>
                </a:solidFill>
                <a:cs typeface="Times New Roman" pitchFamily="18" charset="0"/>
                <a:sym typeface="Symbol" pitchFamily="18" charset="2"/>
              </a:rPr>
              <a:t>We also find that the balloons are                          attracted to the wool samples, any                                 way we combine them. </a:t>
            </a:r>
          </a:p>
          <a:p>
            <a:pPr>
              <a:buFontTx/>
              <a:buNone/>
            </a:pPr>
            <a:r>
              <a:rPr lang="en-US" altLang="en-US" sz="2400">
                <a:solidFill>
                  <a:srgbClr val="000000"/>
                </a:solidFill>
                <a:cs typeface="Times New Roman" pitchFamily="18" charset="0"/>
                <a:sym typeface="Symbol" pitchFamily="18" charset="2"/>
              </a:rPr>
              <a:t>We can thus state that </a:t>
            </a:r>
            <a:r>
              <a:rPr lang="en-US" altLang="en-US" sz="2400">
                <a:solidFill>
                  <a:schemeClr val="hlink"/>
                </a:solidFill>
                <a:cs typeface="Times New Roman" pitchFamily="18" charset="0"/>
                <a:sym typeface="Symbol" pitchFamily="18" charset="2"/>
              </a:rPr>
              <a:t>unlike                                 charges attract</a:t>
            </a:r>
            <a:r>
              <a:rPr lang="en-US" altLang="en-US" sz="2400">
                <a:solidFill>
                  <a:srgbClr val="000000"/>
                </a:solidFill>
                <a:cs typeface="Times New Roman" pitchFamily="18" charset="0"/>
                <a:sym typeface="Symbol" pitchFamily="18" charset="2"/>
              </a:rPr>
              <a:t>.</a:t>
            </a:r>
          </a:p>
        </p:txBody>
      </p:sp>
      <p:sp>
        <p:nvSpPr>
          <p:cNvPr id="13315" name="Rectangle 3"/>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grpSp>
        <p:nvGrpSpPr>
          <p:cNvPr id="13316" name="Group 4"/>
          <p:cNvGrpSpPr>
            <a:grpSpLocks/>
          </p:cNvGrpSpPr>
          <p:nvPr/>
        </p:nvGrpSpPr>
        <p:grpSpPr bwMode="auto">
          <a:xfrm>
            <a:off x="1665288" y="2262188"/>
            <a:ext cx="2466975" cy="1847850"/>
            <a:chOff x="1049" y="2449"/>
            <a:chExt cx="1554" cy="1164"/>
          </a:xfrm>
        </p:grpSpPr>
        <p:pic>
          <p:nvPicPr>
            <p:cNvPr id="99333" name="Picture 5" descr="ANd9GcSwMvNLFJD78HKd0nHg_ZauKVAJra4M_3fNYY9-nmLiHFWQo4XswQ"/>
            <p:cNvPicPr>
              <a:picLocks noChangeAspect="1" noChangeArrowheads="1"/>
            </p:cNvPicPr>
            <p:nvPr/>
          </p:nvPicPr>
          <p:blipFill>
            <a:blip r:embed="rId6"/>
            <a:srcRect/>
            <a:stretch>
              <a:fillRect/>
            </a:stretch>
          </p:blipFill>
          <p:spPr bwMode="auto">
            <a:xfrm>
              <a:off x="1049" y="2449"/>
              <a:ext cx="1554" cy="1164"/>
            </a:xfrm>
            <a:prstGeom prst="rect">
              <a:avLst/>
            </a:prstGeom>
            <a:ln>
              <a:noFill/>
            </a:ln>
            <a:effectLst>
              <a:outerShdw blurRad="292100" dist="139700" dir="2700000" algn="tl" rotWithShape="0">
                <a:srgbClr val="333333">
                  <a:alpha val="65000"/>
                </a:srgbClr>
              </a:outerShdw>
            </a:effectLst>
          </p:spPr>
        </p:pic>
        <p:grpSp>
          <p:nvGrpSpPr>
            <p:cNvPr id="13538" name="Group 6"/>
            <p:cNvGrpSpPr>
              <a:grpSpLocks/>
            </p:cNvGrpSpPr>
            <p:nvPr/>
          </p:nvGrpSpPr>
          <p:grpSpPr bwMode="auto">
            <a:xfrm rot="10800000">
              <a:off x="1220" y="2539"/>
              <a:ext cx="1281" cy="981"/>
              <a:chOff x="1500" y="621"/>
              <a:chExt cx="1281" cy="981"/>
            </a:xfrm>
          </p:grpSpPr>
          <p:grpSp>
            <p:nvGrpSpPr>
              <p:cNvPr id="13539" name="Group 7"/>
              <p:cNvGrpSpPr>
                <a:grpSpLocks/>
              </p:cNvGrpSpPr>
              <p:nvPr/>
            </p:nvGrpSpPr>
            <p:grpSpPr bwMode="auto">
              <a:xfrm>
                <a:off x="1635" y="621"/>
                <a:ext cx="113" cy="122"/>
                <a:chOff x="4114" y="2932"/>
                <a:chExt cx="113" cy="122"/>
              </a:xfrm>
            </p:grpSpPr>
            <p:sp>
              <p:nvSpPr>
                <p:cNvPr id="13582" name="Line 8"/>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83" name="Line 9"/>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40" name="Group 10"/>
              <p:cNvGrpSpPr>
                <a:grpSpLocks/>
              </p:cNvGrpSpPr>
              <p:nvPr/>
            </p:nvGrpSpPr>
            <p:grpSpPr bwMode="auto">
              <a:xfrm>
                <a:off x="1500" y="1038"/>
                <a:ext cx="113" cy="122"/>
                <a:chOff x="4114" y="2932"/>
                <a:chExt cx="113" cy="122"/>
              </a:xfrm>
            </p:grpSpPr>
            <p:sp>
              <p:nvSpPr>
                <p:cNvPr id="13580" name="Line 11"/>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81" name="Line 12"/>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41" name="Group 13"/>
              <p:cNvGrpSpPr>
                <a:grpSpLocks/>
              </p:cNvGrpSpPr>
              <p:nvPr/>
            </p:nvGrpSpPr>
            <p:grpSpPr bwMode="auto">
              <a:xfrm>
                <a:off x="1902" y="652"/>
                <a:ext cx="113" cy="122"/>
                <a:chOff x="4114" y="2932"/>
                <a:chExt cx="113" cy="122"/>
              </a:xfrm>
            </p:grpSpPr>
            <p:sp>
              <p:nvSpPr>
                <p:cNvPr id="13578" name="Line 14"/>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79" name="Line 15"/>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42" name="Group 16"/>
              <p:cNvGrpSpPr>
                <a:grpSpLocks/>
              </p:cNvGrpSpPr>
              <p:nvPr/>
            </p:nvGrpSpPr>
            <p:grpSpPr bwMode="auto">
              <a:xfrm>
                <a:off x="1674" y="866"/>
                <a:ext cx="113" cy="122"/>
                <a:chOff x="4114" y="2932"/>
                <a:chExt cx="113" cy="122"/>
              </a:xfrm>
            </p:grpSpPr>
            <p:sp>
              <p:nvSpPr>
                <p:cNvPr id="13576" name="Line 17"/>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77" name="Line 18"/>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43" name="Group 19"/>
              <p:cNvGrpSpPr>
                <a:grpSpLocks/>
              </p:cNvGrpSpPr>
              <p:nvPr/>
            </p:nvGrpSpPr>
            <p:grpSpPr bwMode="auto">
              <a:xfrm>
                <a:off x="2116" y="844"/>
                <a:ext cx="113" cy="122"/>
                <a:chOff x="4114" y="2932"/>
                <a:chExt cx="113" cy="122"/>
              </a:xfrm>
            </p:grpSpPr>
            <p:sp>
              <p:nvSpPr>
                <p:cNvPr id="13574" name="Line 20"/>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75" name="Line 21"/>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44" name="Group 22"/>
              <p:cNvGrpSpPr>
                <a:grpSpLocks/>
              </p:cNvGrpSpPr>
              <p:nvPr/>
            </p:nvGrpSpPr>
            <p:grpSpPr bwMode="auto">
              <a:xfrm>
                <a:off x="2003" y="1062"/>
                <a:ext cx="113" cy="122"/>
                <a:chOff x="4114" y="2932"/>
                <a:chExt cx="113" cy="122"/>
              </a:xfrm>
            </p:grpSpPr>
            <p:sp>
              <p:nvSpPr>
                <p:cNvPr id="13572" name="Line 23"/>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73" name="Line 24"/>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45" name="Group 25"/>
              <p:cNvGrpSpPr>
                <a:grpSpLocks/>
              </p:cNvGrpSpPr>
              <p:nvPr/>
            </p:nvGrpSpPr>
            <p:grpSpPr bwMode="auto">
              <a:xfrm>
                <a:off x="2504" y="837"/>
                <a:ext cx="113" cy="122"/>
                <a:chOff x="4114" y="2932"/>
                <a:chExt cx="113" cy="122"/>
              </a:xfrm>
            </p:grpSpPr>
            <p:sp>
              <p:nvSpPr>
                <p:cNvPr id="13570" name="Line 26"/>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71" name="Line 27"/>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46" name="Group 28"/>
              <p:cNvGrpSpPr>
                <a:grpSpLocks/>
              </p:cNvGrpSpPr>
              <p:nvPr/>
            </p:nvGrpSpPr>
            <p:grpSpPr bwMode="auto">
              <a:xfrm>
                <a:off x="1572" y="1406"/>
                <a:ext cx="113" cy="122"/>
                <a:chOff x="4114" y="2932"/>
                <a:chExt cx="113" cy="122"/>
              </a:xfrm>
            </p:grpSpPr>
            <p:sp>
              <p:nvSpPr>
                <p:cNvPr id="13568" name="Line 29"/>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69" name="Line 30"/>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47" name="Group 31"/>
              <p:cNvGrpSpPr>
                <a:grpSpLocks/>
              </p:cNvGrpSpPr>
              <p:nvPr/>
            </p:nvGrpSpPr>
            <p:grpSpPr bwMode="auto">
              <a:xfrm>
                <a:off x="1787" y="1226"/>
                <a:ext cx="113" cy="122"/>
                <a:chOff x="4114" y="2932"/>
                <a:chExt cx="113" cy="122"/>
              </a:xfrm>
            </p:grpSpPr>
            <p:sp>
              <p:nvSpPr>
                <p:cNvPr id="13566" name="Line 32"/>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67" name="Line 33"/>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48" name="Group 34"/>
              <p:cNvGrpSpPr>
                <a:grpSpLocks/>
              </p:cNvGrpSpPr>
              <p:nvPr/>
            </p:nvGrpSpPr>
            <p:grpSpPr bwMode="auto">
              <a:xfrm>
                <a:off x="2303" y="644"/>
                <a:ext cx="113" cy="122"/>
                <a:chOff x="4114" y="2932"/>
                <a:chExt cx="113" cy="122"/>
              </a:xfrm>
            </p:grpSpPr>
            <p:sp>
              <p:nvSpPr>
                <p:cNvPr id="13564" name="Line 35"/>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65" name="Line 36"/>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49" name="Group 37"/>
              <p:cNvGrpSpPr>
                <a:grpSpLocks/>
              </p:cNvGrpSpPr>
              <p:nvPr/>
            </p:nvGrpSpPr>
            <p:grpSpPr bwMode="auto">
              <a:xfrm>
                <a:off x="2668" y="1123"/>
                <a:ext cx="113" cy="122"/>
                <a:chOff x="4114" y="2932"/>
                <a:chExt cx="113" cy="122"/>
              </a:xfrm>
            </p:grpSpPr>
            <p:sp>
              <p:nvSpPr>
                <p:cNvPr id="13562" name="Line 38"/>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63" name="Line 39"/>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50" name="Group 40"/>
              <p:cNvGrpSpPr>
                <a:grpSpLocks/>
              </p:cNvGrpSpPr>
              <p:nvPr/>
            </p:nvGrpSpPr>
            <p:grpSpPr bwMode="auto">
              <a:xfrm>
                <a:off x="2048" y="1480"/>
                <a:ext cx="113" cy="122"/>
                <a:chOff x="4114" y="2932"/>
                <a:chExt cx="113" cy="122"/>
              </a:xfrm>
            </p:grpSpPr>
            <p:sp>
              <p:nvSpPr>
                <p:cNvPr id="13560" name="Line 41"/>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61" name="Line 42"/>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51" name="Group 43"/>
              <p:cNvGrpSpPr>
                <a:grpSpLocks/>
              </p:cNvGrpSpPr>
              <p:nvPr/>
            </p:nvGrpSpPr>
            <p:grpSpPr bwMode="auto">
              <a:xfrm>
                <a:off x="2617" y="1421"/>
                <a:ext cx="113" cy="122"/>
                <a:chOff x="4114" y="2932"/>
                <a:chExt cx="113" cy="122"/>
              </a:xfrm>
            </p:grpSpPr>
            <p:sp>
              <p:nvSpPr>
                <p:cNvPr id="13558" name="Line 44"/>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59" name="Line 45"/>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52" name="Group 46"/>
              <p:cNvGrpSpPr>
                <a:grpSpLocks/>
              </p:cNvGrpSpPr>
              <p:nvPr/>
            </p:nvGrpSpPr>
            <p:grpSpPr bwMode="auto">
              <a:xfrm>
                <a:off x="2285" y="1308"/>
                <a:ext cx="113" cy="122"/>
                <a:chOff x="4114" y="2932"/>
                <a:chExt cx="113" cy="122"/>
              </a:xfrm>
            </p:grpSpPr>
            <p:sp>
              <p:nvSpPr>
                <p:cNvPr id="13556" name="Line 47"/>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57" name="Line 48"/>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53" name="Group 49"/>
              <p:cNvGrpSpPr>
                <a:grpSpLocks/>
              </p:cNvGrpSpPr>
              <p:nvPr/>
            </p:nvGrpSpPr>
            <p:grpSpPr bwMode="auto">
              <a:xfrm>
                <a:off x="2423" y="1067"/>
                <a:ext cx="113" cy="122"/>
                <a:chOff x="4114" y="2932"/>
                <a:chExt cx="113" cy="122"/>
              </a:xfrm>
            </p:grpSpPr>
            <p:sp>
              <p:nvSpPr>
                <p:cNvPr id="13554" name="Line 50"/>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55" name="Line 51"/>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13317" name="Group 52"/>
          <p:cNvGrpSpPr>
            <a:grpSpLocks/>
          </p:cNvGrpSpPr>
          <p:nvPr/>
        </p:nvGrpSpPr>
        <p:grpSpPr bwMode="auto">
          <a:xfrm>
            <a:off x="4999038" y="2262188"/>
            <a:ext cx="2466975" cy="1847850"/>
            <a:chOff x="3149" y="2457"/>
            <a:chExt cx="1554" cy="1164"/>
          </a:xfrm>
        </p:grpSpPr>
        <p:pic>
          <p:nvPicPr>
            <p:cNvPr id="99381" name="Picture 53" descr="ANd9GcQ-41jbzHwLqGXWuZHco_MO1Wh5ig8MpkDa5ZcRcLkGlDj8YmiBBg"/>
            <p:cNvPicPr>
              <a:picLocks noChangeAspect="1" noChangeArrowheads="1"/>
            </p:cNvPicPr>
            <p:nvPr/>
          </p:nvPicPr>
          <p:blipFill>
            <a:blip r:embed="rId7"/>
            <a:srcRect/>
            <a:stretch>
              <a:fillRect/>
            </a:stretch>
          </p:blipFill>
          <p:spPr bwMode="auto">
            <a:xfrm>
              <a:off x="3149" y="2457"/>
              <a:ext cx="1554" cy="1164"/>
            </a:xfrm>
            <a:prstGeom prst="rect">
              <a:avLst/>
            </a:prstGeom>
            <a:ln>
              <a:noFill/>
            </a:ln>
            <a:effectLst>
              <a:outerShdw blurRad="292100" dist="139700" dir="2700000" algn="tl" rotWithShape="0">
                <a:srgbClr val="333333">
                  <a:alpha val="65000"/>
                </a:srgbClr>
              </a:outerShdw>
            </a:effectLst>
          </p:spPr>
        </p:pic>
        <p:grpSp>
          <p:nvGrpSpPr>
            <p:cNvPr id="13491" name="Group 54"/>
            <p:cNvGrpSpPr>
              <a:grpSpLocks/>
            </p:cNvGrpSpPr>
            <p:nvPr/>
          </p:nvGrpSpPr>
          <p:grpSpPr bwMode="auto">
            <a:xfrm>
              <a:off x="3275" y="2579"/>
              <a:ext cx="1281" cy="981"/>
              <a:chOff x="1500" y="621"/>
              <a:chExt cx="1281" cy="981"/>
            </a:xfrm>
          </p:grpSpPr>
          <p:grpSp>
            <p:nvGrpSpPr>
              <p:cNvPr id="13492" name="Group 55"/>
              <p:cNvGrpSpPr>
                <a:grpSpLocks/>
              </p:cNvGrpSpPr>
              <p:nvPr/>
            </p:nvGrpSpPr>
            <p:grpSpPr bwMode="auto">
              <a:xfrm>
                <a:off x="1635" y="621"/>
                <a:ext cx="113" cy="122"/>
                <a:chOff x="4114" y="2932"/>
                <a:chExt cx="113" cy="122"/>
              </a:xfrm>
            </p:grpSpPr>
            <p:sp>
              <p:nvSpPr>
                <p:cNvPr id="13535" name="Line 56"/>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36" name="Line 57"/>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493" name="Group 58"/>
              <p:cNvGrpSpPr>
                <a:grpSpLocks/>
              </p:cNvGrpSpPr>
              <p:nvPr/>
            </p:nvGrpSpPr>
            <p:grpSpPr bwMode="auto">
              <a:xfrm>
                <a:off x="1500" y="1038"/>
                <a:ext cx="113" cy="122"/>
                <a:chOff x="4114" y="2932"/>
                <a:chExt cx="113" cy="122"/>
              </a:xfrm>
            </p:grpSpPr>
            <p:sp>
              <p:nvSpPr>
                <p:cNvPr id="13533" name="Line 59"/>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34" name="Line 60"/>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494" name="Group 61"/>
              <p:cNvGrpSpPr>
                <a:grpSpLocks/>
              </p:cNvGrpSpPr>
              <p:nvPr/>
            </p:nvGrpSpPr>
            <p:grpSpPr bwMode="auto">
              <a:xfrm>
                <a:off x="1902" y="652"/>
                <a:ext cx="113" cy="122"/>
                <a:chOff x="4114" y="2932"/>
                <a:chExt cx="113" cy="122"/>
              </a:xfrm>
            </p:grpSpPr>
            <p:sp>
              <p:nvSpPr>
                <p:cNvPr id="13531" name="Line 62"/>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32" name="Line 63"/>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495" name="Group 64"/>
              <p:cNvGrpSpPr>
                <a:grpSpLocks/>
              </p:cNvGrpSpPr>
              <p:nvPr/>
            </p:nvGrpSpPr>
            <p:grpSpPr bwMode="auto">
              <a:xfrm>
                <a:off x="1674" y="866"/>
                <a:ext cx="113" cy="122"/>
                <a:chOff x="4114" y="2932"/>
                <a:chExt cx="113" cy="122"/>
              </a:xfrm>
            </p:grpSpPr>
            <p:sp>
              <p:nvSpPr>
                <p:cNvPr id="13529" name="Line 65"/>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30" name="Line 66"/>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496" name="Group 67"/>
              <p:cNvGrpSpPr>
                <a:grpSpLocks/>
              </p:cNvGrpSpPr>
              <p:nvPr/>
            </p:nvGrpSpPr>
            <p:grpSpPr bwMode="auto">
              <a:xfrm>
                <a:off x="2116" y="844"/>
                <a:ext cx="113" cy="122"/>
                <a:chOff x="4114" y="2932"/>
                <a:chExt cx="113" cy="122"/>
              </a:xfrm>
            </p:grpSpPr>
            <p:sp>
              <p:nvSpPr>
                <p:cNvPr id="13527" name="Line 68"/>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8" name="Line 69"/>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497" name="Group 70"/>
              <p:cNvGrpSpPr>
                <a:grpSpLocks/>
              </p:cNvGrpSpPr>
              <p:nvPr/>
            </p:nvGrpSpPr>
            <p:grpSpPr bwMode="auto">
              <a:xfrm>
                <a:off x="2003" y="1062"/>
                <a:ext cx="113" cy="122"/>
                <a:chOff x="4114" y="2932"/>
                <a:chExt cx="113" cy="122"/>
              </a:xfrm>
            </p:grpSpPr>
            <p:sp>
              <p:nvSpPr>
                <p:cNvPr id="13525" name="Line 71"/>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6" name="Line 72"/>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498" name="Group 73"/>
              <p:cNvGrpSpPr>
                <a:grpSpLocks/>
              </p:cNvGrpSpPr>
              <p:nvPr/>
            </p:nvGrpSpPr>
            <p:grpSpPr bwMode="auto">
              <a:xfrm>
                <a:off x="2504" y="837"/>
                <a:ext cx="113" cy="122"/>
                <a:chOff x="4114" y="2932"/>
                <a:chExt cx="113" cy="122"/>
              </a:xfrm>
            </p:grpSpPr>
            <p:sp>
              <p:nvSpPr>
                <p:cNvPr id="13523" name="Line 74"/>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4" name="Line 75"/>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499" name="Group 76"/>
              <p:cNvGrpSpPr>
                <a:grpSpLocks/>
              </p:cNvGrpSpPr>
              <p:nvPr/>
            </p:nvGrpSpPr>
            <p:grpSpPr bwMode="auto">
              <a:xfrm>
                <a:off x="1572" y="1406"/>
                <a:ext cx="113" cy="122"/>
                <a:chOff x="4114" y="2932"/>
                <a:chExt cx="113" cy="122"/>
              </a:xfrm>
            </p:grpSpPr>
            <p:sp>
              <p:nvSpPr>
                <p:cNvPr id="13521" name="Line 77"/>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2" name="Line 78"/>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00" name="Group 79"/>
              <p:cNvGrpSpPr>
                <a:grpSpLocks/>
              </p:cNvGrpSpPr>
              <p:nvPr/>
            </p:nvGrpSpPr>
            <p:grpSpPr bwMode="auto">
              <a:xfrm>
                <a:off x="1787" y="1226"/>
                <a:ext cx="113" cy="122"/>
                <a:chOff x="4114" y="2932"/>
                <a:chExt cx="113" cy="122"/>
              </a:xfrm>
            </p:grpSpPr>
            <p:sp>
              <p:nvSpPr>
                <p:cNvPr id="13519" name="Line 80"/>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0" name="Line 81"/>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01" name="Group 82"/>
              <p:cNvGrpSpPr>
                <a:grpSpLocks/>
              </p:cNvGrpSpPr>
              <p:nvPr/>
            </p:nvGrpSpPr>
            <p:grpSpPr bwMode="auto">
              <a:xfrm>
                <a:off x="2303" y="644"/>
                <a:ext cx="113" cy="122"/>
                <a:chOff x="4114" y="2932"/>
                <a:chExt cx="113" cy="122"/>
              </a:xfrm>
            </p:grpSpPr>
            <p:sp>
              <p:nvSpPr>
                <p:cNvPr id="13517" name="Line 83"/>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18" name="Line 84"/>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02" name="Group 85"/>
              <p:cNvGrpSpPr>
                <a:grpSpLocks/>
              </p:cNvGrpSpPr>
              <p:nvPr/>
            </p:nvGrpSpPr>
            <p:grpSpPr bwMode="auto">
              <a:xfrm>
                <a:off x="2668" y="1123"/>
                <a:ext cx="113" cy="122"/>
                <a:chOff x="4114" y="2932"/>
                <a:chExt cx="113" cy="122"/>
              </a:xfrm>
            </p:grpSpPr>
            <p:sp>
              <p:nvSpPr>
                <p:cNvPr id="13515" name="Line 86"/>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16" name="Line 87"/>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03" name="Group 88"/>
              <p:cNvGrpSpPr>
                <a:grpSpLocks/>
              </p:cNvGrpSpPr>
              <p:nvPr/>
            </p:nvGrpSpPr>
            <p:grpSpPr bwMode="auto">
              <a:xfrm>
                <a:off x="2048" y="1480"/>
                <a:ext cx="113" cy="122"/>
                <a:chOff x="4114" y="2932"/>
                <a:chExt cx="113" cy="122"/>
              </a:xfrm>
            </p:grpSpPr>
            <p:sp>
              <p:nvSpPr>
                <p:cNvPr id="13513" name="Line 89"/>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14" name="Line 90"/>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04" name="Group 91"/>
              <p:cNvGrpSpPr>
                <a:grpSpLocks/>
              </p:cNvGrpSpPr>
              <p:nvPr/>
            </p:nvGrpSpPr>
            <p:grpSpPr bwMode="auto">
              <a:xfrm>
                <a:off x="2617" y="1421"/>
                <a:ext cx="113" cy="122"/>
                <a:chOff x="4114" y="2932"/>
                <a:chExt cx="113" cy="122"/>
              </a:xfrm>
            </p:grpSpPr>
            <p:sp>
              <p:nvSpPr>
                <p:cNvPr id="13511" name="Line 92"/>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12" name="Line 93"/>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05" name="Group 94"/>
              <p:cNvGrpSpPr>
                <a:grpSpLocks/>
              </p:cNvGrpSpPr>
              <p:nvPr/>
            </p:nvGrpSpPr>
            <p:grpSpPr bwMode="auto">
              <a:xfrm>
                <a:off x="2285" y="1308"/>
                <a:ext cx="113" cy="122"/>
                <a:chOff x="4114" y="2932"/>
                <a:chExt cx="113" cy="122"/>
              </a:xfrm>
            </p:grpSpPr>
            <p:sp>
              <p:nvSpPr>
                <p:cNvPr id="13509" name="Line 95"/>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10" name="Line 96"/>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06" name="Group 97"/>
              <p:cNvGrpSpPr>
                <a:grpSpLocks/>
              </p:cNvGrpSpPr>
              <p:nvPr/>
            </p:nvGrpSpPr>
            <p:grpSpPr bwMode="auto">
              <a:xfrm>
                <a:off x="2423" y="1067"/>
                <a:ext cx="113" cy="122"/>
                <a:chOff x="4114" y="2932"/>
                <a:chExt cx="113" cy="122"/>
              </a:xfrm>
            </p:grpSpPr>
            <p:sp>
              <p:nvSpPr>
                <p:cNvPr id="13507" name="Line 98"/>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08" name="Line 99"/>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13318" name="Group 100"/>
          <p:cNvGrpSpPr>
            <a:grpSpLocks/>
          </p:cNvGrpSpPr>
          <p:nvPr/>
        </p:nvGrpSpPr>
        <p:grpSpPr bwMode="auto">
          <a:xfrm>
            <a:off x="1641475" y="2246313"/>
            <a:ext cx="1552575" cy="1905000"/>
            <a:chOff x="1034" y="2439"/>
            <a:chExt cx="978" cy="1200"/>
          </a:xfrm>
        </p:grpSpPr>
        <p:pic>
          <p:nvPicPr>
            <p:cNvPr id="99429" name="Picture 10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034" y="2439"/>
              <a:ext cx="978" cy="1200"/>
            </a:xfrm>
            <a:prstGeom prst="rect">
              <a:avLst/>
            </a:prstGeom>
            <a:ln>
              <a:noFill/>
            </a:ln>
            <a:effectLst>
              <a:softEdge rad="112500"/>
            </a:effectLst>
          </p:spPr>
        </p:pic>
        <p:grpSp>
          <p:nvGrpSpPr>
            <p:cNvPr id="13474" name="Group 102"/>
            <p:cNvGrpSpPr>
              <a:grpSpLocks/>
            </p:cNvGrpSpPr>
            <p:nvPr/>
          </p:nvGrpSpPr>
          <p:grpSpPr bwMode="auto">
            <a:xfrm>
              <a:off x="1155" y="2602"/>
              <a:ext cx="734" cy="780"/>
              <a:chOff x="2367" y="2617"/>
              <a:chExt cx="734" cy="780"/>
            </a:xfrm>
          </p:grpSpPr>
          <p:sp>
            <p:nvSpPr>
              <p:cNvPr id="13475" name="Line 103"/>
              <p:cNvSpPr>
                <a:spLocks noChangeShapeType="1"/>
              </p:cNvSpPr>
              <p:nvPr/>
            </p:nvSpPr>
            <p:spPr bwMode="auto">
              <a:xfrm rot="5400000">
                <a:off x="2475" y="2630"/>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76" name="Line 104"/>
              <p:cNvSpPr>
                <a:spLocks noChangeShapeType="1"/>
              </p:cNvSpPr>
              <p:nvPr/>
            </p:nvSpPr>
            <p:spPr bwMode="auto">
              <a:xfrm rot="5400000">
                <a:off x="2719" y="2556"/>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77" name="Line 105"/>
              <p:cNvSpPr>
                <a:spLocks noChangeShapeType="1"/>
              </p:cNvSpPr>
              <p:nvPr/>
            </p:nvSpPr>
            <p:spPr bwMode="auto">
              <a:xfrm rot="5400000">
                <a:off x="2887" y="267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78" name="Line 106"/>
              <p:cNvSpPr>
                <a:spLocks noChangeShapeType="1"/>
              </p:cNvSpPr>
              <p:nvPr/>
            </p:nvSpPr>
            <p:spPr bwMode="auto">
              <a:xfrm rot="5400000">
                <a:off x="2684" y="3183"/>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79" name="Line 107"/>
              <p:cNvSpPr>
                <a:spLocks noChangeShapeType="1"/>
              </p:cNvSpPr>
              <p:nvPr/>
            </p:nvSpPr>
            <p:spPr bwMode="auto">
              <a:xfrm rot="5400000">
                <a:off x="2428" y="285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80" name="Line 108"/>
              <p:cNvSpPr>
                <a:spLocks noChangeShapeType="1"/>
              </p:cNvSpPr>
              <p:nvPr/>
            </p:nvSpPr>
            <p:spPr bwMode="auto">
              <a:xfrm rot="5400000">
                <a:off x="2611" y="273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81" name="Line 109"/>
              <p:cNvSpPr>
                <a:spLocks noChangeShapeType="1"/>
              </p:cNvSpPr>
              <p:nvPr/>
            </p:nvSpPr>
            <p:spPr bwMode="auto">
              <a:xfrm rot="5400000">
                <a:off x="2634" y="297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82" name="Line 110"/>
              <p:cNvSpPr>
                <a:spLocks noChangeShapeType="1"/>
              </p:cNvSpPr>
              <p:nvPr/>
            </p:nvSpPr>
            <p:spPr bwMode="auto">
              <a:xfrm rot="5400000">
                <a:off x="2454" y="3079"/>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83" name="Line 111"/>
              <p:cNvSpPr>
                <a:spLocks noChangeShapeType="1"/>
              </p:cNvSpPr>
              <p:nvPr/>
            </p:nvSpPr>
            <p:spPr bwMode="auto">
              <a:xfrm rot="5400000">
                <a:off x="3009" y="2800"/>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84" name="Line 112"/>
              <p:cNvSpPr>
                <a:spLocks noChangeShapeType="1"/>
              </p:cNvSpPr>
              <p:nvPr/>
            </p:nvSpPr>
            <p:spPr bwMode="auto">
              <a:xfrm rot="5400000">
                <a:off x="2540" y="3294"/>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85" name="Line 113"/>
              <p:cNvSpPr>
                <a:spLocks noChangeShapeType="1"/>
              </p:cNvSpPr>
              <p:nvPr/>
            </p:nvSpPr>
            <p:spPr bwMode="auto">
              <a:xfrm rot="5400000">
                <a:off x="2844" y="3336"/>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86" name="Line 114"/>
              <p:cNvSpPr>
                <a:spLocks noChangeShapeType="1"/>
              </p:cNvSpPr>
              <p:nvPr/>
            </p:nvSpPr>
            <p:spPr bwMode="auto">
              <a:xfrm rot="5400000">
                <a:off x="3040" y="296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87" name="Line 115"/>
              <p:cNvSpPr>
                <a:spLocks noChangeShapeType="1"/>
              </p:cNvSpPr>
              <p:nvPr/>
            </p:nvSpPr>
            <p:spPr bwMode="auto">
              <a:xfrm rot="5400000">
                <a:off x="2809" y="3047"/>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88" name="Line 116"/>
              <p:cNvSpPr>
                <a:spLocks noChangeShapeType="1"/>
              </p:cNvSpPr>
              <p:nvPr/>
            </p:nvSpPr>
            <p:spPr bwMode="auto">
              <a:xfrm rot="5400000">
                <a:off x="2980" y="3112"/>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89" name="Line 117"/>
              <p:cNvSpPr>
                <a:spLocks noChangeShapeType="1"/>
              </p:cNvSpPr>
              <p:nvPr/>
            </p:nvSpPr>
            <p:spPr bwMode="auto">
              <a:xfrm rot="5400000">
                <a:off x="2799" y="284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319" name="Group 118"/>
          <p:cNvGrpSpPr>
            <a:grpSpLocks/>
          </p:cNvGrpSpPr>
          <p:nvPr/>
        </p:nvGrpSpPr>
        <p:grpSpPr bwMode="auto">
          <a:xfrm>
            <a:off x="4989513" y="2244725"/>
            <a:ext cx="1543050" cy="1905000"/>
            <a:chOff x="3143" y="2446"/>
            <a:chExt cx="972" cy="1200"/>
          </a:xfrm>
        </p:grpSpPr>
        <p:pic>
          <p:nvPicPr>
            <p:cNvPr id="99447" name="Picture 11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143" y="2446"/>
              <a:ext cx="972" cy="1200"/>
            </a:xfrm>
            <a:prstGeom prst="rect">
              <a:avLst/>
            </a:prstGeom>
            <a:ln>
              <a:noFill/>
            </a:ln>
            <a:effectLst>
              <a:softEdge rad="112500"/>
            </a:effectLst>
          </p:spPr>
        </p:pic>
        <p:grpSp>
          <p:nvGrpSpPr>
            <p:cNvPr id="13457" name="Group 120"/>
            <p:cNvGrpSpPr>
              <a:grpSpLocks/>
            </p:cNvGrpSpPr>
            <p:nvPr/>
          </p:nvGrpSpPr>
          <p:grpSpPr bwMode="auto">
            <a:xfrm rot="10800000">
              <a:off x="3248" y="2596"/>
              <a:ext cx="734" cy="780"/>
              <a:chOff x="2367" y="2617"/>
              <a:chExt cx="734" cy="780"/>
            </a:xfrm>
          </p:grpSpPr>
          <p:sp>
            <p:nvSpPr>
              <p:cNvPr id="13458" name="Line 121"/>
              <p:cNvSpPr>
                <a:spLocks noChangeShapeType="1"/>
              </p:cNvSpPr>
              <p:nvPr/>
            </p:nvSpPr>
            <p:spPr bwMode="auto">
              <a:xfrm rot="5400000">
                <a:off x="2475" y="2630"/>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59" name="Line 122"/>
              <p:cNvSpPr>
                <a:spLocks noChangeShapeType="1"/>
              </p:cNvSpPr>
              <p:nvPr/>
            </p:nvSpPr>
            <p:spPr bwMode="auto">
              <a:xfrm rot="5400000">
                <a:off x="2719" y="2556"/>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60" name="Line 123"/>
              <p:cNvSpPr>
                <a:spLocks noChangeShapeType="1"/>
              </p:cNvSpPr>
              <p:nvPr/>
            </p:nvSpPr>
            <p:spPr bwMode="auto">
              <a:xfrm rot="5400000">
                <a:off x="2887" y="267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61" name="Line 124"/>
              <p:cNvSpPr>
                <a:spLocks noChangeShapeType="1"/>
              </p:cNvSpPr>
              <p:nvPr/>
            </p:nvSpPr>
            <p:spPr bwMode="auto">
              <a:xfrm rot="5400000">
                <a:off x="2684" y="3183"/>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62" name="Line 125"/>
              <p:cNvSpPr>
                <a:spLocks noChangeShapeType="1"/>
              </p:cNvSpPr>
              <p:nvPr/>
            </p:nvSpPr>
            <p:spPr bwMode="auto">
              <a:xfrm rot="5400000">
                <a:off x="2428" y="285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63" name="Line 126"/>
              <p:cNvSpPr>
                <a:spLocks noChangeShapeType="1"/>
              </p:cNvSpPr>
              <p:nvPr/>
            </p:nvSpPr>
            <p:spPr bwMode="auto">
              <a:xfrm rot="5400000">
                <a:off x="2611" y="273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64" name="Line 127"/>
              <p:cNvSpPr>
                <a:spLocks noChangeShapeType="1"/>
              </p:cNvSpPr>
              <p:nvPr/>
            </p:nvSpPr>
            <p:spPr bwMode="auto">
              <a:xfrm rot="5400000">
                <a:off x="2634" y="297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65" name="Line 128"/>
              <p:cNvSpPr>
                <a:spLocks noChangeShapeType="1"/>
              </p:cNvSpPr>
              <p:nvPr/>
            </p:nvSpPr>
            <p:spPr bwMode="auto">
              <a:xfrm rot="5400000">
                <a:off x="2454" y="3079"/>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66" name="Line 129"/>
              <p:cNvSpPr>
                <a:spLocks noChangeShapeType="1"/>
              </p:cNvSpPr>
              <p:nvPr/>
            </p:nvSpPr>
            <p:spPr bwMode="auto">
              <a:xfrm rot="5400000">
                <a:off x="3009" y="2800"/>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67" name="Line 130"/>
              <p:cNvSpPr>
                <a:spLocks noChangeShapeType="1"/>
              </p:cNvSpPr>
              <p:nvPr/>
            </p:nvSpPr>
            <p:spPr bwMode="auto">
              <a:xfrm rot="5400000">
                <a:off x="2540" y="3294"/>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68" name="Line 131"/>
              <p:cNvSpPr>
                <a:spLocks noChangeShapeType="1"/>
              </p:cNvSpPr>
              <p:nvPr/>
            </p:nvSpPr>
            <p:spPr bwMode="auto">
              <a:xfrm rot="5400000">
                <a:off x="2844" y="3336"/>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69" name="Line 132"/>
              <p:cNvSpPr>
                <a:spLocks noChangeShapeType="1"/>
              </p:cNvSpPr>
              <p:nvPr/>
            </p:nvSpPr>
            <p:spPr bwMode="auto">
              <a:xfrm rot="5400000">
                <a:off x="3040" y="296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70" name="Line 133"/>
              <p:cNvSpPr>
                <a:spLocks noChangeShapeType="1"/>
              </p:cNvSpPr>
              <p:nvPr/>
            </p:nvSpPr>
            <p:spPr bwMode="auto">
              <a:xfrm rot="5400000">
                <a:off x="2809" y="3047"/>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71" name="Line 134"/>
              <p:cNvSpPr>
                <a:spLocks noChangeShapeType="1"/>
              </p:cNvSpPr>
              <p:nvPr/>
            </p:nvSpPr>
            <p:spPr bwMode="auto">
              <a:xfrm rot="5400000">
                <a:off x="2980" y="3112"/>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72" name="Line 135"/>
              <p:cNvSpPr>
                <a:spLocks noChangeShapeType="1"/>
              </p:cNvSpPr>
              <p:nvPr/>
            </p:nvSpPr>
            <p:spPr bwMode="auto">
              <a:xfrm rot="5400000">
                <a:off x="2799" y="284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99368" name="Group 136"/>
          <p:cNvGrpSpPr>
            <a:grpSpLocks/>
          </p:cNvGrpSpPr>
          <p:nvPr/>
        </p:nvGrpSpPr>
        <p:grpSpPr bwMode="auto">
          <a:xfrm>
            <a:off x="6030913" y="5702300"/>
            <a:ext cx="804862" cy="987425"/>
            <a:chOff x="1034" y="2439"/>
            <a:chExt cx="978" cy="1200"/>
          </a:xfrm>
        </p:grpSpPr>
        <p:pic>
          <p:nvPicPr>
            <p:cNvPr id="13439" name="Picture 137"/>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4" y="2439"/>
              <a:ext cx="978"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440" name="Group 138"/>
            <p:cNvGrpSpPr>
              <a:grpSpLocks/>
            </p:cNvGrpSpPr>
            <p:nvPr/>
          </p:nvGrpSpPr>
          <p:grpSpPr bwMode="auto">
            <a:xfrm>
              <a:off x="1155" y="2602"/>
              <a:ext cx="734" cy="780"/>
              <a:chOff x="2367" y="2617"/>
              <a:chExt cx="734" cy="780"/>
            </a:xfrm>
          </p:grpSpPr>
          <p:sp>
            <p:nvSpPr>
              <p:cNvPr id="13441" name="Line 139"/>
              <p:cNvSpPr>
                <a:spLocks noChangeShapeType="1"/>
              </p:cNvSpPr>
              <p:nvPr/>
            </p:nvSpPr>
            <p:spPr bwMode="auto">
              <a:xfrm rot="5400000">
                <a:off x="2475" y="2630"/>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42" name="Line 140"/>
              <p:cNvSpPr>
                <a:spLocks noChangeShapeType="1"/>
              </p:cNvSpPr>
              <p:nvPr/>
            </p:nvSpPr>
            <p:spPr bwMode="auto">
              <a:xfrm rot="5400000">
                <a:off x="2719" y="2556"/>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43" name="Line 141"/>
              <p:cNvSpPr>
                <a:spLocks noChangeShapeType="1"/>
              </p:cNvSpPr>
              <p:nvPr/>
            </p:nvSpPr>
            <p:spPr bwMode="auto">
              <a:xfrm rot="5400000">
                <a:off x="2887" y="267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44" name="Line 142"/>
              <p:cNvSpPr>
                <a:spLocks noChangeShapeType="1"/>
              </p:cNvSpPr>
              <p:nvPr/>
            </p:nvSpPr>
            <p:spPr bwMode="auto">
              <a:xfrm rot="5400000">
                <a:off x="2684" y="3183"/>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45" name="Line 143"/>
              <p:cNvSpPr>
                <a:spLocks noChangeShapeType="1"/>
              </p:cNvSpPr>
              <p:nvPr/>
            </p:nvSpPr>
            <p:spPr bwMode="auto">
              <a:xfrm rot="5400000">
                <a:off x="2428" y="285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46" name="Line 144"/>
              <p:cNvSpPr>
                <a:spLocks noChangeShapeType="1"/>
              </p:cNvSpPr>
              <p:nvPr/>
            </p:nvSpPr>
            <p:spPr bwMode="auto">
              <a:xfrm rot="5400000">
                <a:off x="2611" y="273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47" name="Line 145"/>
              <p:cNvSpPr>
                <a:spLocks noChangeShapeType="1"/>
              </p:cNvSpPr>
              <p:nvPr/>
            </p:nvSpPr>
            <p:spPr bwMode="auto">
              <a:xfrm rot="5400000">
                <a:off x="2634" y="297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48" name="Line 146"/>
              <p:cNvSpPr>
                <a:spLocks noChangeShapeType="1"/>
              </p:cNvSpPr>
              <p:nvPr/>
            </p:nvSpPr>
            <p:spPr bwMode="auto">
              <a:xfrm rot="5400000">
                <a:off x="2454" y="3079"/>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49" name="Line 147"/>
              <p:cNvSpPr>
                <a:spLocks noChangeShapeType="1"/>
              </p:cNvSpPr>
              <p:nvPr/>
            </p:nvSpPr>
            <p:spPr bwMode="auto">
              <a:xfrm rot="5400000">
                <a:off x="3009" y="2800"/>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50" name="Line 148"/>
              <p:cNvSpPr>
                <a:spLocks noChangeShapeType="1"/>
              </p:cNvSpPr>
              <p:nvPr/>
            </p:nvSpPr>
            <p:spPr bwMode="auto">
              <a:xfrm rot="5400000">
                <a:off x="2540" y="3294"/>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51" name="Line 149"/>
              <p:cNvSpPr>
                <a:spLocks noChangeShapeType="1"/>
              </p:cNvSpPr>
              <p:nvPr/>
            </p:nvSpPr>
            <p:spPr bwMode="auto">
              <a:xfrm rot="5400000">
                <a:off x="2844" y="3336"/>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52" name="Line 150"/>
              <p:cNvSpPr>
                <a:spLocks noChangeShapeType="1"/>
              </p:cNvSpPr>
              <p:nvPr/>
            </p:nvSpPr>
            <p:spPr bwMode="auto">
              <a:xfrm rot="5400000">
                <a:off x="3040" y="296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53" name="Line 151"/>
              <p:cNvSpPr>
                <a:spLocks noChangeShapeType="1"/>
              </p:cNvSpPr>
              <p:nvPr/>
            </p:nvSpPr>
            <p:spPr bwMode="auto">
              <a:xfrm rot="5400000">
                <a:off x="2809" y="3047"/>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54" name="Line 152"/>
              <p:cNvSpPr>
                <a:spLocks noChangeShapeType="1"/>
              </p:cNvSpPr>
              <p:nvPr/>
            </p:nvSpPr>
            <p:spPr bwMode="auto">
              <a:xfrm rot="5400000">
                <a:off x="2980" y="3112"/>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55" name="Line 153"/>
              <p:cNvSpPr>
                <a:spLocks noChangeShapeType="1"/>
              </p:cNvSpPr>
              <p:nvPr/>
            </p:nvSpPr>
            <p:spPr bwMode="auto">
              <a:xfrm rot="5400000">
                <a:off x="2799" y="284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99370" name="Group 154"/>
          <p:cNvGrpSpPr>
            <a:grpSpLocks/>
          </p:cNvGrpSpPr>
          <p:nvPr/>
        </p:nvGrpSpPr>
        <p:grpSpPr bwMode="auto">
          <a:xfrm>
            <a:off x="7785100" y="4281488"/>
            <a:ext cx="800100" cy="987425"/>
            <a:chOff x="3143" y="2446"/>
            <a:chExt cx="972" cy="1200"/>
          </a:xfrm>
        </p:grpSpPr>
        <p:pic>
          <p:nvPicPr>
            <p:cNvPr id="13422" name="Picture 155"/>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43" y="2446"/>
              <a:ext cx="972"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423" name="Group 156"/>
            <p:cNvGrpSpPr>
              <a:grpSpLocks/>
            </p:cNvGrpSpPr>
            <p:nvPr/>
          </p:nvGrpSpPr>
          <p:grpSpPr bwMode="auto">
            <a:xfrm rot="10800000">
              <a:off x="3248" y="2596"/>
              <a:ext cx="734" cy="780"/>
              <a:chOff x="2367" y="2617"/>
              <a:chExt cx="734" cy="780"/>
            </a:xfrm>
          </p:grpSpPr>
          <p:sp>
            <p:nvSpPr>
              <p:cNvPr id="13424" name="Line 157"/>
              <p:cNvSpPr>
                <a:spLocks noChangeShapeType="1"/>
              </p:cNvSpPr>
              <p:nvPr/>
            </p:nvSpPr>
            <p:spPr bwMode="auto">
              <a:xfrm rot="5400000">
                <a:off x="2475" y="2630"/>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5" name="Line 158"/>
              <p:cNvSpPr>
                <a:spLocks noChangeShapeType="1"/>
              </p:cNvSpPr>
              <p:nvPr/>
            </p:nvSpPr>
            <p:spPr bwMode="auto">
              <a:xfrm rot="5400000">
                <a:off x="2719" y="2556"/>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6" name="Line 159"/>
              <p:cNvSpPr>
                <a:spLocks noChangeShapeType="1"/>
              </p:cNvSpPr>
              <p:nvPr/>
            </p:nvSpPr>
            <p:spPr bwMode="auto">
              <a:xfrm rot="5400000">
                <a:off x="2887" y="267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7" name="Line 160"/>
              <p:cNvSpPr>
                <a:spLocks noChangeShapeType="1"/>
              </p:cNvSpPr>
              <p:nvPr/>
            </p:nvSpPr>
            <p:spPr bwMode="auto">
              <a:xfrm rot="5400000">
                <a:off x="2684" y="3183"/>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8" name="Line 161"/>
              <p:cNvSpPr>
                <a:spLocks noChangeShapeType="1"/>
              </p:cNvSpPr>
              <p:nvPr/>
            </p:nvSpPr>
            <p:spPr bwMode="auto">
              <a:xfrm rot="5400000">
                <a:off x="2428" y="285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9" name="Line 162"/>
              <p:cNvSpPr>
                <a:spLocks noChangeShapeType="1"/>
              </p:cNvSpPr>
              <p:nvPr/>
            </p:nvSpPr>
            <p:spPr bwMode="auto">
              <a:xfrm rot="5400000">
                <a:off x="2611" y="273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30" name="Line 163"/>
              <p:cNvSpPr>
                <a:spLocks noChangeShapeType="1"/>
              </p:cNvSpPr>
              <p:nvPr/>
            </p:nvSpPr>
            <p:spPr bwMode="auto">
              <a:xfrm rot="5400000">
                <a:off x="2634" y="297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31" name="Line 164"/>
              <p:cNvSpPr>
                <a:spLocks noChangeShapeType="1"/>
              </p:cNvSpPr>
              <p:nvPr/>
            </p:nvSpPr>
            <p:spPr bwMode="auto">
              <a:xfrm rot="5400000">
                <a:off x="2454" y="3079"/>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32" name="Line 165"/>
              <p:cNvSpPr>
                <a:spLocks noChangeShapeType="1"/>
              </p:cNvSpPr>
              <p:nvPr/>
            </p:nvSpPr>
            <p:spPr bwMode="auto">
              <a:xfrm rot="5400000">
                <a:off x="3009" y="2800"/>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33" name="Line 166"/>
              <p:cNvSpPr>
                <a:spLocks noChangeShapeType="1"/>
              </p:cNvSpPr>
              <p:nvPr/>
            </p:nvSpPr>
            <p:spPr bwMode="auto">
              <a:xfrm rot="5400000">
                <a:off x="2540" y="3294"/>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34" name="Line 167"/>
              <p:cNvSpPr>
                <a:spLocks noChangeShapeType="1"/>
              </p:cNvSpPr>
              <p:nvPr/>
            </p:nvSpPr>
            <p:spPr bwMode="auto">
              <a:xfrm rot="5400000">
                <a:off x="2844" y="3336"/>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35" name="Line 168"/>
              <p:cNvSpPr>
                <a:spLocks noChangeShapeType="1"/>
              </p:cNvSpPr>
              <p:nvPr/>
            </p:nvSpPr>
            <p:spPr bwMode="auto">
              <a:xfrm rot="5400000">
                <a:off x="3040" y="296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36" name="Line 169"/>
              <p:cNvSpPr>
                <a:spLocks noChangeShapeType="1"/>
              </p:cNvSpPr>
              <p:nvPr/>
            </p:nvSpPr>
            <p:spPr bwMode="auto">
              <a:xfrm rot="5400000">
                <a:off x="2809" y="3047"/>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37" name="Line 170"/>
              <p:cNvSpPr>
                <a:spLocks noChangeShapeType="1"/>
              </p:cNvSpPr>
              <p:nvPr/>
            </p:nvSpPr>
            <p:spPr bwMode="auto">
              <a:xfrm rot="5400000">
                <a:off x="2980" y="3112"/>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38" name="Line 171"/>
              <p:cNvSpPr>
                <a:spLocks noChangeShapeType="1"/>
              </p:cNvSpPr>
              <p:nvPr/>
            </p:nvSpPr>
            <p:spPr bwMode="auto">
              <a:xfrm rot="5400000">
                <a:off x="2799" y="284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99372" name="Group 172"/>
          <p:cNvGrpSpPr>
            <a:grpSpLocks/>
          </p:cNvGrpSpPr>
          <p:nvPr/>
        </p:nvGrpSpPr>
        <p:grpSpPr bwMode="auto">
          <a:xfrm rot="5400000">
            <a:off x="5753894" y="4363244"/>
            <a:ext cx="1409700" cy="1055688"/>
            <a:chOff x="1049" y="2449"/>
            <a:chExt cx="1554" cy="1164"/>
          </a:xfrm>
        </p:grpSpPr>
        <p:pic>
          <p:nvPicPr>
            <p:cNvPr id="99501" name="Picture 173" descr="ANd9GcSwMvNLFJD78HKd0nHg_ZauKVAJra4M_3fNYY9-nmLiHFWQo4XswQ"/>
            <p:cNvPicPr>
              <a:picLocks noChangeAspect="1" noChangeArrowheads="1"/>
            </p:cNvPicPr>
            <p:nvPr/>
          </p:nvPicPr>
          <p:blipFill>
            <a:blip r:embed="rId6"/>
            <a:srcRect/>
            <a:stretch>
              <a:fillRect/>
            </a:stretch>
          </p:blipFill>
          <p:spPr bwMode="auto">
            <a:xfrm>
              <a:off x="1049" y="2449"/>
              <a:ext cx="1554" cy="1164"/>
            </a:xfrm>
            <a:prstGeom prst="rect">
              <a:avLst/>
            </a:prstGeom>
            <a:ln>
              <a:noFill/>
            </a:ln>
            <a:effectLst>
              <a:outerShdw blurRad="292100" dist="139700" dir="2700000" algn="tl" rotWithShape="0">
                <a:srgbClr val="333333">
                  <a:alpha val="65000"/>
                </a:srgbClr>
              </a:outerShdw>
            </a:effectLst>
          </p:spPr>
        </p:pic>
        <p:grpSp>
          <p:nvGrpSpPr>
            <p:cNvPr id="13376" name="Group 174"/>
            <p:cNvGrpSpPr>
              <a:grpSpLocks/>
            </p:cNvGrpSpPr>
            <p:nvPr/>
          </p:nvGrpSpPr>
          <p:grpSpPr bwMode="auto">
            <a:xfrm rot="10800000">
              <a:off x="1220" y="2539"/>
              <a:ext cx="1281" cy="981"/>
              <a:chOff x="1500" y="621"/>
              <a:chExt cx="1281" cy="981"/>
            </a:xfrm>
          </p:grpSpPr>
          <p:grpSp>
            <p:nvGrpSpPr>
              <p:cNvPr id="13377" name="Group 175"/>
              <p:cNvGrpSpPr>
                <a:grpSpLocks/>
              </p:cNvGrpSpPr>
              <p:nvPr/>
            </p:nvGrpSpPr>
            <p:grpSpPr bwMode="auto">
              <a:xfrm>
                <a:off x="1635" y="621"/>
                <a:ext cx="113" cy="122"/>
                <a:chOff x="4114" y="2932"/>
                <a:chExt cx="113" cy="122"/>
              </a:xfrm>
            </p:grpSpPr>
            <p:sp>
              <p:nvSpPr>
                <p:cNvPr id="13420" name="Line 176"/>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1" name="Line 177"/>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78" name="Group 178"/>
              <p:cNvGrpSpPr>
                <a:grpSpLocks/>
              </p:cNvGrpSpPr>
              <p:nvPr/>
            </p:nvGrpSpPr>
            <p:grpSpPr bwMode="auto">
              <a:xfrm>
                <a:off x="1500" y="1038"/>
                <a:ext cx="113" cy="122"/>
                <a:chOff x="4114" y="2932"/>
                <a:chExt cx="113" cy="122"/>
              </a:xfrm>
            </p:grpSpPr>
            <p:sp>
              <p:nvSpPr>
                <p:cNvPr id="13418" name="Line 179"/>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9" name="Line 180"/>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79" name="Group 181"/>
              <p:cNvGrpSpPr>
                <a:grpSpLocks/>
              </p:cNvGrpSpPr>
              <p:nvPr/>
            </p:nvGrpSpPr>
            <p:grpSpPr bwMode="auto">
              <a:xfrm>
                <a:off x="1902" y="652"/>
                <a:ext cx="113" cy="122"/>
                <a:chOff x="4114" y="2932"/>
                <a:chExt cx="113" cy="122"/>
              </a:xfrm>
            </p:grpSpPr>
            <p:sp>
              <p:nvSpPr>
                <p:cNvPr id="13416" name="Line 182"/>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7" name="Line 183"/>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80" name="Group 184"/>
              <p:cNvGrpSpPr>
                <a:grpSpLocks/>
              </p:cNvGrpSpPr>
              <p:nvPr/>
            </p:nvGrpSpPr>
            <p:grpSpPr bwMode="auto">
              <a:xfrm>
                <a:off x="1674" y="866"/>
                <a:ext cx="113" cy="122"/>
                <a:chOff x="4114" y="2932"/>
                <a:chExt cx="113" cy="122"/>
              </a:xfrm>
            </p:grpSpPr>
            <p:sp>
              <p:nvSpPr>
                <p:cNvPr id="13414" name="Line 185"/>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5" name="Line 186"/>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81" name="Group 187"/>
              <p:cNvGrpSpPr>
                <a:grpSpLocks/>
              </p:cNvGrpSpPr>
              <p:nvPr/>
            </p:nvGrpSpPr>
            <p:grpSpPr bwMode="auto">
              <a:xfrm>
                <a:off x="2116" y="844"/>
                <a:ext cx="113" cy="122"/>
                <a:chOff x="4114" y="2932"/>
                <a:chExt cx="113" cy="122"/>
              </a:xfrm>
            </p:grpSpPr>
            <p:sp>
              <p:nvSpPr>
                <p:cNvPr id="13412" name="Line 188"/>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3" name="Line 189"/>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82" name="Group 190"/>
              <p:cNvGrpSpPr>
                <a:grpSpLocks/>
              </p:cNvGrpSpPr>
              <p:nvPr/>
            </p:nvGrpSpPr>
            <p:grpSpPr bwMode="auto">
              <a:xfrm>
                <a:off x="2003" y="1062"/>
                <a:ext cx="113" cy="122"/>
                <a:chOff x="4114" y="2932"/>
                <a:chExt cx="113" cy="122"/>
              </a:xfrm>
            </p:grpSpPr>
            <p:sp>
              <p:nvSpPr>
                <p:cNvPr id="13410" name="Line 191"/>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1" name="Line 192"/>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83" name="Group 193"/>
              <p:cNvGrpSpPr>
                <a:grpSpLocks/>
              </p:cNvGrpSpPr>
              <p:nvPr/>
            </p:nvGrpSpPr>
            <p:grpSpPr bwMode="auto">
              <a:xfrm>
                <a:off x="2504" y="837"/>
                <a:ext cx="113" cy="122"/>
                <a:chOff x="4114" y="2932"/>
                <a:chExt cx="113" cy="122"/>
              </a:xfrm>
            </p:grpSpPr>
            <p:sp>
              <p:nvSpPr>
                <p:cNvPr id="13408" name="Line 194"/>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09" name="Line 195"/>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84" name="Group 196"/>
              <p:cNvGrpSpPr>
                <a:grpSpLocks/>
              </p:cNvGrpSpPr>
              <p:nvPr/>
            </p:nvGrpSpPr>
            <p:grpSpPr bwMode="auto">
              <a:xfrm>
                <a:off x="1572" y="1406"/>
                <a:ext cx="113" cy="122"/>
                <a:chOff x="4114" y="2932"/>
                <a:chExt cx="113" cy="122"/>
              </a:xfrm>
            </p:grpSpPr>
            <p:sp>
              <p:nvSpPr>
                <p:cNvPr id="13406" name="Line 197"/>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07" name="Line 198"/>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85" name="Group 199"/>
              <p:cNvGrpSpPr>
                <a:grpSpLocks/>
              </p:cNvGrpSpPr>
              <p:nvPr/>
            </p:nvGrpSpPr>
            <p:grpSpPr bwMode="auto">
              <a:xfrm>
                <a:off x="1787" y="1226"/>
                <a:ext cx="113" cy="122"/>
                <a:chOff x="4114" y="2932"/>
                <a:chExt cx="113" cy="122"/>
              </a:xfrm>
            </p:grpSpPr>
            <p:sp>
              <p:nvSpPr>
                <p:cNvPr id="13404" name="Line 200"/>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05" name="Line 201"/>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86" name="Group 202"/>
              <p:cNvGrpSpPr>
                <a:grpSpLocks/>
              </p:cNvGrpSpPr>
              <p:nvPr/>
            </p:nvGrpSpPr>
            <p:grpSpPr bwMode="auto">
              <a:xfrm>
                <a:off x="2303" y="644"/>
                <a:ext cx="113" cy="122"/>
                <a:chOff x="4114" y="2932"/>
                <a:chExt cx="113" cy="122"/>
              </a:xfrm>
            </p:grpSpPr>
            <p:sp>
              <p:nvSpPr>
                <p:cNvPr id="13402" name="Line 203"/>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03" name="Line 204"/>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87" name="Group 205"/>
              <p:cNvGrpSpPr>
                <a:grpSpLocks/>
              </p:cNvGrpSpPr>
              <p:nvPr/>
            </p:nvGrpSpPr>
            <p:grpSpPr bwMode="auto">
              <a:xfrm>
                <a:off x="2668" y="1123"/>
                <a:ext cx="113" cy="122"/>
                <a:chOff x="4114" y="2932"/>
                <a:chExt cx="113" cy="122"/>
              </a:xfrm>
            </p:grpSpPr>
            <p:sp>
              <p:nvSpPr>
                <p:cNvPr id="13400" name="Line 206"/>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01" name="Line 207"/>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88" name="Group 208"/>
              <p:cNvGrpSpPr>
                <a:grpSpLocks/>
              </p:cNvGrpSpPr>
              <p:nvPr/>
            </p:nvGrpSpPr>
            <p:grpSpPr bwMode="auto">
              <a:xfrm>
                <a:off x="2048" y="1480"/>
                <a:ext cx="113" cy="122"/>
                <a:chOff x="4114" y="2932"/>
                <a:chExt cx="113" cy="122"/>
              </a:xfrm>
            </p:grpSpPr>
            <p:sp>
              <p:nvSpPr>
                <p:cNvPr id="13398" name="Line 209"/>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99" name="Line 210"/>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89" name="Group 211"/>
              <p:cNvGrpSpPr>
                <a:grpSpLocks/>
              </p:cNvGrpSpPr>
              <p:nvPr/>
            </p:nvGrpSpPr>
            <p:grpSpPr bwMode="auto">
              <a:xfrm>
                <a:off x="2617" y="1421"/>
                <a:ext cx="113" cy="122"/>
                <a:chOff x="4114" y="2932"/>
                <a:chExt cx="113" cy="122"/>
              </a:xfrm>
            </p:grpSpPr>
            <p:sp>
              <p:nvSpPr>
                <p:cNvPr id="13396" name="Line 212"/>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97" name="Line 213"/>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90" name="Group 214"/>
              <p:cNvGrpSpPr>
                <a:grpSpLocks/>
              </p:cNvGrpSpPr>
              <p:nvPr/>
            </p:nvGrpSpPr>
            <p:grpSpPr bwMode="auto">
              <a:xfrm>
                <a:off x="2285" y="1308"/>
                <a:ext cx="113" cy="122"/>
                <a:chOff x="4114" y="2932"/>
                <a:chExt cx="113" cy="122"/>
              </a:xfrm>
            </p:grpSpPr>
            <p:sp>
              <p:nvSpPr>
                <p:cNvPr id="13394" name="Line 215"/>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95" name="Line 216"/>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91" name="Group 217"/>
              <p:cNvGrpSpPr>
                <a:grpSpLocks/>
              </p:cNvGrpSpPr>
              <p:nvPr/>
            </p:nvGrpSpPr>
            <p:grpSpPr bwMode="auto">
              <a:xfrm>
                <a:off x="2423" y="1067"/>
                <a:ext cx="113" cy="122"/>
                <a:chOff x="4114" y="2932"/>
                <a:chExt cx="113" cy="122"/>
              </a:xfrm>
            </p:grpSpPr>
            <p:sp>
              <p:nvSpPr>
                <p:cNvPr id="13392" name="Line 218"/>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93" name="Line 219"/>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99390" name="Group 220"/>
          <p:cNvGrpSpPr>
            <a:grpSpLocks/>
          </p:cNvGrpSpPr>
          <p:nvPr/>
        </p:nvGrpSpPr>
        <p:grpSpPr bwMode="auto">
          <a:xfrm rot="5400000">
            <a:off x="7522369" y="5515769"/>
            <a:ext cx="1409700" cy="1055688"/>
            <a:chOff x="3149" y="2457"/>
            <a:chExt cx="1554" cy="1164"/>
          </a:xfrm>
        </p:grpSpPr>
        <p:pic>
          <p:nvPicPr>
            <p:cNvPr id="99549" name="Picture 221" descr="ANd9GcQ-41jbzHwLqGXWuZHco_MO1Wh5ig8MpkDa5ZcRcLkGlDj8YmiBBg"/>
            <p:cNvPicPr>
              <a:picLocks noChangeAspect="1" noChangeArrowheads="1"/>
            </p:cNvPicPr>
            <p:nvPr/>
          </p:nvPicPr>
          <p:blipFill>
            <a:blip r:embed="rId7"/>
            <a:srcRect/>
            <a:stretch>
              <a:fillRect/>
            </a:stretch>
          </p:blipFill>
          <p:spPr bwMode="auto">
            <a:xfrm>
              <a:off x="3149" y="2457"/>
              <a:ext cx="1554" cy="1164"/>
            </a:xfrm>
            <a:prstGeom prst="rect">
              <a:avLst/>
            </a:prstGeom>
            <a:ln>
              <a:noFill/>
            </a:ln>
            <a:effectLst>
              <a:outerShdw blurRad="292100" dist="139700" dir="2700000" algn="tl" rotWithShape="0">
                <a:srgbClr val="333333">
                  <a:alpha val="65000"/>
                </a:srgbClr>
              </a:outerShdw>
            </a:effectLst>
          </p:spPr>
        </p:pic>
        <p:grpSp>
          <p:nvGrpSpPr>
            <p:cNvPr id="13329" name="Group 222"/>
            <p:cNvGrpSpPr>
              <a:grpSpLocks/>
            </p:cNvGrpSpPr>
            <p:nvPr/>
          </p:nvGrpSpPr>
          <p:grpSpPr bwMode="auto">
            <a:xfrm>
              <a:off x="3275" y="2579"/>
              <a:ext cx="1281" cy="981"/>
              <a:chOff x="1500" y="621"/>
              <a:chExt cx="1281" cy="981"/>
            </a:xfrm>
          </p:grpSpPr>
          <p:grpSp>
            <p:nvGrpSpPr>
              <p:cNvPr id="13330" name="Group 223"/>
              <p:cNvGrpSpPr>
                <a:grpSpLocks/>
              </p:cNvGrpSpPr>
              <p:nvPr/>
            </p:nvGrpSpPr>
            <p:grpSpPr bwMode="auto">
              <a:xfrm>
                <a:off x="1635" y="621"/>
                <a:ext cx="113" cy="122"/>
                <a:chOff x="4114" y="2932"/>
                <a:chExt cx="113" cy="122"/>
              </a:xfrm>
            </p:grpSpPr>
            <p:sp>
              <p:nvSpPr>
                <p:cNvPr id="13373" name="Line 224"/>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74" name="Line 225"/>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31" name="Group 226"/>
              <p:cNvGrpSpPr>
                <a:grpSpLocks/>
              </p:cNvGrpSpPr>
              <p:nvPr/>
            </p:nvGrpSpPr>
            <p:grpSpPr bwMode="auto">
              <a:xfrm>
                <a:off x="1500" y="1038"/>
                <a:ext cx="113" cy="122"/>
                <a:chOff x="4114" y="2932"/>
                <a:chExt cx="113" cy="122"/>
              </a:xfrm>
            </p:grpSpPr>
            <p:sp>
              <p:nvSpPr>
                <p:cNvPr id="13371" name="Line 227"/>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72" name="Line 228"/>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32" name="Group 229"/>
              <p:cNvGrpSpPr>
                <a:grpSpLocks/>
              </p:cNvGrpSpPr>
              <p:nvPr/>
            </p:nvGrpSpPr>
            <p:grpSpPr bwMode="auto">
              <a:xfrm>
                <a:off x="1902" y="652"/>
                <a:ext cx="113" cy="122"/>
                <a:chOff x="4114" y="2932"/>
                <a:chExt cx="113" cy="122"/>
              </a:xfrm>
            </p:grpSpPr>
            <p:sp>
              <p:nvSpPr>
                <p:cNvPr id="13369" name="Line 230"/>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70" name="Line 231"/>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33" name="Group 232"/>
              <p:cNvGrpSpPr>
                <a:grpSpLocks/>
              </p:cNvGrpSpPr>
              <p:nvPr/>
            </p:nvGrpSpPr>
            <p:grpSpPr bwMode="auto">
              <a:xfrm>
                <a:off x="1674" y="866"/>
                <a:ext cx="113" cy="122"/>
                <a:chOff x="4114" y="2932"/>
                <a:chExt cx="113" cy="122"/>
              </a:xfrm>
            </p:grpSpPr>
            <p:sp>
              <p:nvSpPr>
                <p:cNvPr id="13367" name="Line 233"/>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68" name="Line 234"/>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34" name="Group 235"/>
              <p:cNvGrpSpPr>
                <a:grpSpLocks/>
              </p:cNvGrpSpPr>
              <p:nvPr/>
            </p:nvGrpSpPr>
            <p:grpSpPr bwMode="auto">
              <a:xfrm>
                <a:off x="2116" y="844"/>
                <a:ext cx="113" cy="122"/>
                <a:chOff x="4114" y="2932"/>
                <a:chExt cx="113" cy="122"/>
              </a:xfrm>
            </p:grpSpPr>
            <p:sp>
              <p:nvSpPr>
                <p:cNvPr id="13365" name="Line 236"/>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66" name="Line 237"/>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35" name="Group 238"/>
              <p:cNvGrpSpPr>
                <a:grpSpLocks/>
              </p:cNvGrpSpPr>
              <p:nvPr/>
            </p:nvGrpSpPr>
            <p:grpSpPr bwMode="auto">
              <a:xfrm>
                <a:off x="2003" y="1062"/>
                <a:ext cx="113" cy="122"/>
                <a:chOff x="4114" y="2932"/>
                <a:chExt cx="113" cy="122"/>
              </a:xfrm>
            </p:grpSpPr>
            <p:sp>
              <p:nvSpPr>
                <p:cNvPr id="13363" name="Line 239"/>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64" name="Line 240"/>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36" name="Group 241"/>
              <p:cNvGrpSpPr>
                <a:grpSpLocks/>
              </p:cNvGrpSpPr>
              <p:nvPr/>
            </p:nvGrpSpPr>
            <p:grpSpPr bwMode="auto">
              <a:xfrm>
                <a:off x="2504" y="837"/>
                <a:ext cx="113" cy="122"/>
                <a:chOff x="4114" y="2932"/>
                <a:chExt cx="113" cy="122"/>
              </a:xfrm>
            </p:grpSpPr>
            <p:sp>
              <p:nvSpPr>
                <p:cNvPr id="13361" name="Line 242"/>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62" name="Line 243"/>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37" name="Group 244"/>
              <p:cNvGrpSpPr>
                <a:grpSpLocks/>
              </p:cNvGrpSpPr>
              <p:nvPr/>
            </p:nvGrpSpPr>
            <p:grpSpPr bwMode="auto">
              <a:xfrm>
                <a:off x="1572" y="1406"/>
                <a:ext cx="113" cy="122"/>
                <a:chOff x="4114" y="2932"/>
                <a:chExt cx="113" cy="122"/>
              </a:xfrm>
            </p:grpSpPr>
            <p:sp>
              <p:nvSpPr>
                <p:cNvPr id="13359" name="Line 245"/>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60" name="Line 246"/>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38" name="Group 247"/>
              <p:cNvGrpSpPr>
                <a:grpSpLocks/>
              </p:cNvGrpSpPr>
              <p:nvPr/>
            </p:nvGrpSpPr>
            <p:grpSpPr bwMode="auto">
              <a:xfrm>
                <a:off x="1787" y="1226"/>
                <a:ext cx="113" cy="122"/>
                <a:chOff x="4114" y="2932"/>
                <a:chExt cx="113" cy="122"/>
              </a:xfrm>
            </p:grpSpPr>
            <p:sp>
              <p:nvSpPr>
                <p:cNvPr id="13357" name="Line 248"/>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58" name="Line 249"/>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39" name="Group 250"/>
              <p:cNvGrpSpPr>
                <a:grpSpLocks/>
              </p:cNvGrpSpPr>
              <p:nvPr/>
            </p:nvGrpSpPr>
            <p:grpSpPr bwMode="auto">
              <a:xfrm>
                <a:off x="2303" y="644"/>
                <a:ext cx="113" cy="122"/>
                <a:chOff x="4114" y="2932"/>
                <a:chExt cx="113" cy="122"/>
              </a:xfrm>
            </p:grpSpPr>
            <p:sp>
              <p:nvSpPr>
                <p:cNvPr id="13355" name="Line 251"/>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56" name="Line 252"/>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40" name="Group 253"/>
              <p:cNvGrpSpPr>
                <a:grpSpLocks/>
              </p:cNvGrpSpPr>
              <p:nvPr/>
            </p:nvGrpSpPr>
            <p:grpSpPr bwMode="auto">
              <a:xfrm>
                <a:off x="2668" y="1123"/>
                <a:ext cx="113" cy="122"/>
                <a:chOff x="4114" y="2932"/>
                <a:chExt cx="113" cy="122"/>
              </a:xfrm>
            </p:grpSpPr>
            <p:sp>
              <p:nvSpPr>
                <p:cNvPr id="13353" name="Line 254"/>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54" name="Line 255"/>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41" name="Group 256"/>
              <p:cNvGrpSpPr>
                <a:grpSpLocks/>
              </p:cNvGrpSpPr>
              <p:nvPr/>
            </p:nvGrpSpPr>
            <p:grpSpPr bwMode="auto">
              <a:xfrm>
                <a:off x="2048" y="1480"/>
                <a:ext cx="113" cy="122"/>
                <a:chOff x="4114" y="2932"/>
                <a:chExt cx="113" cy="122"/>
              </a:xfrm>
            </p:grpSpPr>
            <p:sp>
              <p:nvSpPr>
                <p:cNvPr id="13351" name="Line 257"/>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52" name="Line 258"/>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42" name="Group 259"/>
              <p:cNvGrpSpPr>
                <a:grpSpLocks/>
              </p:cNvGrpSpPr>
              <p:nvPr/>
            </p:nvGrpSpPr>
            <p:grpSpPr bwMode="auto">
              <a:xfrm>
                <a:off x="2617" y="1421"/>
                <a:ext cx="113" cy="122"/>
                <a:chOff x="4114" y="2932"/>
                <a:chExt cx="113" cy="122"/>
              </a:xfrm>
            </p:grpSpPr>
            <p:sp>
              <p:nvSpPr>
                <p:cNvPr id="13349" name="Line 260"/>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50" name="Line 261"/>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43" name="Group 262"/>
              <p:cNvGrpSpPr>
                <a:grpSpLocks/>
              </p:cNvGrpSpPr>
              <p:nvPr/>
            </p:nvGrpSpPr>
            <p:grpSpPr bwMode="auto">
              <a:xfrm>
                <a:off x="2285" y="1308"/>
                <a:ext cx="113" cy="122"/>
                <a:chOff x="4114" y="2932"/>
                <a:chExt cx="113" cy="122"/>
              </a:xfrm>
            </p:grpSpPr>
            <p:sp>
              <p:nvSpPr>
                <p:cNvPr id="13347" name="Line 263"/>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48" name="Line 264"/>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44" name="Group 265"/>
              <p:cNvGrpSpPr>
                <a:grpSpLocks/>
              </p:cNvGrpSpPr>
              <p:nvPr/>
            </p:nvGrpSpPr>
            <p:grpSpPr bwMode="auto">
              <a:xfrm>
                <a:off x="2423" y="1067"/>
                <a:ext cx="113" cy="122"/>
                <a:chOff x="4114" y="2932"/>
                <a:chExt cx="113" cy="122"/>
              </a:xfrm>
            </p:grpSpPr>
            <p:sp>
              <p:nvSpPr>
                <p:cNvPr id="13345" name="Line 266"/>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46" name="Line 267"/>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sp>
        <p:nvSpPr>
          <p:cNvPr id="99596" name="Line 268"/>
          <p:cNvSpPr>
            <a:spLocks noChangeShapeType="1"/>
          </p:cNvSpPr>
          <p:nvPr/>
        </p:nvSpPr>
        <p:spPr bwMode="auto">
          <a:xfrm>
            <a:off x="7480300" y="4756150"/>
            <a:ext cx="347663"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99597" name="Line 269"/>
          <p:cNvSpPr>
            <a:spLocks noChangeShapeType="1"/>
          </p:cNvSpPr>
          <p:nvPr/>
        </p:nvSpPr>
        <p:spPr bwMode="auto">
          <a:xfrm flipH="1">
            <a:off x="6799263" y="6180138"/>
            <a:ext cx="347662"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99598" name="Line 270"/>
          <p:cNvSpPr>
            <a:spLocks noChangeShapeType="1"/>
          </p:cNvSpPr>
          <p:nvPr/>
        </p:nvSpPr>
        <p:spPr bwMode="auto">
          <a:xfrm>
            <a:off x="7345363" y="6021388"/>
            <a:ext cx="347662" cy="0"/>
          </a:xfrm>
          <a:prstGeom prst="line">
            <a:avLst/>
          </a:prstGeom>
          <a:noFill/>
          <a:ln w="5715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99599" name="Line 271"/>
          <p:cNvSpPr>
            <a:spLocks noChangeShapeType="1"/>
          </p:cNvSpPr>
          <p:nvPr/>
        </p:nvSpPr>
        <p:spPr bwMode="auto">
          <a:xfrm flipH="1">
            <a:off x="6981825" y="4856163"/>
            <a:ext cx="347663" cy="0"/>
          </a:xfrm>
          <a:prstGeom prst="line">
            <a:avLst/>
          </a:prstGeom>
          <a:noFill/>
          <a:ln w="5715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9330">
                                            <p:txEl>
                                              <p:pRg st="8" end="8"/>
                                            </p:txEl>
                                          </p:spTgt>
                                        </p:tgtEl>
                                        <p:attrNameLst>
                                          <p:attrName>style.visibility</p:attrName>
                                        </p:attrNameLst>
                                      </p:cBhvr>
                                      <p:to>
                                        <p:strVal val="visible"/>
                                      </p:to>
                                    </p:set>
                                    <p:anim calcmode="lin" valueType="num">
                                      <p:cBhvr additive="base">
                                        <p:cTn id="7" dur="500" fill="hold"/>
                                        <p:tgtEl>
                                          <p:spTgt spid="99330">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33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99368"/>
                                        </p:tgtEl>
                                        <p:attrNameLst>
                                          <p:attrName>style.visibility</p:attrName>
                                        </p:attrNameLst>
                                      </p:cBhvr>
                                      <p:to>
                                        <p:strVal val="visible"/>
                                      </p:to>
                                    </p:set>
                                    <p:anim calcmode="lin" valueType="num">
                                      <p:cBhvr>
                                        <p:cTn id="13" dur="500" fill="hold"/>
                                        <p:tgtEl>
                                          <p:spTgt spid="99368"/>
                                        </p:tgtEl>
                                        <p:attrNameLst>
                                          <p:attrName>ppt_w</p:attrName>
                                        </p:attrNameLst>
                                      </p:cBhvr>
                                      <p:tavLst>
                                        <p:tav tm="0">
                                          <p:val>
                                            <p:fltVal val="0"/>
                                          </p:val>
                                        </p:tav>
                                        <p:tav tm="100000">
                                          <p:val>
                                            <p:strVal val="#ppt_w"/>
                                          </p:val>
                                        </p:tav>
                                      </p:tavLst>
                                    </p:anim>
                                    <p:anim calcmode="lin" valueType="num">
                                      <p:cBhvr>
                                        <p:cTn id="14" dur="500" fill="hold"/>
                                        <p:tgtEl>
                                          <p:spTgt spid="99368"/>
                                        </p:tgtEl>
                                        <p:attrNameLst>
                                          <p:attrName>ppt_h</p:attrName>
                                        </p:attrNameLst>
                                      </p:cBhvr>
                                      <p:tavLst>
                                        <p:tav tm="0">
                                          <p:val>
                                            <p:fltVal val="0"/>
                                          </p:val>
                                        </p:tav>
                                        <p:tav tm="100000">
                                          <p:val>
                                            <p:strVal val="#ppt_h"/>
                                          </p:val>
                                        </p:tav>
                                      </p:tavLst>
                                    </p:anim>
                                    <p:animEffect transition="in" filter="fade">
                                      <p:cBhvr>
                                        <p:cTn id="15" dur="500"/>
                                        <p:tgtEl>
                                          <p:spTgt spid="99368"/>
                                        </p:tgtEl>
                                      </p:cBhvr>
                                    </p:animEffect>
                                  </p:childTnLst>
                                </p:cTn>
                              </p:par>
                              <p:par>
                                <p:cTn id="16" presetID="53" presetClass="entr" presetSubtype="0" fill="hold" nodeType="withEffect">
                                  <p:stCondLst>
                                    <p:cond delay="0"/>
                                  </p:stCondLst>
                                  <p:childTnLst>
                                    <p:set>
                                      <p:cBhvr>
                                        <p:cTn id="17" dur="1" fill="hold">
                                          <p:stCondLst>
                                            <p:cond delay="0"/>
                                          </p:stCondLst>
                                        </p:cTn>
                                        <p:tgtEl>
                                          <p:spTgt spid="99370"/>
                                        </p:tgtEl>
                                        <p:attrNameLst>
                                          <p:attrName>style.visibility</p:attrName>
                                        </p:attrNameLst>
                                      </p:cBhvr>
                                      <p:to>
                                        <p:strVal val="visible"/>
                                      </p:to>
                                    </p:set>
                                    <p:anim calcmode="lin" valueType="num">
                                      <p:cBhvr>
                                        <p:cTn id="18" dur="500" fill="hold"/>
                                        <p:tgtEl>
                                          <p:spTgt spid="99370"/>
                                        </p:tgtEl>
                                        <p:attrNameLst>
                                          <p:attrName>ppt_w</p:attrName>
                                        </p:attrNameLst>
                                      </p:cBhvr>
                                      <p:tavLst>
                                        <p:tav tm="0">
                                          <p:val>
                                            <p:fltVal val="0"/>
                                          </p:val>
                                        </p:tav>
                                        <p:tav tm="100000">
                                          <p:val>
                                            <p:strVal val="#ppt_w"/>
                                          </p:val>
                                        </p:tav>
                                      </p:tavLst>
                                    </p:anim>
                                    <p:anim calcmode="lin" valueType="num">
                                      <p:cBhvr>
                                        <p:cTn id="19" dur="500" fill="hold"/>
                                        <p:tgtEl>
                                          <p:spTgt spid="99370"/>
                                        </p:tgtEl>
                                        <p:attrNameLst>
                                          <p:attrName>ppt_h</p:attrName>
                                        </p:attrNameLst>
                                      </p:cBhvr>
                                      <p:tavLst>
                                        <p:tav tm="0">
                                          <p:val>
                                            <p:fltVal val="0"/>
                                          </p:val>
                                        </p:tav>
                                        <p:tav tm="100000">
                                          <p:val>
                                            <p:strVal val="#ppt_h"/>
                                          </p:val>
                                        </p:tav>
                                      </p:tavLst>
                                    </p:anim>
                                    <p:animEffect transition="in" filter="fade">
                                      <p:cBhvr>
                                        <p:cTn id="20" dur="500"/>
                                        <p:tgtEl>
                                          <p:spTgt spid="9937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99372"/>
                                        </p:tgtEl>
                                        <p:attrNameLst>
                                          <p:attrName>style.visibility</p:attrName>
                                        </p:attrNameLst>
                                      </p:cBhvr>
                                      <p:to>
                                        <p:strVal val="visible"/>
                                      </p:to>
                                    </p:set>
                                    <p:anim calcmode="lin" valueType="num">
                                      <p:cBhvr>
                                        <p:cTn id="25" dur="500" fill="hold"/>
                                        <p:tgtEl>
                                          <p:spTgt spid="99372"/>
                                        </p:tgtEl>
                                        <p:attrNameLst>
                                          <p:attrName>ppt_w</p:attrName>
                                        </p:attrNameLst>
                                      </p:cBhvr>
                                      <p:tavLst>
                                        <p:tav tm="0">
                                          <p:val>
                                            <p:fltVal val="0"/>
                                          </p:val>
                                        </p:tav>
                                        <p:tav tm="100000">
                                          <p:val>
                                            <p:strVal val="#ppt_w"/>
                                          </p:val>
                                        </p:tav>
                                      </p:tavLst>
                                    </p:anim>
                                    <p:anim calcmode="lin" valueType="num">
                                      <p:cBhvr>
                                        <p:cTn id="26" dur="500" fill="hold"/>
                                        <p:tgtEl>
                                          <p:spTgt spid="99372"/>
                                        </p:tgtEl>
                                        <p:attrNameLst>
                                          <p:attrName>ppt_h</p:attrName>
                                        </p:attrNameLst>
                                      </p:cBhvr>
                                      <p:tavLst>
                                        <p:tav tm="0">
                                          <p:val>
                                            <p:fltVal val="0"/>
                                          </p:val>
                                        </p:tav>
                                        <p:tav tm="100000">
                                          <p:val>
                                            <p:strVal val="#ppt_h"/>
                                          </p:val>
                                        </p:tav>
                                      </p:tavLst>
                                    </p:anim>
                                    <p:animEffect transition="in" filter="fade">
                                      <p:cBhvr>
                                        <p:cTn id="27" dur="500"/>
                                        <p:tgtEl>
                                          <p:spTgt spid="99372"/>
                                        </p:tgtEl>
                                      </p:cBhvr>
                                    </p:animEffect>
                                  </p:childTnLst>
                                </p:cTn>
                              </p:par>
                              <p:par>
                                <p:cTn id="28" presetID="53" presetClass="entr" presetSubtype="0" fill="hold" nodeType="withEffect">
                                  <p:stCondLst>
                                    <p:cond delay="0"/>
                                  </p:stCondLst>
                                  <p:childTnLst>
                                    <p:set>
                                      <p:cBhvr>
                                        <p:cTn id="29" dur="1" fill="hold">
                                          <p:stCondLst>
                                            <p:cond delay="0"/>
                                          </p:stCondLst>
                                        </p:cTn>
                                        <p:tgtEl>
                                          <p:spTgt spid="99390"/>
                                        </p:tgtEl>
                                        <p:attrNameLst>
                                          <p:attrName>style.visibility</p:attrName>
                                        </p:attrNameLst>
                                      </p:cBhvr>
                                      <p:to>
                                        <p:strVal val="visible"/>
                                      </p:to>
                                    </p:set>
                                    <p:anim calcmode="lin" valueType="num">
                                      <p:cBhvr>
                                        <p:cTn id="30" dur="500" fill="hold"/>
                                        <p:tgtEl>
                                          <p:spTgt spid="99390"/>
                                        </p:tgtEl>
                                        <p:attrNameLst>
                                          <p:attrName>ppt_w</p:attrName>
                                        </p:attrNameLst>
                                      </p:cBhvr>
                                      <p:tavLst>
                                        <p:tav tm="0">
                                          <p:val>
                                            <p:fltVal val="0"/>
                                          </p:val>
                                        </p:tav>
                                        <p:tav tm="100000">
                                          <p:val>
                                            <p:strVal val="#ppt_w"/>
                                          </p:val>
                                        </p:tav>
                                      </p:tavLst>
                                    </p:anim>
                                    <p:anim calcmode="lin" valueType="num">
                                      <p:cBhvr>
                                        <p:cTn id="31" dur="500" fill="hold"/>
                                        <p:tgtEl>
                                          <p:spTgt spid="99390"/>
                                        </p:tgtEl>
                                        <p:attrNameLst>
                                          <p:attrName>ppt_h</p:attrName>
                                        </p:attrNameLst>
                                      </p:cBhvr>
                                      <p:tavLst>
                                        <p:tav tm="0">
                                          <p:val>
                                            <p:fltVal val="0"/>
                                          </p:val>
                                        </p:tav>
                                        <p:tav tm="100000">
                                          <p:val>
                                            <p:strVal val="#ppt_h"/>
                                          </p:val>
                                        </p:tav>
                                      </p:tavLst>
                                    </p:anim>
                                    <p:animEffect transition="in" filter="fade">
                                      <p:cBhvr>
                                        <p:cTn id="32" dur="500"/>
                                        <p:tgtEl>
                                          <p:spTgt spid="9939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9597"/>
                                        </p:tgtEl>
                                        <p:attrNameLst>
                                          <p:attrName>style.visibility</p:attrName>
                                        </p:attrNameLst>
                                      </p:cBhvr>
                                      <p:to>
                                        <p:strVal val="visible"/>
                                      </p:to>
                                    </p:set>
                                    <p:animEffect transition="in" filter="wipe(left)">
                                      <p:cBhvr>
                                        <p:cTn id="37" dur="500"/>
                                        <p:tgtEl>
                                          <p:spTgt spid="99597"/>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99596"/>
                                        </p:tgtEl>
                                        <p:attrNameLst>
                                          <p:attrName>style.visibility</p:attrName>
                                        </p:attrNameLst>
                                      </p:cBhvr>
                                      <p:to>
                                        <p:strVal val="visible"/>
                                      </p:to>
                                    </p:set>
                                    <p:animEffect transition="in" filter="wipe(right)">
                                      <p:cBhvr>
                                        <p:cTn id="40" dur="500"/>
                                        <p:tgtEl>
                                          <p:spTgt spid="99596"/>
                                        </p:tgtEl>
                                      </p:cBhvr>
                                    </p:animEffect>
                                  </p:childTnLst>
                                  <p:subTnLst>
                                    <p:audio>
                                      <p:cMediaNode>
                                        <p:cTn display="0" masterRel="sameClick">
                                          <p:stCondLst>
                                            <p:cond evt="begin" delay="0">
                                              <p:tn val="38"/>
                                            </p:cond>
                                          </p:stCondLst>
                                          <p:endCondLst>
                                            <p:cond evt="onStopAudio" delay="0">
                                              <p:tgtEl>
                                                <p:sldTgt/>
                                              </p:tgtEl>
                                            </p:cond>
                                          </p:endCondLst>
                                        </p:cTn>
                                        <p:tgtEl>
                                          <p:sndTgt r:embed="rId5" name="voltage.wav"/>
                                        </p:tgtEl>
                                      </p:cMediaNode>
                                    </p:audio>
                                  </p:subTnLst>
                                </p:cTn>
                              </p:par>
                              <p:par>
                                <p:cTn id="41" presetID="22" presetClass="entr" presetSubtype="8" fill="hold" grpId="0" nodeType="withEffect">
                                  <p:stCondLst>
                                    <p:cond delay="0"/>
                                  </p:stCondLst>
                                  <p:childTnLst>
                                    <p:set>
                                      <p:cBhvr>
                                        <p:cTn id="42" dur="1" fill="hold">
                                          <p:stCondLst>
                                            <p:cond delay="0"/>
                                          </p:stCondLst>
                                        </p:cTn>
                                        <p:tgtEl>
                                          <p:spTgt spid="99599"/>
                                        </p:tgtEl>
                                        <p:attrNameLst>
                                          <p:attrName>style.visibility</p:attrName>
                                        </p:attrNameLst>
                                      </p:cBhvr>
                                      <p:to>
                                        <p:strVal val="visible"/>
                                      </p:to>
                                    </p:set>
                                    <p:animEffect transition="in" filter="wipe(left)">
                                      <p:cBhvr>
                                        <p:cTn id="43" dur="500"/>
                                        <p:tgtEl>
                                          <p:spTgt spid="99599"/>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99598"/>
                                        </p:tgtEl>
                                        <p:attrNameLst>
                                          <p:attrName>style.visibility</p:attrName>
                                        </p:attrNameLst>
                                      </p:cBhvr>
                                      <p:to>
                                        <p:strVal val="visible"/>
                                      </p:to>
                                    </p:set>
                                    <p:animEffect transition="in" filter="wipe(right)">
                                      <p:cBhvr>
                                        <p:cTn id="46" dur="500"/>
                                        <p:tgtEl>
                                          <p:spTgt spid="99598"/>
                                        </p:tgtEl>
                                      </p:cBhvr>
                                    </p:animEffect>
                                  </p:childTnLst>
                                  <p:subTnLst>
                                    <p:audio>
                                      <p:cMediaNode>
                                        <p:cTn display="0" masterRel="sameClick">
                                          <p:stCondLst>
                                            <p:cond evt="begin" delay="0">
                                              <p:tn val="44"/>
                                            </p:cond>
                                          </p:stCondLst>
                                          <p:endCondLst>
                                            <p:cond evt="onStopAudio" delay="0">
                                              <p:tgtEl>
                                                <p:sldTgt/>
                                              </p:tgtEl>
                                            </p:cond>
                                          </p:endCondLst>
                                        </p:cTn>
                                        <p:tgtEl>
                                          <p:sndTgt r:embed="rId5" name="voltage.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99330">
                                            <p:txEl>
                                              <p:pRg st="9" end="9"/>
                                            </p:txEl>
                                          </p:spTgt>
                                        </p:tgtEl>
                                        <p:attrNameLst>
                                          <p:attrName>style.visibility</p:attrName>
                                        </p:attrNameLst>
                                      </p:cBhvr>
                                      <p:to>
                                        <p:strVal val="visible"/>
                                      </p:to>
                                    </p:set>
                                    <p:anim calcmode="lin" valueType="num">
                                      <p:cBhvr additive="base">
                                        <p:cTn id="51" dur="500" fill="hold"/>
                                        <p:tgtEl>
                                          <p:spTgt spid="99330">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99330">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596" grpId="0" animBg="1"/>
      <p:bldP spid="99597" grpId="0" animBg="1"/>
      <p:bldP spid="99598" grpId="0" animBg="1"/>
      <p:bldP spid="9959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4"/>
          <p:cNvSpPr>
            <a:spLocks noChangeArrowheads="1"/>
          </p:cNvSpPr>
          <p:nvPr/>
        </p:nvSpPr>
        <p:spPr bwMode="auto">
          <a:xfrm>
            <a:off x="679450" y="3584575"/>
            <a:ext cx="7772400" cy="3273425"/>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i="1"/>
              <a:t>FYI</a:t>
            </a:r>
          </a:p>
          <a:p>
            <a:pPr>
              <a:buFont typeface="Symbol" pitchFamily="18" charset="2"/>
              <a:buChar char="·"/>
            </a:pPr>
            <a:r>
              <a:rPr lang="en-US" altLang="en-US" sz="2400">
                <a:sym typeface="Symbol" pitchFamily="18" charset="2"/>
              </a:rPr>
              <a:t>It is well to state here that the charge                         law is a </a:t>
            </a:r>
            <a:r>
              <a:rPr lang="en-US" altLang="en-US" sz="2400" b="1">
                <a:sym typeface="Symbol" pitchFamily="18" charset="2"/>
              </a:rPr>
              <a:t>model</a:t>
            </a:r>
            <a:r>
              <a:rPr lang="en-US" altLang="en-US" sz="2400">
                <a:sym typeface="Symbol" pitchFamily="18" charset="2"/>
              </a:rPr>
              <a:t> that represents some sort of behavior involving a physical property called “charge.”</a:t>
            </a:r>
          </a:p>
          <a:p>
            <a:pPr>
              <a:buFont typeface="Symbol" pitchFamily="18" charset="2"/>
              <a:buChar char="·"/>
            </a:pPr>
            <a:r>
              <a:rPr lang="en-US" altLang="en-US" sz="2400">
                <a:sym typeface="Symbol" pitchFamily="18" charset="2"/>
              </a:rPr>
              <a:t>We use (+) and (-) to represent these properties only because they are convenient and familiar to us.</a:t>
            </a:r>
          </a:p>
          <a:p>
            <a:pPr>
              <a:buFont typeface="Symbol" pitchFamily="18" charset="2"/>
              <a:buChar char="·"/>
            </a:pPr>
            <a:r>
              <a:rPr lang="en-US" altLang="en-US" sz="2400">
                <a:sym typeface="Symbol" pitchFamily="18" charset="2"/>
              </a:rPr>
              <a:t>In Topic 7 we will learn of another type of charge called color charge. A 3-color model will be used then.</a:t>
            </a:r>
          </a:p>
        </p:txBody>
      </p:sp>
      <p:sp>
        <p:nvSpPr>
          <p:cNvPr id="101378" name="Rectangle 2"/>
          <p:cNvSpPr>
            <a:spLocks noChangeArrowheads="1"/>
          </p:cNvSpPr>
          <p:nvPr/>
        </p:nvSpPr>
        <p:spPr bwMode="auto">
          <a:xfrm>
            <a:off x="685800" y="1549400"/>
            <a:ext cx="7772400" cy="20351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Charge </a:t>
            </a:r>
            <a:r>
              <a:rPr lang="en-US" altLang="en-US" sz="2400">
                <a:solidFill>
                  <a:schemeClr val="accent2"/>
                </a:solidFill>
              </a:rPr>
              <a:t>– the charge law</a:t>
            </a:r>
            <a:r>
              <a:rPr lang="en-US" altLang="en-US" sz="2000">
                <a:solidFill>
                  <a:srgbClr val="000000"/>
                </a:solidFill>
                <a:latin typeface="Courier New" pitchFamily="49" charset="0"/>
                <a:cs typeface="Times New Roman" pitchFamily="18" charset="0"/>
                <a:sym typeface="Symbol" pitchFamily="18" charset="2"/>
              </a:rPr>
              <a:t> </a:t>
            </a:r>
          </a:p>
          <a:p>
            <a:pPr eaLnBrk="1" hangingPunct="1">
              <a:spcBef>
                <a:spcPct val="0"/>
              </a:spcBef>
              <a:buFontTx/>
              <a:buNone/>
            </a:pPr>
            <a:r>
              <a:rPr lang="en-US" altLang="en-US" sz="2400">
                <a:solidFill>
                  <a:srgbClr val="000000"/>
                </a:solidFill>
                <a:cs typeface="Times New Roman" pitchFamily="18" charset="0"/>
                <a:sym typeface="Symbol" pitchFamily="18" charset="2"/>
              </a:rPr>
              <a:t>The previous slides tell us then that there are two types of charge: positive and negative.</a:t>
            </a:r>
          </a:p>
          <a:p>
            <a:pPr>
              <a:buFontTx/>
              <a:buNone/>
            </a:pPr>
            <a:r>
              <a:rPr lang="en-US" altLang="en-US" sz="2400">
                <a:solidFill>
                  <a:srgbClr val="000000"/>
                </a:solidFill>
                <a:cs typeface="Times New Roman" pitchFamily="18" charset="0"/>
                <a:sym typeface="Symbol" pitchFamily="18" charset="2"/>
              </a:rPr>
              <a:t>And that </a:t>
            </a:r>
            <a:r>
              <a:rPr lang="en-US" altLang="en-US" sz="2400">
                <a:solidFill>
                  <a:schemeClr val="hlink"/>
                </a:solidFill>
                <a:cs typeface="Times New Roman" pitchFamily="18" charset="0"/>
                <a:sym typeface="Symbol" pitchFamily="18" charset="2"/>
              </a:rPr>
              <a:t>like charges repel and                              unlike charges attract</a:t>
            </a:r>
            <a:r>
              <a:rPr lang="en-US" altLang="en-US" sz="2400">
                <a:solidFill>
                  <a:srgbClr val="000000"/>
                </a:solidFill>
                <a:cs typeface="Times New Roman" pitchFamily="18" charset="0"/>
                <a:sym typeface="Symbol" pitchFamily="18" charset="2"/>
              </a:rPr>
              <a:t>. </a:t>
            </a:r>
          </a:p>
        </p:txBody>
      </p:sp>
      <p:sp>
        <p:nvSpPr>
          <p:cNvPr id="14340" name="Rectangle 3"/>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sp>
        <p:nvSpPr>
          <p:cNvPr id="101380" name="Rectangle 4"/>
          <p:cNvSpPr>
            <a:spLocks noChangeArrowheads="1"/>
          </p:cNvSpPr>
          <p:nvPr/>
        </p:nvSpPr>
        <p:spPr bwMode="auto">
          <a:xfrm>
            <a:off x="6407150" y="2449513"/>
            <a:ext cx="1828800" cy="1804987"/>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2" name="Group 5"/>
          <p:cNvGrpSpPr>
            <a:grpSpLocks/>
          </p:cNvGrpSpPr>
          <p:nvPr/>
        </p:nvGrpSpPr>
        <p:grpSpPr bwMode="auto">
          <a:xfrm>
            <a:off x="6832600" y="3236913"/>
            <a:ext cx="171450" cy="171450"/>
            <a:chOff x="690" y="2749"/>
            <a:chExt cx="108" cy="108"/>
          </a:xfrm>
        </p:grpSpPr>
        <p:sp>
          <p:nvSpPr>
            <p:cNvPr id="14367" name="Oval 6"/>
            <p:cNvSpPr>
              <a:spLocks noChangeArrowheads="1"/>
            </p:cNvSpPr>
            <p:nvPr/>
          </p:nvSpPr>
          <p:spPr bwMode="auto">
            <a:xfrm>
              <a:off x="690" y="2749"/>
              <a:ext cx="108" cy="108"/>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4368" name="Line 7"/>
            <p:cNvSpPr>
              <a:spLocks noChangeShapeType="1"/>
            </p:cNvSpPr>
            <p:nvPr/>
          </p:nvSpPr>
          <p:spPr bwMode="auto">
            <a:xfrm>
              <a:off x="719" y="2800"/>
              <a:ext cx="51"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8"/>
          <p:cNvGrpSpPr>
            <a:grpSpLocks/>
          </p:cNvGrpSpPr>
          <p:nvPr/>
        </p:nvGrpSpPr>
        <p:grpSpPr bwMode="auto">
          <a:xfrm>
            <a:off x="7593013" y="2798763"/>
            <a:ext cx="171450" cy="171450"/>
            <a:chOff x="690" y="2749"/>
            <a:chExt cx="108" cy="108"/>
          </a:xfrm>
        </p:grpSpPr>
        <p:sp>
          <p:nvSpPr>
            <p:cNvPr id="14365" name="Oval 9"/>
            <p:cNvSpPr>
              <a:spLocks noChangeArrowheads="1"/>
            </p:cNvSpPr>
            <p:nvPr/>
          </p:nvSpPr>
          <p:spPr bwMode="auto">
            <a:xfrm>
              <a:off x="690" y="2749"/>
              <a:ext cx="108" cy="108"/>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4366" name="Line 10"/>
            <p:cNvSpPr>
              <a:spLocks noChangeShapeType="1"/>
            </p:cNvSpPr>
            <p:nvPr/>
          </p:nvSpPr>
          <p:spPr bwMode="auto">
            <a:xfrm>
              <a:off x="719" y="2800"/>
              <a:ext cx="51"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11"/>
          <p:cNvGrpSpPr>
            <a:grpSpLocks/>
          </p:cNvGrpSpPr>
          <p:nvPr/>
        </p:nvGrpSpPr>
        <p:grpSpPr bwMode="auto">
          <a:xfrm>
            <a:off x="6838950" y="2798763"/>
            <a:ext cx="171450" cy="171450"/>
            <a:chOff x="690" y="2749"/>
            <a:chExt cx="108" cy="108"/>
          </a:xfrm>
        </p:grpSpPr>
        <p:sp>
          <p:nvSpPr>
            <p:cNvPr id="14363" name="Oval 12"/>
            <p:cNvSpPr>
              <a:spLocks noChangeArrowheads="1"/>
            </p:cNvSpPr>
            <p:nvPr/>
          </p:nvSpPr>
          <p:spPr bwMode="auto">
            <a:xfrm>
              <a:off x="690" y="2749"/>
              <a:ext cx="108" cy="108"/>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4364" name="Line 13"/>
            <p:cNvSpPr>
              <a:spLocks noChangeShapeType="1"/>
            </p:cNvSpPr>
            <p:nvPr/>
          </p:nvSpPr>
          <p:spPr bwMode="auto">
            <a:xfrm>
              <a:off x="719" y="2800"/>
              <a:ext cx="51"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 name="Group 14"/>
          <p:cNvGrpSpPr>
            <a:grpSpLocks/>
          </p:cNvGrpSpPr>
          <p:nvPr/>
        </p:nvGrpSpPr>
        <p:grpSpPr bwMode="auto">
          <a:xfrm>
            <a:off x="7602538" y="3241675"/>
            <a:ext cx="171450" cy="171450"/>
            <a:chOff x="4589" y="702"/>
            <a:chExt cx="108" cy="108"/>
          </a:xfrm>
        </p:grpSpPr>
        <p:sp>
          <p:nvSpPr>
            <p:cNvPr id="14360" name="Oval 15"/>
            <p:cNvSpPr>
              <a:spLocks noChangeArrowheads="1"/>
            </p:cNvSpPr>
            <p:nvPr/>
          </p:nvSpPr>
          <p:spPr bwMode="auto">
            <a:xfrm>
              <a:off x="4589" y="702"/>
              <a:ext cx="108" cy="108"/>
            </a:xfrm>
            <a:prstGeom prst="ellipse">
              <a:avLst/>
            </a:prstGeom>
            <a:solidFill>
              <a:srgbClr val="FFCCCC"/>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4361" name="Line 16"/>
            <p:cNvSpPr>
              <a:spLocks noChangeShapeType="1"/>
            </p:cNvSpPr>
            <p:nvPr/>
          </p:nvSpPr>
          <p:spPr bwMode="auto">
            <a:xfrm>
              <a:off x="4618" y="753"/>
              <a:ext cx="51"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2" name="Line 17"/>
            <p:cNvSpPr>
              <a:spLocks noChangeShapeType="1"/>
            </p:cNvSpPr>
            <p:nvPr/>
          </p:nvSpPr>
          <p:spPr bwMode="auto">
            <a:xfrm rot="5400000">
              <a:off x="4621" y="756"/>
              <a:ext cx="51"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18"/>
          <p:cNvGrpSpPr>
            <a:grpSpLocks/>
          </p:cNvGrpSpPr>
          <p:nvPr/>
        </p:nvGrpSpPr>
        <p:grpSpPr bwMode="auto">
          <a:xfrm>
            <a:off x="6850063" y="3665538"/>
            <a:ext cx="171450" cy="171450"/>
            <a:chOff x="4589" y="702"/>
            <a:chExt cx="108" cy="108"/>
          </a:xfrm>
        </p:grpSpPr>
        <p:sp>
          <p:nvSpPr>
            <p:cNvPr id="14357" name="Oval 19"/>
            <p:cNvSpPr>
              <a:spLocks noChangeArrowheads="1"/>
            </p:cNvSpPr>
            <p:nvPr/>
          </p:nvSpPr>
          <p:spPr bwMode="auto">
            <a:xfrm>
              <a:off x="4589" y="702"/>
              <a:ext cx="108" cy="108"/>
            </a:xfrm>
            <a:prstGeom prst="ellipse">
              <a:avLst/>
            </a:prstGeom>
            <a:solidFill>
              <a:srgbClr val="FFCCCC"/>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4358" name="Line 20"/>
            <p:cNvSpPr>
              <a:spLocks noChangeShapeType="1"/>
            </p:cNvSpPr>
            <p:nvPr/>
          </p:nvSpPr>
          <p:spPr bwMode="auto">
            <a:xfrm>
              <a:off x="4618" y="753"/>
              <a:ext cx="51"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9" name="Line 21"/>
            <p:cNvSpPr>
              <a:spLocks noChangeShapeType="1"/>
            </p:cNvSpPr>
            <p:nvPr/>
          </p:nvSpPr>
          <p:spPr bwMode="auto">
            <a:xfrm rot="5400000">
              <a:off x="4621" y="756"/>
              <a:ext cx="51"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22"/>
          <p:cNvGrpSpPr>
            <a:grpSpLocks/>
          </p:cNvGrpSpPr>
          <p:nvPr/>
        </p:nvGrpSpPr>
        <p:grpSpPr bwMode="auto">
          <a:xfrm>
            <a:off x="7607300" y="3656013"/>
            <a:ext cx="171450" cy="171450"/>
            <a:chOff x="4589" y="702"/>
            <a:chExt cx="108" cy="108"/>
          </a:xfrm>
        </p:grpSpPr>
        <p:sp>
          <p:nvSpPr>
            <p:cNvPr id="14354" name="Oval 23"/>
            <p:cNvSpPr>
              <a:spLocks noChangeArrowheads="1"/>
            </p:cNvSpPr>
            <p:nvPr/>
          </p:nvSpPr>
          <p:spPr bwMode="auto">
            <a:xfrm>
              <a:off x="4589" y="702"/>
              <a:ext cx="108" cy="108"/>
            </a:xfrm>
            <a:prstGeom prst="ellipse">
              <a:avLst/>
            </a:prstGeom>
            <a:solidFill>
              <a:srgbClr val="FFCCCC"/>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4355" name="Line 24"/>
            <p:cNvSpPr>
              <a:spLocks noChangeShapeType="1"/>
            </p:cNvSpPr>
            <p:nvPr/>
          </p:nvSpPr>
          <p:spPr bwMode="auto">
            <a:xfrm>
              <a:off x="4618" y="753"/>
              <a:ext cx="51"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6" name="Line 25"/>
            <p:cNvSpPr>
              <a:spLocks noChangeShapeType="1"/>
            </p:cNvSpPr>
            <p:nvPr/>
          </p:nvSpPr>
          <p:spPr bwMode="auto">
            <a:xfrm rot="5400000">
              <a:off x="4621" y="756"/>
              <a:ext cx="51"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1402" name="Line 26"/>
          <p:cNvSpPr>
            <a:spLocks noChangeShapeType="1"/>
          </p:cNvSpPr>
          <p:nvPr/>
        </p:nvSpPr>
        <p:spPr bwMode="auto">
          <a:xfrm>
            <a:off x="7766050" y="2873375"/>
            <a:ext cx="228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1403" name="Line 27"/>
          <p:cNvSpPr>
            <a:spLocks noChangeShapeType="1"/>
          </p:cNvSpPr>
          <p:nvPr/>
        </p:nvSpPr>
        <p:spPr bwMode="auto">
          <a:xfrm flipH="1">
            <a:off x="6605588" y="2876550"/>
            <a:ext cx="228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1404" name="Line 28"/>
          <p:cNvSpPr>
            <a:spLocks noChangeShapeType="1"/>
          </p:cNvSpPr>
          <p:nvPr/>
        </p:nvSpPr>
        <p:spPr bwMode="auto">
          <a:xfrm>
            <a:off x="7002463" y="3333750"/>
            <a:ext cx="228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1405" name="Line 29"/>
          <p:cNvSpPr>
            <a:spLocks noChangeShapeType="1"/>
          </p:cNvSpPr>
          <p:nvPr/>
        </p:nvSpPr>
        <p:spPr bwMode="auto">
          <a:xfrm flipH="1">
            <a:off x="7362825" y="3325813"/>
            <a:ext cx="228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1406" name="Line 30"/>
          <p:cNvSpPr>
            <a:spLocks noChangeShapeType="1"/>
          </p:cNvSpPr>
          <p:nvPr/>
        </p:nvSpPr>
        <p:spPr bwMode="auto">
          <a:xfrm>
            <a:off x="7781925" y="3732213"/>
            <a:ext cx="228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1407" name="Line 31"/>
          <p:cNvSpPr>
            <a:spLocks noChangeShapeType="1"/>
          </p:cNvSpPr>
          <p:nvPr/>
        </p:nvSpPr>
        <p:spPr bwMode="auto">
          <a:xfrm flipH="1">
            <a:off x="6621463" y="3748088"/>
            <a:ext cx="228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1378">
                                            <p:txEl>
                                              <p:pRg st="1" end="1"/>
                                            </p:txEl>
                                          </p:spTgt>
                                        </p:tgtEl>
                                        <p:attrNameLst>
                                          <p:attrName>style.visibility</p:attrName>
                                        </p:attrNameLst>
                                      </p:cBhvr>
                                      <p:to>
                                        <p:strVal val="visible"/>
                                      </p:to>
                                    </p:set>
                                    <p:anim calcmode="lin" valueType="num">
                                      <p:cBhvr additive="base">
                                        <p:cTn id="7" dur="500" fill="hold"/>
                                        <p:tgtEl>
                                          <p:spTgt spid="1013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13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1378">
                                            <p:txEl>
                                              <p:pRg st="2" end="2"/>
                                            </p:txEl>
                                          </p:spTgt>
                                        </p:tgtEl>
                                        <p:attrNameLst>
                                          <p:attrName>style.visibility</p:attrName>
                                        </p:attrNameLst>
                                      </p:cBhvr>
                                      <p:to>
                                        <p:strVal val="visible"/>
                                      </p:to>
                                    </p:set>
                                    <p:anim calcmode="lin" valueType="num">
                                      <p:cBhvr additive="base">
                                        <p:cTn id="13" dur="500" fill="hold"/>
                                        <p:tgtEl>
                                          <p:spTgt spid="10137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13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par>
                                <p:cTn id="23" presetID="8" presetClass="entr" presetSubtype="16" fill="hold" grpId="0" nodeType="withEffect">
                                  <p:stCondLst>
                                    <p:cond delay="0"/>
                                  </p:stCondLst>
                                  <p:childTnLst>
                                    <p:set>
                                      <p:cBhvr>
                                        <p:cTn id="24" dur="1" fill="hold">
                                          <p:stCondLst>
                                            <p:cond delay="0"/>
                                          </p:stCondLst>
                                        </p:cTn>
                                        <p:tgtEl>
                                          <p:spTgt spid="101380"/>
                                        </p:tgtEl>
                                        <p:attrNameLst>
                                          <p:attrName>style.visibility</p:attrName>
                                        </p:attrNameLst>
                                      </p:cBhvr>
                                      <p:to>
                                        <p:strVal val="visible"/>
                                      </p:to>
                                    </p:set>
                                    <p:animEffect transition="in" filter="diamond(in)">
                                      <p:cBhvr>
                                        <p:cTn id="25" dur="2000"/>
                                        <p:tgtEl>
                                          <p:spTgt spid="10138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101403"/>
                                        </p:tgtEl>
                                        <p:attrNameLst>
                                          <p:attrName>style.visibility</p:attrName>
                                        </p:attrNameLst>
                                      </p:cBhvr>
                                      <p:to>
                                        <p:strVal val="visible"/>
                                      </p:to>
                                    </p:set>
                                    <p:animEffect transition="in" filter="wipe(right)">
                                      <p:cBhvr>
                                        <p:cTn id="30" dur="500"/>
                                        <p:tgtEl>
                                          <p:spTgt spid="10140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01402"/>
                                        </p:tgtEl>
                                        <p:attrNameLst>
                                          <p:attrName>style.visibility</p:attrName>
                                        </p:attrNameLst>
                                      </p:cBhvr>
                                      <p:to>
                                        <p:strVal val="visible"/>
                                      </p:to>
                                    </p:set>
                                    <p:animEffect transition="in" filter="wipe(left)">
                                      <p:cBhvr>
                                        <p:cTn id="33" dur="500"/>
                                        <p:tgtEl>
                                          <p:spTgt spid="101402"/>
                                        </p:tgtEl>
                                      </p:cBhvr>
                                    </p:animEffect>
                                  </p:childTnLst>
                                  <p:subTnLst>
                                    <p:audio>
                                      <p:cMediaNode>
                                        <p:cTn display="0" masterRel="sameClick">
                                          <p:stCondLst>
                                            <p:cond evt="begin" delay="0">
                                              <p:tn val="31"/>
                                            </p:cond>
                                          </p:stCondLst>
                                          <p:endCondLst>
                                            <p:cond evt="onStopAudio" delay="0">
                                              <p:tgtEl>
                                                <p:sldTgt/>
                                              </p:tgtEl>
                                            </p:cond>
                                          </p:endCondLst>
                                        </p:cTn>
                                        <p:tgtEl>
                                          <p:sndTgt r:embed="rId5" name="voltage.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subTnLst>
                                    <p:audio>
                                      <p:cMediaNode>
                                        <p:cTn display="0" masterRel="sameClick">
                                          <p:stCondLst>
                                            <p:cond evt="begin" delay="0">
                                              <p:tn val="36"/>
                                            </p:cond>
                                          </p:stCondLst>
                                          <p:endCondLst>
                                            <p:cond evt="onStopAudio" delay="0">
                                              <p:tgtEl>
                                                <p:sldTgt/>
                                              </p:tgtEl>
                                            </p:cond>
                                          </p:endCondLst>
                                        </p:cTn>
                                        <p:tgtEl>
                                          <p:sndTgt r:embed="rId3" name="camera.wav"/>
                                        </p:tgtEl>
                                      </p:cMediaNode>
                                    </p:audio>
                                  </p:subTnLst>
                                </p:cTn>
                              </p:par>
                              <p:par>
                                <p:cTn id="39" presetID="10"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1404"/>
                                        </p:tgtEl>
                                        <p:attrNameLst>
                                          <p:attrName>style.visibility</p:attrName>
                                        </p:attrNameLst>
                                      </p:cBhvr>
                                      <p:to>
                                        <p:strVal val="visible"/>
                                      </p:to>
                                    </p:set>
                                    <p:animEffect transition="in" filter="wipe(left)">
                                      <p:cBhvr>
                                        <p:cTn id="46" dur="500"/>
                                        <p:tgtEl>
                                          <p:spTgt spid="101404"/>
                                        </p:tgtEl>
                                      </p:cBhvr>
                                    </p:animEffect>
                                  </p:childTnLst>
                                  <p:subTnLst>
                                    <p:audio>
                                      <p:cMediaNode>
                                        <p:cTn display="0" masterRel="sameClick">
                                          <p:stCondLst>
                                            <p:cond evt="begin" delay="0">
                                              <p:tn val="44"/>
                                            </p:cond>
                                          </p:stCondLst>
                                          <p:endCondLst>
                                            <p:cond evt="onStopAudio" delay="0">
                                              <p:tgtEl>
                                                <p:sldTgt/>
                                              </p:tgtEl>
                                            </p:cond>
                                          </p:endCondLst>
                                        </p:cTn>
                                        <p:tgtEl>
                                          <p:sndTgt r:embed="rId5" name="voltage.wav"/>
                                        </p:tgtEl>
                                      </p:cMediaNode>
                                    </p:audio>
                                  </p:subTnLst>
                                </p:cTn>
                              </p:par>
                              <p:par>
                                <p:cTn id="47" presetID="22" presetClass="entr" presetSubtype="2" fill="hold" grpId="0" nodeType="withEffect">
                                  <p:stCondLst>
                                    <p:cond delay="0"/>
                                  </p:stCondLst>
                                  <p:childTnLst>
                                    <p:set>
                                      <p:cBhvr>
                                        <p:cTn id="48" dur="1" fill="hold">
                                          <p:stCondLst>
                                            <p:cond delay="0"/>
                                          </p:stCondLst>
                                        </p:cTn>
                                        <p:tgtEl>
                                          <p:spTgt spid="101405"/>
                                        </p:tgtEl>
                                        <p:attrNameLst>
                                          <p:attrName>style.visibility</p:attrName>
                                        </p:attrNameLst>
                                      </p:cBhvr>
                                      <p:to>
                                        <p:strVal val="visible"/>
                                      </p:to>
                                    </p:set>
                                    <p:animEffect transition="in" filter="wipe(right)">
                                      <p:cBhvr>
                                        <p:cTn id="49" dur="500"/>
                                        <p:tgtEl>
                                          <p:spTgt spid="10140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subTnLst>
                                    <p:audio>
                                      <p:cMediaNode>
                                        <p:cTn display="0" masterRel="sameClick">
                                          <p:stCondLst>
                                            <p:cond evt="begin" delay="0">
                                              <p:tn val="52"/>
                                            </p:cond>
                                          </p:stCondLst>
                                          <p:endCondLst>
                                            <p:cond evt="onStopAudio" delay="0">
                                              <p:tgtEl>
                                                <p:sldTgt/>
                                              </p:tgtEl>
                                            </p:cond>
                                          </p:endCondLst>
                                        </p:cTn>
                                        <p:tgtEl>
                                          <p:sndTgt r:embed="rId3" name="camera.wav"/>
                                        </p:tgtEl>
                                      </p:cMediaNode>
                                    </p:audio>
                                  </p:subTnLst>
                                </p:cTn>
                              </p:par>
                              <p:par>
                                <p:cTn id="55" presetID="10" presetClass="entr" presetSubtype="0"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subTnLst>
                                    <p:audio>
                                      <p:cMediaNode>
                                        <p:cTn display="0" masterRel="sameClick">
                                          <p:stCondLst>
                                            <p:cond evt="begin" delay="0">
                                              <p:tn val="55"/>
                                            </p:cond>
                                          </p:stCondLst>
                                          <p:endCondLst>
                                            <p:cond evt="onStopAudio" delay="0">
                                              <p:tgtEl>
                                                <p:sldTgt/>
                                              </p:tgtEl>
                                            </p:cond>
                                          </p:endCondLst>
                                        </p:cTn>
                                        <p:tgtEl>
                                          <p:sndTgt r:embed="rId3" name="camera.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101407"/>
                                        </p:tgtEl>
                                        <p:attrNameLst>
                                          <p:attrName>style.visibility</p:attrName>
                                        </p:attrNameLst>
                                      </p:cBhvr>
                                      <p:to>
                                        <p:strVal val="visible"/>
                                      </p:to>
                                    </p:set>
                                    <p:animEffect transition="in" filter="wipe(right)">
                                      <p:cBhvr>
                                        <p:cTn id="62" dur="500"/>
                                        <p:tgtEl>
                                          <p:spTgt spid="101407"/>
                                        </p:tgtEl>
                                      </p:cBhvr>
                                    </p:animEffect>
                                  </p:childTnLst>
                                  <p:subTnLst>
                                    <p:audio>
                                      <p:cMediaNode>
                                        <p:cTn display="0" masterRel="sameClick">
                                          <p:stCondLst>
                                            <p:cond evt="begin" delay="0">
                                              <p:tn val="60"/>
                                            </p:cond>
                                          </p:stCondLst>
                                          <p:endCondLst>
                                            <p:cond evt="onStopAudio" delay="0">
                                              <p:tgtEl>
                                                <p:sldTgt/>
                                              </p:tgtEl>
                                            </p:cond>
                                          </p:endCondLst>
                                        </p:cTn>
                                        <p:tgtEl>
                                          <p:sndTgt r:embed="rId5" name="voltage.wav"/>
                                        </p:tgtEl>
                                      </p:cMediaNode>
                                    </p:audio>
                                  </p:subTnLst>
                                </p:cTn>
                              </p:par>
                              <p:par>
                                <p:cTn id="63" presetID="22" presetClass="entr" presetSubtype="8" fill="hold" grpId="0" nodeType="withEffect">
                                  <p:stCondLst>
                                    <p:cond delay="0"/>
                                  </p:stCondLst>
                                  <p:childTnLst>
                                    <p:set>
                                      <p:cBhvr>
                                        <p:cTn id="64" dur="1" fill="hold">
                                          <p:stCondLst>
                                            <p:cond delay="0"/>
                                          </p:stCondLst>
                                        </p:cTn>
                                        <p:tgtEl>
                                          <p:spTgt spid="101406"/>
                                        </p:tgtEl>
                                        <p:attrNameLst>
                                          <p:attrName>style.visibility</p:attrName>
                                        </p:attrNameLst>
                                      </p:cBhvr>
                                      <p:to>
                                        <p:strVal val="visible"/>
                                      </p:to>
                                    </p:set>
                                    <p:animEffect transition="in" filter="wipe(left)">
                                      <p:cBhvr>
                                        <p:cTn id="65" dur="500"/>
                                        <p:tgtEl>
                                          <p:spTgt spid="101406"/>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nodeType="clickEffect">
                                  <p:stCondLst>
                                    <p:cond delay="0"/>
                                  </p:stCondLst>
                                  <p:childTnLst>
                                    <p:set>
                                      <p:cBhvr>
                                        <p:cTn id="69" dur="1" fill="hold">
                                          <p:stCondLst>
                                            <p:cond delay="0"/>
                                          </p:stCondLst>
                                        </p:cTn>
                                        <p:tgtEl>
                                          <p:spTgt spid="32">
                                            <p:txEl>
                                              <p:pRg st="1" end="1"/>
                                            </p:txEl>
                                          </p:spTgt>
                                        </p:tgtEl>
                                        <p:attrNameLst>
                                          <p:attrName>style.visibility</p:attrName>
                                        </p:attrNameLst>
                                      </p:cBhvr>
                                      <p:to>
                                        <p:strVal val="visible"/>
                                      </p:to>
                                    </p:set>
                                    <p:anim calcmode="lin" valueType="num">
                                      <p:cBhvr additive="base">
                                        <p:cTn id="70" dur="500" fill="hold"/>
                                        <p:tgtEl>
                                          <p:spTgt spid="32">
                                            <p:txEl>
                                              <p:pRg st="1" end="1"/>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3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4" fill="hold" nodeType="clickEffect">
                                  <p:stCondLst>
                                    <p:cond delay="0"/>
                                  </p:stCondLst>
                                  <p:childTnLst>
                                    <p:set>
                                      <p:cBhvr>
                                        <p:cTn id="75" dur="1" fill="hold">
                                          <p:stCondLst>
                                            <p:cond delay="0"/>
                                          </p:stCondLst>
                                        </p:cTn>
                                        <p:tgtEl>
                                          <p:spTgt spid="32">
                                            <p:txEl>
                                              <p:pRg st="2" end="2"/>
                                            </p:txEl>
                                          </p:spTgt>
                                        </p:tgtEl>
                                        <p:attrNameLst>
                                          <p:attrName>style.visibility</p:attrName>
                                        </p:attrNameLst>
                                      </p:cBhvr>
                                      <p:to>
                                        <p:strVal val="visible"/>
                                      </p:to>
                                    </p:set>
                                    <p:anim calcmode="lin" valueType="num">
                                      <p:cBhvr additive="base">
                                        <p:cTn id="76" dur="500" fill="hold"/>
                                        <p:tgtEl>
                                          <p:spTgt spid="32">
                                            <p:txEl>
                                              <p:pRg st="2" end="2"/>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3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4" name="arrow.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4" fill="hold" nodeType="clickEffect">
                                  <p:stCondLst>
                                    <p:cond delay="0"/>
                                  </p:stCondLst>
                                  <p:childTnLst>
                                    <p:set>
                                      <p:cBhvr>
                                        <p:cTn id="81" dur="1" fill="hold">
                                          <p:stCondLst>
                                            <p:cond delay="0"/>
                                          </p:stCondLst>
                                        </p:cTn>
                                        <p:tgtEl>
                                          <p:spTgt spid="32">
                                            <p:txEl>
                                              <p:pRg st="3" end="3"/>
                                            </p:txEl>
                                          </p:spTgt>
                                        </p:tgtEl>
                                        <p:attrNameLst>
                                          <p:attrName>style.visibility</p:attrName>
                                        </p:attrNameLst>
                                      </p:cBhvr>
                                      <p:to>
                                        <p:strVal val="visible"/>
                                      </p:to>
                                    </p:set>
                                    <p:anim calcmode="lin" valueType="num">
                                      <p:cBhvr additive="base">
                                        <p:cTn id="82" dur="500" fill="hold"/>
                                        <p:tgtEl>
                                          <p:spTgt spid="32">
                                            <p:txEl>
                                              <p:pRg st="3" end="3"/>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3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animBg="1"/>
      <p:bldP spid="101402" grpId="0" animBg="1"/>
      <p:bldP spid="101403" grpId="0" animBg="1"/>
      <p:bldP spid="101404" grpId="0" animBg="1"/>
      <p:bldP spid="101405" grpId="0" animBg="1"/>
      <p:bldP spid="101406" grpId="0" animBg="1"/>
      <p:bldP spid="10140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685800" y="1549400"/>
            <a:ext cx="7772400" cy="53086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chemeClr val="accent2"/>
                </a:solidFill>
              </a:rPr>
              <a:t>Charge </a:t>
            </a:r>
            <a:r>
              <a:rPr lang="en-US" altLang="en-US" sz="2400">
                <a:solidFill>
                  <a:schemeClr val="accent2"/>
                </a:solidFill>
              </a:rPr>
              <a:t>– the conservation of charge</a:t>
            </a:r>
            <a:r>
              <a:rPr lang="en-US" altLang="en-US" sz="2000">
                <a:solidFill>
                  <a:srgbClr val="000000"/>
                </a:solidFill>
                <a:latin typeface="Courier New" pitchFamily="49" charset="0"/>
                <a:cs typeface="Times New Roman" pitchFamily="18" charset="0"/>
              </a:rPr>
              <a:t> 	</a:t>
            </a:r>
          </a:p>
          <a:p>
            <a:pPr>
              <a:buFontTx/>
              <a:buNone/>
            </a:pPr>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If you compare the original                                        balloon-wool sample pairings you                                    will see that for every (-) transferred                                  to the balloon, there is exactly one                                     (+) left behind on the wool.</a:t>
            </a:r>
          </a:p>
          <a:p>
            <a:pPr>
              <a:spcBef>
                <a:spcPct val="12000"/>
              </a:spcBef>
              <a:buFontTx/>
              <a:buNone/>
            </a:pPr>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Careful observation shows us that                                there are 15 (+) charges on the wool,                               and 15 (-) charges on the balloon for                                  a total (or net) charge of ZERO.</a:t>
            </a:r>
          </a:p>
          <a:p>
            <a:pPr>
              <a:spcBef>
                <a:spcPct val="12000"/>
              </a:spcBef>
              <a:buFontTx/>
              <a:buNone/>
            </a:pPr>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Given that neither the wool nor the                              balloon had any net charge before the                        rubbing process, we see that we have                        created NO NET CHARGE during the rubbing process.</a:t>
            </a:r>
          </a:p>
        </p:txBody>
      </p:sp>
      <p:sp>
        <p:nvSpPr>
          <p:cNvPr id="15363" name="Rectangle 3"/>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grpSp>
        <p:nvGrpSpPr>
          <p:cNvPr id="2" name="Group 4"/>
          <p:cNvGrpSpPr>
            <a:grpSpLocks/>
          </p:cNvGrpSpPr>
          <p:nvPr/>
        </p:nvGrpSpPr>
        <p:grpSpPr bwMode="auto">
          <a:xfrm>
            <a:off x="5775325" y="2022475"/>
            <a:ext cx="2466975" cy="1847850"/>
            <a:chOff x="1049" y="2449"/>
            <a:chExt cx="1554" cy="1164"/>
          </a:xfrm>
        </p:grpSpPr>
        <p:pic>
          <p:nvPicPr>
            <p:cNvPr id="103429" name="Picture 5" descr="ANd9GcSwMvNLFJD78HKd0nHg_ZauKVAJra4M_3fNYY9-nmLiHFWQo4XswQ"/>
            <p:cNvPicPr>
              <a:picLocks noChangeAspect="1" noChangeArrowheads="1"/>
            </p:cNvPicPr>
            <p:nvPr/>
          </p:nvPicPr>
          <p:blipFill>
            <a:blip r:embed="rId5"/>
            <a:srcRect/>
            <a:stretch>
              <a:fillRect/>
            </a:stretch>
          </p:blipFill>
          <p:spPr bwMode="auto">
            <a:xfrm>
              <a:off x="1049" y="2449"/>
              <a:ext cx="1554" cy="1164"/>
            </a:xfrm>
            <a:prstGeom prst="rect">
              <a:avLst/>
            </a:prstGeom>
            <a:ln>
              <a:noFill/>
            </a:ln>
            <a:effectLst>
              <a:outerShdw blurRad="292100" dist="139700" dir="2700000" algn="tl" rotWithShape="0">
                <a:srgbClr val="333333">
                  <a:alpha val="65000"/>
                </a:srgbClr>
              </a:outerShdw>
            </a:effectLst>
          </p:spPr>
        </p:pic>
        <p:grpSp>
          <p:nvGrpSpPr>
            <p:cNvPr id="15384" name="Group 6"/>
            <p:cNvGrpSpPr>
              <a:grpSpLocks/>
            </p:cNvGrpSpPr>
            <p:nvPr/>
          </p:nvGrpSpPr>
          <p:grpSpPr bwMode="auto">
            <a:xfrm rot="10800000">
              <a:off x="1220" y="2539"/>
              <a:ext cx="1281" cy="981"/>
              <a:chOff x="1500" y="621"/>
              <a:chExt cx="1281" cy="981"/>
            </a:xfrm>
          </p:grpSpPr>
          <p:grpSp>
            <p:nvGrpSpPr>
              <p:cNvPr id="15385" name="Group 7"/>
              <p:cNvGrpSpPr>
                <a:grpSpLocks/>
              </p:cNvGrpSpPr>
              <p:nvPr/>
            </p:nvGrpSpPr>
            <p:grpSpPr bwMode="auto">
              <a:xfrm>
                <a:off x="1635" y="621"/>
                <a:ext cx="113" cy="122"/>
                <a:chOff x="4114" y="2932"/>
                <a:chExt cx="113" cy="122"/>
              </a:xfrm>
            </p:grpSpPr>
            <p:sp>
              <p:nvSpPr>
                <p:cNvPr id="15428" name="Line 8"/>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9" name="Line 9"/>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386" name="Group 10"/>
              <p:cNvGrpSpPr>
                <a:grpSpLocks/>
              </p:cNvGrpSpPr>
              <p:nvPr/>
            </p:nvGrpSpPr>
            <p:grpSpPr bwMode="auto">
              <a:xfrm>
                <a:off x="1500" y="1038"/>
                <a:ext cx="113" cy="122"/>
                <a:chOff x="4114" y="2932"/>
                <a:chExt cx="113" cy="122"/>
              </a:xfrm>
            </p:grpSpPr>
            <p:sp>
              <p:nvSpPr>
                <p:cNvPr id="15426" name="Line 11"/>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7" name="Line 12"/>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387" name="Group 13"/>
              <p:cNvGrpSpPr>
                <a:grpSpLocks/>
              </p:cNvGrpSpPr>
              <p:nvPr/>
            </p:nvGrpSpPr>
            <p:grpSpPr bwMode="auto">
              <a:xfrm>
                <a:off x="1902" y="652"/>
                <a:ext cx="113" cy="122"/>
                <a:chOff x="4114" y="2932"/>
                <a:chExt cx="113" cy="122"/>
              </a:xfrm>
            </p:grpSpPr>
            <p:sp>
              <p:nvSpPr>
                <p:cNvPr id="15424" name="Line 14"/>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5" name="Line 15"/>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388" name="Group 16"/>
              <p:cNvGrpSpPr>
                <a:grpSpLocks/>
              </p:cNvGrpSpPr>
              <p:nvPr/>
            </p:nvGrpSpPr>
            <p:grpSpPr bwMode="auto">
              <a:xfrm>
                <a:off x="1674" y="866"/>
                <a:ext cx="113" cy="122"/>
                <a:chOff x="4114" y="2932"/>
                <a:chExt cx="113" cy="122"/>
              </a:xfrm>
            </p:grpSpPr>
            <p:sp>
              <p:nvSpPr>
                <p:cNvPr id="15422" name="Line 17"/>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3" name="Line 18"/>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389" name="Group 19"/>
              <p:cNvGrpSpPr>
                <a:grpSpLocks/>
              </p:cNvGrpSpPr>
              <p:nvPr/>
            </p:nvGrpSpPr>
            <p:grpSpPr bwMode="auto">
              <a:xfrm>
                <a:off x="2116" y="844"/>
                <a:ext cx="113" cy="122"/>
                <a:chOff x="4114" y="2932"/>
                <a:chExt cx="113" cy="122"/>
              </a:xfrm>
            </p:grpSpPr>
            <p:sp>
              <p:nvSpPr>
                <p:cNvPr id="15420" name="Line 20"/>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1" name="Line 21"/>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390" name="Group 22"/>
              <p:cNvGrpSpPr>
                <a:grpSpLocks/>
              </p:cNvGrpSpPr>
              <p:nvPr/>
            </p:nvGrpSpPr>
            <p:grpSpPr bwMode="auto">
              <a:xfrm>
                <a:off x="2003" y="1062"/>
                <a:ext cx="113" cy="122"/>
                <a:chOff x="4114" y="2932"/>
                <a:chExt cx="113" cy="122"/>
              </a:xfrm>
            </p:grpSpPr>
            <p:sp>
              <p:nvSpPr>
                <p:cNvPr id="15418" name="Line 23"/>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9" name="Line 24"/>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391" name="Group 25"/>
              <p:cNvGrpSpPr>
                <a:grpSpLocks/>
              </p:cNvGrpSpPr>
              <p:nvPr/>
            </p:nvGrpSpPr>
            <p:grpSpPr bwMode="auto">
              <a:xfrm>
                <a:off x="2504" y="837"/>
                <a:ext cx="113" cy="122"/>
                <a:chOff x="4114" y="2932"/>
                <a:chExt cx="113" cy="122"/>
              </a:xfrm>
            </p:grpSpPr>
            <p:sp>
              <p:nvSpPr>
                <p:cNvPr id="15416" name="Line 26"/>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7" name="Line 27"/>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392" name="Group 28"/>
              <p:cNvGrpSpPr>
                <a:grpSpLocks/>
              </p:cNvGrpSpPr>
              <p:nvPr/>
            </p:nvGrpSpPr>
            <p:grpSpPr bwMode="auto">
              <a:xfrm>
                <a:off x="1572" y="1406"/>
                <a:ext cx="113" cy="122"/>
                <a:chOff x="4114" y="2932"/>
                <a:chExt cx="113" cy="122"/>
              </a:xfrm>
            </p:grpSpPr>
            <p:sp>
              <p:nvSpPr>
                <p:cNvPr id="15414" name="Line 29"/>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5" name="Line 30"/>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393" name="Group 31"/>
              <p:cNvGrpSpPr>
                <a:grpSpLocks/>
              </p:cNvGrpSpPr>
              <p:nvPr/>
            </p:nvGrpSpPr>
            <p:grpSpPr bwMode="auto">
              <a:xfrm>
                <a:off x="1787" y="1226"/>
                <a:ext cx="113" cy="122"/>
                <a:chOff x="4114" y="2932"/>
                <a:chExt cx="113" cy="122"/>
              </a:xfrm>
            </p:grpSpPr>
            <p:sp>
              <p:nvSpPr>
                <p:cNvPr id="15412" name="Line 32"/>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3" name="Line 33"/>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394" name="Group 34"/>
              <p:cNvGrpSpPr>
                <a:grpSpLocks/>
              </p:cNvGrpSpPr>
              <p:nvPr/>
            </p:nvGrpSpPr>
            <p:grpSpPr bwMode="auto">
              <a:xfrm>
                <a:off x="2303" y="644"/>
                <a:ext cx="113" cy="122"/>
                <a:chOff x="4114" y="2932"/>
                <a:chExt cx="113" cy="122"/>
              </a:xfrm>
            </p:grpSpPr>
            <p:sp>
              <p:nvSpPr>
                <p:cNvPr id="15410" name="Line 35"/>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1" name="Line 36"/>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395" name="Group 37"/>
              <p:cNvGrpSpPr>
                <a:grpSpLocks/>
              </p:cNvGrpSpPr>
              <p:nvPr/>
            </p:nvGrpSpPr>
            <p:grpSpPr bwMode="auto">
              <a:xfrm>
                <a:off x="2668" y="1123"/>
                <a:ext cx="113" cy="122"/>
                <a:chOff x="4114" y="2932"/>
                <a:chExt cx="113" cy="122"/>
              </a:xfrm>
            </p:grpSpPr>
            <p:sp>
              <p:nvSpPr>
                <p:cNvPr id="15408" name="Line 38"/>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9" name="Line 39"/>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396" name="Group 40"/>
              <p:cNvGrpSpPr>
                <a:grpSpLocks/>
              </p:cNvGrpSpPr>
              <p:nvPr/>
            </p:nvGrpSpPr>
            <p:grpSpPr bwMode="auto">
              <a:xfrm>
                <a:off x="2048" y="1480"/>
                <a:ext cx="113" cy="122"/>
                <a:chOff x="4114" y="2932"/>
                <a:chExt cx="113" cy="122"/>
              </a:xfrm>
            </p:grpSpPr>
            <p:sp>
              <p:nvSpPr>
                <p:cNvPr id="15406" name="Line 41"/>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7" name="Line 42"/>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397" name="Group 43"/>
              <p:cNvGrpSpPr>
                <a:grpSpLocks/>
              </p:cNvGrpSpPr>
              <p:nvPr/>
            </p:nvGrpSpPr>
            <p:grpSpPr bwMode="auto">
              <a:xfrm>
                <a:off x="2617" y="1421"/>
                <a:ext cx="113" cy="122"/>
                <a:chOff x="4114" y="2932"/>
                <a:chExt cx="113" cy="122"/>
              </a:xfrm>
            </p:grpSpPr>
            <p:sp>
              <p:nvSpPr>
                <p:cNvPr id="15404" name="Line 44"/>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5" name="Line 45"/>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398" name="Group 46"/>
              <p:cNvGrpSpPr>
                <a:grpSpLocks/>
              </p:cNvGrpSpPr>
              <p:nvPr/>
            </p:nvGrpSpPr>
            <p:grpSpPr bwMode="auto">
              <a:xfrm>
                <a:off x="2285" y="1308"/>
                <a:ext cx="113" cy="122"/>
                <a:chOff x="4114" y="2932"/>
                <a:chExt cx="113" cy="122"/>
              </a:xfrm>
            </p:grpSpPr>
            <p:sp>
              <p:nvSpPr>
                <p:cNvPr id="15402" name="Line 47"/>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3" name="Line 48"/>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399" name="Group 49"/>
              <p:cNvGrpSpPr>
                <a:grpSpLocks/>
              </p:cNvGrpSpPr>
              <p:nvPr/>
            </p:nvGrpSpPr>
            <p:grpSpPr bwMode="auto">
              <a:xfrm>
                <a:off x="2423" y="1067"/>
                <a:ext cx="113" cy="122"/>
                <a:chOff x="4114" y="2932"/>
                <a:chExt cx="113" cy="122"/>
              </a:xfrm>
            </p:grpSpPr>
            <p:sp>
              <p:nvSpPr>
                <p:cNvPr id="15400" name="Line 50"/>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1" name="Line 51"/>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19" name="Group 52"/>
          <p:cNvGrpSpPr>
            <a:grpSpLocks/>
          </p:cNvGrpSpPr>
          <p:nvPr/>
        </p:nvGrpSpPr>
        <p:grpSpPr bwMode="auto">
          <a:xfrm>
            <a:off x="6316663" y="4087813"/>
            <a:ext cx="1552575" cy="1905000"/>
            <a:chOff x="1034" y="2439"/>
            <a:chExt cx="978" cy="1200"/>
          </a:xfrm>
        </p:grpSpPr>
        <p:pic>
          <p:nvPicPr>
            <p:cNvPr id="15366" name="Picture 5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4" y="2439"/>
              <a:ext cx="978"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7" name="Group 54"/>
            <p:cNvGrpSpPr>
              <a:grpSpLocks/>
            </p:cNvGrpSpPr>
            <p:nvPr/>
          </p:nvGrpSpPr>
          <p:grpSpPr bwMode="auto">
            <a:xfrm>
              <a:off x="1155" y="2602"/>
              <a:ext cx="734" cy="780"/>
              <a:chOff x="2367" y="2617"/>
              <a:chExt cx="734" cy="780"/>
            </a:xfrm>
          </p:grpSpPr>
          <p:sp>
            <p:nvSpPr>
              <p:cNvPr id="15368" name="Line 55"/>
              <p:cNvSpPr>
                <a:spLocks noChangeShapeType="1"/>
              </p:cNvSpPr>
              <p:nvPr/>
            </p:nvSpPr>
            <p:spPr bwMode="auto">
              <a:xfrm rot="5400000">
                <a:off x="2475" y="2630"/>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9" name="Line 56"/>
              <p:cNvSpPr>
                <a:spLocks noChangeShapeType="1"/>
              </p:cNvSpPr>
              <p:nvPr/>
            </p:nvSpPr>
            <p:spPr bwMode="auto">
              <a:xfrm rot="5400000">
                <a:off x="2719" y="2556"/>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0" name="Line 57"/>
              <p:cNvSpPr>
                <a:spLocks noChangeShapeType="1"/>
              </p:cNvSpPr>
              <p:nvPr/>
            </p:nvSpPr>
            <p:spPr bwMode="auto">
              <a:xfrm rot="5400000">
                <a:off x="2887" y="267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1" name="Line 58"/>
              <p:cNvSpPr>
                <a:spLocks noChangeShapeType="1"/>
              </p:cNvSpPr>
              <p:nvPr/>
            </p:nvSpPr>
            <p:spPr bwMode="auto">
              <a:xfrm rot="5400000">
                <a:off x="2684" y="3183"/>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2" name="Line 59"/>
              <p:cNvSpPr>
                <a:spLocks noChangeShapeType="1"/>
              </p:cNvSpPr>
              <p:nvPr/>
            </p:nvSpPr>
            <p:spPr bwMode="auto">
              <a:xfrm rot="5400000">
                <a:off x="2428" y="285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3" name="Line 60"/>
              <p:cNvSpPr>
                <a:spLocks noChangeShapeType="1"/>
              </p:cNvSpPr>
              <p:nvPr/>
            </p:nvSpPr>
            <p:spPr bwMode="auto">
              <a:xfrm rot="5400000">
                <a:off x="2611" y="273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4" name="Line 61"/>
              <p:cNvSpPr>
                <a:spLocks noChangeShapeType="1"/>
              </p:cNvSpPr>
              <p:nvPr/>
            </p:nvSpPr>
            <p:spPr bwMode="auto">
              <a:xfrm rot="5400000">
                <a:off x="2634" y="297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5" name="Line 62"/>
              <p:cNvSpPr>
                <a:spLocks noChangeShapeType="1"/>
              </p:cNvSpPr>
              <p:nvPr/>
            </p:nvSpPr>
            <p:spPr bwMode="auto">
              <a:xfrm rot="5400000">
                <a:off x="2454" y="3079"/>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6" name="Line 63"/>
              <p:cNvSpPr>
                <a:spLocks noChangeShapeType="1"/>
              </p:cNvSpPr>
              <p:nvPr/>
            </p:nvSpPr>
            <p:spPr bwMode="auto">
              <a:xfrm rot="5400000">
                <a:off x="3009" y="2800"/>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7" name="Line 64"/>
              <p:cNvSpPr>
                <a:spLocks noChangeShapeType="1"/>
              </p:cNvSpPr>
              <p:nvPr/>
            </p:nvSpPr>
            <p:spPr bwMode="auto">
              <a:xfrm rot="5400000">
                <a:off x="2540" y="3294"/>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8" name="Line 65"/>
              <p:cNvSpPr>
                <a:spLocks noChangeShapeType="1"/>
              </p:cNvSpPr>
              <p:nvPr/>
            </p:nvSpPr>
            <p:spPr bwMode="auto">
              <a:xfrm rot="5400000">
                <a:off x="2844" y="3336"/>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9" name="Line 66"/>
              <p:cNvSpPr>
                <a:spLocks noChangeShapeType="1"/>
              </p:cNvSpPr>
              <p:nvPr/>
            </p:nvSpPr>
            <p:spPr bwMode="auto">
              <a:xfrm rot="5400000">
                <a:off x="3040" y="296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0" name="Line 67"/>
              <p:cNvSpPr>
                <a:spLocks noChangeShapeType="1"/>
              </p:cNvSpPr>
              <p:nvPr/>
            </p:nvSpPr>
            <p:spPr bwMode="auto">
              <a:xfrm rot="5400000">
                <a:off x="2809" y="3047"/>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1" name="Line 68"/>
              <p:cNvSpPr>
                <a:spLocks noChangeShapeType="1"/>
              </p:cNvSpPr>
              <p:nvPr/>
            </p:nvSpPr>
            <p:spPr bwMode="auto">
              <a:xfrm rot="5400000">
                <a:off x="2980" y="3112"/>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2" name="Line 69"/>
              <p:cNvSpPr>
                <a:spLocks noChangeShapeType="1"/>
              </p:cNvSpPr>
              <p:nvPr/>
            </p:nvSpPr>
            <p:spPr bwMode="auto">
              <a:xfrm rot="5400000">
                <a:off x="2799" y="284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3426">
                                            <p:txEl>
                                              <p:pRg st="1" end="1"/>
                                            </p:txEl>
                                          </p:spTgt>
                                        </p:tgtEl>
                                        <p:attrNameLst>
                                          <p:attrName>style.visibility</p:attrName>
                                        </p:attrNameLst>
                                      </p:cBhvr>
                                      <p:to>
                                        <p:strVal val="visible"/>
                                      </p:to>
                                    </p:set>
                                    <p:anim calcmode="lin" valueType="num">
                                      <p:cBhvr additive="base">
                                        <p:cTn id="7" dur="500" fill="hold"/>
                                        <p:tgtEl>
                                          <p:spTgt spid="1034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4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animEffect transition="in" filter="fade">
                                      <p:cBhvr>
                                        <p:cTn id="22" dur="500"/>
                                        <p:tgtEl>
                                          <p:spTgt spid="19"/>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03426">
                                            <p:txEl>
                                              <p:pRg st="2" end="2"/>
                                            </p:txEl>
                                          </p:spTgt>
                                        </p:tgtEl>
                                        <p:attrNameLst>
                                          <p:attrName>style.visibility</p:attrName>
                                        </p:attrNameLst>
                                      </p:cBhvr>
                                      <p:to>
                                        <p:strVal val="visible"/>
                                      </p:to>
                                    </p:set>
                                    <p:anim calcmode="lin" valueType="num">
                                      <p:cBhvr additive="base">
                                        <p:cTn id="27" dur="500" fill="hold"/>
                                        <p:tgtEl>
                                          <p:spTgt spid="103426">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34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103426">
                                            <p:txEl>
                                              <p:pRg st="3" end="3"/>
                                            </p:txEl>
                                          </p:spTgt>
                                        </p:tgtEl>
                                        <p:attrNameLst>
                                          <p:attrName>style.visibility</p:attrName>
                                        </p:attrNameLst>
                                      </p:cBhvr>
                                      <p:to>
                                        <p:strVal val="visible"/>
                                      </p:to>
                                    </p:set>
                                    <p:anim calcmode="lin" valueType="num">
                                      <p:cBhvr additive="base">
                                        <p:cTn id="33" dur="500" fill="hold"/>
                                        <p:tgtEl>
                                          <p:spTgt spid="103426">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34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4"/>
          <p:cNvSpPr>
            <a:spLocks noChangeArrowheads="1"/>
          </p:cNvSpPr>
          <p:nvPr/>
        </p:nvSpPr>
        <p:spPr bwMode="auto">
          <a:xfrm>
            <a:off x="679450" y="5138738"/>
            <a:ext cx="7759700" cy="1719262"/>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i="1"/>
              <a:t>FYI</a:t>
            </a:r>
          </a:p>
          <a:p>
            <a:pPr>
              <a:buFont typeface="Symbol" pitchFamily="18" charset="2"/>
              <a:buChar char="·"/>
            </a:pPr>
            <a:r>
              <a:rPr lang="en-US" altLang="en-US" sz="2400">
                <a:sym typeface="Symbol" pitchFamily="18" charset="2"/>
              </a:rPr>
              <a:t>Conservation of charge is</a:t>
            </a:r>
            <a:r>
              <a:rPr lang="en-US" altLang="en-US" sz="2400" i="1">
                <a:sym typeface="Symbol" pitchFamily="18" charset="2"/>
              </a:rPr>
              <a:t> never</a:t>
            </a:r>
            <a:r>
              <a:rPr lang="en-US" altLang="en-US" sz="2400">
                <a:sym typeface="Symbol" pitchFamily="18" charset="2"/>
              </a:rPr>
              <a:t> violated, as we will see when we talk of nuclear and particle physics, whereas conservation of mass is </a:t>
            </a:r>
            <a:r>
              <a:rPr lang="en-US" altLang="en-US" sz="2400" i="1">
                <a:sym typeface="Symbol" pitchFamily="18" charset="2"/>
              </a:rPr>
              <a:t>sometimes</a:t>
            </a:r>
            <a:r>
              <a:rPr lang="en-US" altLang="en-US" sz="2400">
                <a:sym typeface="Symbol" pitchFamily="18" charset="2"/>
              </a:rPr>
              <a:t> violated.</a:t>
            </a:r>
          </a:p>
        </p:txBody>
      </p:sp>
      <p:sp>
        <p:nvSpPr>
          <p:cNvPr id="105474" name="Rectangle 2"/>
          <p:cNvSpPr>
            <a:spLocks noChangeArrowheads="1"/>
          </p:cNvSpPr>
          <p:nvPr/>
        </p:nvSpPr>
        <p:spPr bwMode="auto">
          <a:xfrm>
            <a:off x="685800" y="1549400"/>
            <a:ext cx="7772400" cy="36226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chemeClr val="accent2"/>
                </a:solidFill>
              </a:rPr>
              <a:t>Charge </a:t>
            </a:r>
            <a:r>
              <a:rPr lang="en-US" altLang="en-US" sz="2400">
                <a:solidFill>
                  <a:schemeClr val="accent2"/>
                </a:solidFill>
              </a:rPr>
              <a:t>– the conservation of charge</a:t>
            </a:r>
            <a:r>
              <a:rPr lang="en-US" altLang="en-US" sz="2000">
                <a:solidFill>
                  <a:srgbClr val="000000"/>
                </a:solidFill>
                <a:latin typeface="Courier New" pitchFamily="49" charset="0"/>
                <a:cs typeface="Times New Roman" pitchFamily="18" charset="0"/>
              </a:rPr>
              <a:t> 	</a:t>
            </a:r>
          </a:p>
          <a:p>
            <a:pPr>
              <a:buFontTx/>
              <a:buNone/>
            </a:pPr>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This leads us to another conservation law. The </a:t>
            </a:r>
            <a:r>
              <a:rPr lang="en-US" altLang="en-US" sz="2400" b="1">
                <a:solidFill>
                  <a:srgbClr val="000000"/>
                </a:solidFill>
                <a:cs typeface="Times New Roman" pitchFamily="18" charset="0"/>
              </a:rPr>
              <a:t>law of conservation of charge</a:t>
            </a:r>
            <a:r>
              <a:rPr lang="en-US" altLang="en-US" sz="2400">
                <a:solidFill>
                  <a:srgbClr val="000000"/>
                </a:solidFill>
                <a:cs typeface="Times New Roman" pitchFamily="18" charset="0"/>
              </a:rPr>
              <a:t> states that </a:t>
            </a:r>
            <a:r>
              <a:rPr lang="en-US" altLang="en-US" sz="2400">
                <a:solidFill>
                  <a:schemeClr val="hlink"/>
                </a:solidFill>
                <a:cs typeface="Times New Roman" pitchFamily="18" charset="0"/>
              </a:rPr>
              <a:t>charge can be neither created nor destroyed</a:t>
            </a:r>
            <a:r>
              <a:rPr lang="en-US" altLang="en-US" sz="2400">
                <a:solidFill>
                  <a:srgbClr val="000000"/>
                </a:solidFill>
                <a:cs typeface="Times New Roman" pitchFamily="18" charset="0"/>
              </a:rPr>
              <a:t>.</a:t>
            </a:r>
          </a:p>
          <a:p>
            <a:pPr>
              <a:buFontTx/>
              <a:buNone/>
            </a:pPr>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Obviously charge can be transferred from one object to another.</a:t>
            </a:r>
          </a:p>
          <a:p>
            <a:pPr>
              <a:buFontTx/>
              <a:buNone/>
            </a:pPr>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Thus we can build up a negative charge on a balloon, but only at the expense of leaving behind an equal positive charge on a wool sweater.</a:t>
            </a:r>
          </a:p>
        </p:txBody>
      </p:sp>
      <p:sp>
        <p:nvSpPr>
          <p:cNvPr id="16388" name="Rectangle 3"/>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5474">
                                            <p:txEl>
                                              <p:pRg st="1" end="1"/>
                                            </p:txEl>
                                          </p:spTgt>
                                        </p:tgtEl>
                                        <p:attrNameLst>
                                          <p:attrName>style.visibility</p:attrName>
                                        </p:attrNameLst>
                                      </p:cBhvr>
                                      <p:to>
                                        <p:strVal val="visible"/>
                                      </p:to>
                                    </p:set>
                                    <p:anim calcmode="lin" valueType="num">
                                      <p:cBhvr additive="base">
                                        <p:cTn id="7" dur="500" fill="hold"/>
                                        <p:tgtEl>
                                          <p:spTgt spid="1054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54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5474">
                                            <p:txEl>
                                              <p:pRg st="2" end="2"/>
                                            </p:txEl>
                                          </p:spTgt>
                                        </p:tgtEl>
                                        <p:attrNameLst>
                                          <p:attrName>style.visibility</p:attrName>
                                        </p:attrNameLst>
                                      </p:cBhvr>
                                      <p:to>
                                        <p:strVal val="visible"/>
                                      </p:to>
                                    </p:set>
                                    <p:anim calcmode="lin" valueType="num">
                                      <p:cBhvr additive="base">
                                        <p:cTn id="13" dur="500" fill="hold"/>
                                        <p:tgtEl>
                                          <p:spTgt spid="10547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54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5474">
                                            <p:txEl>
                                              <p:pRg st="3" end="3"/>
                                            </p:txEl>
                                          </p:spTgt>
                                        </p:tgtEl>
                                        <p:attrNameLst>
                                          <p:attrName>style.visibility</p:attrName>
                                        </p:attrNameLst>
                                      </p:cBhvr>
                                      <p:to>
                                        <p:strVal val="visible"/>
                                      </p:to>
                                    </p:set>
                                    <p:anim calcmode="lin" valueType="num">
                                      <p:cBhvr additive="base">
                                        <p:cTn id="19" dur="500" fill="hold"/>
                                        <p:tgtEl>
                                          <p:spTgt spid="10547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54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5476">
                                            <p:txEl>
                                              <p:pRg st="1" end="1"/>
                                            </p:txEl>
                                          </p:spTgt>
                                        </p:tgtEl>
                                        <p:attrNameLst>
                                          <p:attrName>style.visibility</p:attrName>
                                        </p:attrNameLst>
                                      </p:cBhvr>
                                      <p:to>
                                        <p:strVal val="visible"/>
                                      </p:to>
                                    </p:set>
                                    <p:anim calcmode="lin" valueType="num">
                                      <p:cBhvr additive="base">
                                        <p:cTn id="25" dur="500" fill="hold"/>
                                        <p:tgtEl>
                                          <p:spTgt spid="10547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547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5800" y="1549400"/>
            <a:ext cx="7772400" cy="4222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chemeClr val="accent2"/>
                </a:solidFill>
              </a:rPr>
              <a:t>Charge </a:t>
            </a:r>
            <a:r>
              <a:rPr lang="en-US" altLang="en-US" sz="2400">
                <a:solidFill>
                  <a:schemeClr val="accent2"/>
                </a:solidFill>
              </a:rPr>
              <a:t>– the conservation of charge</a:t>
            </a:r>
            <a:r>
              <a:rPr lang="en-US" altLang="en-US" sz="2000">
                <a:solidFill>
                  <a:srgbClr val="000000"/>
                </a:solidFill>
                <a:latin typeface="Courier New" pitchFamily="49" charset="0"/>
                <a:cs typeface="Times New Roman" pitchFamily="18" charset="0"/>
              </a:rPr>
              <a:t> 	</a:t>
            </a:r>
          </a:p>
        </p:txBody>
      </p:sp>
      <p:sp>
        <p:nvSpPr>
          <p:cNvPr id="17411" name="Rectangle 3"/>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sp>
        <p:nvSpPr>
          <p:cNvPr id="107524" name="Rectangle 4"/>
          <p:cNvSpPr>
            <a:spLocks noChangeArrowheads="1"/>
          </p:cNvSpPr>
          <p:nvPr/>
        </p:nvSpPr>
        <p:spPr bwMode="auto">
          <a:xfrm>
            <a:off x="687388" y="1968500"/>
            <a:ext cx="7772400" cy="48895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ym typeface="Symbol" pitchFamily="18" charset="2"/>
              </a:rPr>
              <a:t>PRACTICE: A cat’s fur, like your hair,                             acts just like wool when you rub a                               balloon on it. A balloon has picked up                             -150 C of charge from Albert. The                               resulting opposite charges of balloon                              and Albert cause the balloon to stick. </a:t>
            </a:r>
          </a:p>
          <a:p>
            <a:pPr>
              <a:buFontTx/>
              <a:buAutoNum type="alphaLcParenBoth"/>
            </a:pPr>
            <a:r>
              <a:rPr lang="en-US" altLang="en-US" sz="2400">
                <a:sym typeface="Symbol" pitchFamily="18" charset="2"/>
              </a:rPr>
              <a:t> How many electrons have been transferred?</a:t>
            </a:r>
          </a:p>
          <a:p>
            <a:pPr>
              <a:buFontTx/>
              <a:buNone/>
            </a:pPr>
            <a:r>
              <a:rPr lang="en-US" altLang="en-US" sz="2400">
                <a:sym typeface="Symbol" pitchFamily="18" charset="2"/>
              </a:rPr>
              <a:t>(b) What is the charge on Albert?</a:t>
            </a:r>
          </a:p>
          <a:p>
            <a:pPr>
              <a:buFontTx/>
              <a:buNone/>
            </a:pPr>
            <a:r>
              <a:rPr lang="en-US" altLang="en-US" sz="2400">
                <a:sym typeface="Symbol" pitchFamily="18" charset="2"/>
              </a:rPr>
              <a:t>SOLUTION: Use 1 e</a:t>
            </a:r>
            <a:r>
              <a:rPr lang="en-US" altLang="en-US" sz="2400" baseline="30000">
                <a:sym typeface="Symbol" pitchFamily="18" charset="2"/>
              </a:rPr>
              <a:t>-</a:t>
            </a:r>
            <a:r>
              <a:rPr lang="en-US" altLang="en-US" sz="2400">
                <a:sym typeface="Symbol" pitchFamily="18" charset="2"/>
              </a:rPr>
              <a:t> = -1.6010</a:t>
            </a:r>
            <a:r>
              <a:rPr lang="en-US" altLang="en-US" sz="2400" baseline="30000">
                <a:sym typeface="Symbol" pitchFamily="18" charset="2"/>
              </a:rPr>
              <a:t>-19</a:t>
            </a:r>
            <a:r>
              <a:rPr lang="en-US" altLang="en-US" sz="2400">
                <a:sym typeface="Symbol" pitchFamily="18" charset="2"/>
              </a:rPr>
              <a:t> C so…</a:t>
            </a:r>
          </a:p>
          <a:p>
            <a:pPr>
              <a:buFontTx/>
              <a:buNone/>
            </a:pPr>
            <a:r>
              <a:rPr lang="en-US" altLang="en-US" sz="2400">
                <a:sym typeface="Symbol" pitchFamily="18" charset="2"/>
              </a:rPr>
              <a:t>(a) </a:t>
            </a:r>
            <a:r>
              <a:rPr lang="en-US" altLang="en-US" sz="2400" i="1">
                <a:sym typeface="Symbol" pitchFamily="18" charset="2"/>
              </a:rPr>
              <a:t>n </a:t>
            </a:r>
            <a:r>
              <a:rPr lang="en-US" altLang="en-US" sz="2400">
                <a:sym typeface="Symbol" pitchFamily="18" charset="2"/>
              </a:rPr>
              <a:t>= (-15010</a:t>
            </a:r>
            <a:r>
              <a:rPr lang="en-US" altLang="en-US" sz="2400" baseline="30000">
                <a:sym typeface="Symbol" pitchFamily="18" charset="2"/>
              </a:rPr>
              <a:t>-6</a:t>
            </a:r>
            <a:r>
              <a:rPr lang="en-US" altLang="en-US" sz="2400">
                <a:sym typeface="Symbol" pitchFamily="18" charset="2"/>
              </a:rPr>
              <a:t> C)(1 e</a:t>
            </a:r>
            <a:r>
              <a:rPr lang="en-US" altLang="en-US" sz="2400" baseline="30000">
                <a:sym typeface="Symbol" pitchFamily="18" charset="2"/>
              </a:rPr>
              <a:t>-</a:t>
            </a:r>
            <a:r>
              <a:rPr lang="en-US" altLang="en-US" sz="2400">
                <a:sym typeface="Symbol" pitchFamily="18" charset="2"/>
              </a:rPr>
              <a:t> </a:t>
            </a:r>
            <a:r>
              <a:rPr lang="en-US" altLang="en-US" sz="2400" i="1">
                <a:sym typeface="Symbol" pitchFamily="18" charset="2"/>
              </a:rPr>
              <a:t>/</a:t>
            </a:r>
            <a:r>
              <a:rPr lang="en-US" altLang="en-US" sz="2400">
                <a:sym typeface="Symbol" pitchFamily="18" charset="2"/>
              </a:rPr>
              <a:t> -1.6010</a:t>
            </a:r>
            <a:r>
              <a:rPr lang="en-US" altLang="en-US" sz="2400" baseline="30000">
                <a:sym typeface="Symbol" pitchFamily="18" charset="2"/>
              </a:rPr>
              <a:t>-19</a:t>
            </a:r>
            <a:r>
              <a:rPr lang="en-US" altLang="en-US" sz="2400">
                <a:sym typeface="Symbol" pitchFamily="18" charset="2"/>
              </a:rPr>
              <a:t> C) = 9.410</a:t>
            </a:r>
            <a:r>
              <a:rPr lang="en-US" altLang="en-US" sz="2400" baseline="30000">
                <a:sym typeface="Symbol" pitchFamily="18" charset="2"/>
              </a:rPr>
              <a:t>14</a:t>
            </a:r>
            <a:r>
              <a:rPr lang="en-US" altLang="en-US" sz="2400">
                <a:sym typeface="Symbol" pitchFamily="18" charset="2"/>
              </a:rPr>
              <a:t> e</a:t>
            </a:r>
            <a:r>
              <a:rPr lang="en-US" altLang="en-US" sz="2400" baseline="30000">
                <a:sym typeface="Symbol" pitchFamily="18" charset="2"/>
              </a:rPr>
              <a:t>-</a:t>
            </a:r>
            <a:r>
              <a:rPr lang="en-US" altLang="en-US" sz="2400">
                <a:sym typeface="Symbol" pitchFamily="18" charset="2"/>
              </a:rPr>
              <a:t>.</a:t>
            </a:r>
          </a:p>
          <a:p>
            <a:pPr>
              <a:buFontTx/>
              <a:buNone/>
            </a:pPr>
            <a:r>
              <a:rPr lang="en-US" altLang="en-US" sz="2400">
                <a:sym typeface="Symbol" pitchFamily="18" charset="2"/>
              </a:rPr>
              <a:t>(b) Conservation of charge tells us that            </a:t>
            </a:r>
          </a:p>
          <a:p>
            <a:pPr>
              <a:spcBef>
                <a:spcPct val="10000"/>
              </a:spcBef>
              <a:buFontTx/>
              <a:buNone/>
            </a:pPr>
            <a:r>
              <a:rPr lang="en-US" altLang="en-US" sz="2400">
                <a:sym typeface="Symbol" pitchFamily="18" charset="2"/>
              </a:rPr>
              <a:t>			</a:t>
            </a:r>
            <a:r>
              <a:rPr lang="en-US" altLang="en-US" sz="2400" i="1">
                <a:sym typeface="Symbol" pitchFamily="18" charset="2"/>
              </a:rPr>
              <a:t>q</a:t>
            </a:r>
            <a:r>
              <a:rPr lang="en-US" altLang="en-US" sz="2400" baseline="-25000">
                <a:sym typeface="Symbol" pitchFamily="18" charset="2"/>
              </a:rPr>
              <a:t>Albert</a:t>
            </a:r>
            <a:r>
              <a:rPr lang="en-US" altLang="en-US" sz="2400">
                <a:sym typeface="Symbol" pitchFamily="18" charset="2"/>
              </a:rPr>
              <a:t> = +150 C.</a:t>
            </a:r>
          </a:p>
        </p:txBody>
      </p:sp>
      <p:pic>
        <p:nvPicPr>
          <p:cNvPr id="107525" name="Picture 5"/>
          <p:cNvPicPr>
            <a:picLocks noChangeAspect="1" noChangeArrowheads="1"/>
          </p:cNvPicPr>
          <p:nvPr/>
        </p:nvPicPr>
        <p:blipFill>
          <a:blip r:embed="rId8"/>
          <a:srcRect/>
          <a:stretch>
            <a:fillRect/>
          </a:stretch>
        </p:blipFill>
        <p:spPr bwMode="auto">
          <a:xfrm>
            <a:off x="5930900" y="1547813"/>
            <a:ext cx="3016250" cy="2741612"/>
          </a:xfrm>
          <a:prstGeom prst="rect">
            <a:avLst/>
          </a:prstGeom>
          <a:ln>
            <a:noFill/>
          </a:ln>
          <a:effectLst>
            <a:outerShdw blurRad="292100" dist="139700" dir="2700000" algn="tl" rotWithShape="0">
              <a:srgbClr val="333333">
                <a:alpha val="65000"/>
              </a:srgbClr>
            </a:outerShdw>
          </a:effectLst>
        </p:spPr>
      </p:pic>
      <p:sp>
        <p:nvSpPr>
          <p:cNvPr id="107526" name="Line 6"/>
          <p:cNvSpPr>
            <a:spLocks noChangeShapeType="1"/>
          </p:cNvSpPr>
          <p:nvPr/>
        </p:nvSpPr>
        <p:spPr bwMode="auto">
          <a:xfrm flipH="1">
            <a:off x="3276600" y="5667375"/>
            <a:ext cx="107950" cy="2413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27" name="Line 7"/>
          <p:cNvSpPr>
            <a:spLocks noChangeShapeType="1"/>
          </p:cNvSpPr>
          <p:nvPr/>
        </p:nvSpPr>
        <p:spPr bwMode="auto">
          <a:xfrm flipH="1">
            <a:off x="6038850" y="5656263"/>
            <a:ext cx="107950" cy="2413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7524">
                                            <p:txEl>
                                              <p:pRg st="0" end="0"/>
                                            </p:txEl>
                                          </p:spTgt>
                                        </p:tgtEl>
                                        <p:attrNameLst>
                                          <p:attrName>style.visibility</p:attrName>
                                        </p:attrNameLst>
                                      </p:cBhvr>
                                      <p:to>
                                        <p:strVal val="visible"/>
                                      </p:to>
                                    </p:set>
                                    <p:anim calcmode="lin" valueType="num">
                                      <p:cBhvr additive="base">
                                        <p:cTn id="7" dur="500" fill="hold"/>
                                        <p:tgtEl>
                                          <p:spTgt spid="1075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752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afterGroup">
                            <p:stCondLst>
                              <p:cond delay="500"/>
                            </p:stCondLst>
                            <p:childTnLst>
                              <p:par>
                                <p:cTn id="10" presetID="8" presetClass="entr" presetSubtype="16" fill="hold" nodeType="afterEffect">
                                  <p:stCondLst>
                                    <p:cond delay="0"/>
                                  </p:stCondLst>
                                  <p:childTnLst>
                                    <p:set>
                                      <p:cBhvr>
                                        <p:cTn id="11" dur="1" fill="hold">
                                          <p:stCondLst>
                                            <p:cond delay="0"/>
                                          </p:stCondLst>
                                        </p:cTn>
                                        <p:tgtEl>
                                          <p:spTgt spid="107525"/>
                                        </p:tgtEl>
                                        <p:attrNameLst>
                                          <p:attrName>style.visibility</p:attrName>
                                        </p:attrNameLst>
                                      </p:cBhvr>
                                      <p:to>
                                        <p:strVal val="visible"/>
                                      </p:to>
                                    </p:set>
                                    <p:animEffect transition="in" filter="diamond(in)">
                                      <p:cBhvr>
                                        <p:cTn id="12" dur="500"/>
                                        <p:tgtEl>
                                          <p:spTgt spid="107525"/>
                                        </p:tgtEl>
                                      </p:cBhvr>
                                    </p:animEffect>
                                  </p:childTnLst>
                                  <p:subTnLst>
                                    <p:audio>
                                      <p:cMediaNode>
                                        <p:cTn display="0" masterRel="sameClick">
                                          <p:stCondLst>
                                            <p:cond evt="begin" delay="0">
                                              <p:tn val="10"/>
                                            </p:cond>
                                          </p:stCondLst>
                                          <p:endCondLst>
                                            <p:cond evt="onStopAudio" delay="0">
                                              <p:tgtEl>
                                                <p:sldTgt/>
                                              </p:tgtEl>
                                            </p:cond>
                                          </p:endCondLst>
                                        </p:cTn>
                                        <p:tgtEl>
                                          <p:sndTgt r:embed="rId5" name="Albert mad.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07524">
                                            <p:txEl>
                                              <p:pRg st="1" end="1"/>
                                            </p:txEl>
                                          </p:spTgt>
                                        </p:tgtEl>
                                        <p:attrNameLst>
                                          <p:attrName>style.visibility</p:attrName>
                                        </p:attrNameLst>
                                      </p:cBhvr>
                                      <p:to>
                                        <p:strVal val="visible"/>
                                      </p:to>
                                    </p:set>
                                    <p:anim calcmode="lin" valueType="num">
                                      <p:cBhvr additive="base">
                                        <p:cTn id="17" dur="500" fill="hold"/>
                                        <p:tgtEl>
                                          <p:spTgt spid="10752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752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07524">
                                            <p:txEl>
                                              <p:pRg st="2" end="2"/>
                                            </p:txEl>
                                          </p:spTgt>
                                        </p:tgtEl>
                                        <p:attrNameLst>
                                          <p:attrName>style.visibility</p:attrName>
                                        </p:attrNameLst>
                                      </p:cBhvr>
                                      <p:to>
                                        <p:strVal val="visible"/>
                                      </p:to>
                                    </p:set>
                                    <p:anim calcmode="lin" valueType="num">
                                      <p:cBhvr additive="base">
                                        <p:cTn id="23" dur="500" fill="hold"/>
                                        <p:tgtEl>
                                          <p:spTgt spid="10752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752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07524">
                                            <p:txEl>
                                              <p:pRg st="3" end="3"/>
                                            </p:txEl>
                                          </p:spTgt>
                                        </p:tgtEl>
                                        <p:attrNameLst>
                                          <p:attrName>style.visibility</p:attrName>
                                        </p:attrNameLst>
                                      </p:cBhvr>
                                      <p:to>
                                        <p:strVal val="visible"/>
                                      </p:to>
                                    </p:set>
                                    <p:anim calcmode="lin" valueType="num">
                                      <p:cBhvr additive="base">
                                        <p:cTn id="29" dur="500" fill="hold"/>
                                        <p:tgtEl>
                                          <p:spTgt spid="10752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752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07524">
                                            <p:txEl>
                                              <p:pRg st="4" end="4"/>
                                            </p:txEl>
                                          </p:spTgt>
                                        </p:tgtEl>
                                        <p:attrNameLst>
                                          <p:attrName>style.visibility</p:attrName>
                                        </p:attrNameLst>
                                      </p:cBhvr>
                                      <p:to>
                                        <p:strVal val="visible"/>
                                      </p:to>
                                    </p:set>
                                    <p:anim calcmode="lin" valueType="num">
                                      <p:cBhvr additive="base">
                                        <p:cTn id="35" dur="500" fill="hold"/>
                                        <p:tgtEl>
                                          <p:spTgt spid="10752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752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107526"/>
                                        </p:tgtEl>
                                        <p:attrNameLst>
                                          <p:attrName>style.visibility</p:attrName>
                                        </p:attrNameLst>
                                      </p:cBhvr>
                                      <p:to>
                                        <p:strVal val="visible"/>
                                      </p:to>
                                    </p:set>
                                    <p:anim calcmode="lin" valueType="num">
                                      <p:cBhvr>
                                        <p:cTn id="41" dur="500" fill="hold"/>
                                        <p:tgtEl>
                                          <p:spTgt spid="107526"/>
                                        </p:tgtEl>
                                        <p:attrNameLst>
                                          <p:attrName>ppt_w</p:attrName>
                                        </p:attrNameLst>
                                      </p:cBhvr>
                                      <p:tavLst>
                                        <p:tav tm="0">
                                          <p:val>
                                            <p:fltVal val="0"/>
                                          </p:val>
                                        </p:tav>
                                        <p:tav tm="100000">
                                          <p:val>
                                            <p:strVal val="#ppt_w"/>
                                          </p:val>
                                        </p:tav>
                                      </p:tavLst>
                                    </p:anim>
                                    <p:anim calcmode="lin" valueType="num">
                                      <p:cBhvr>
                                        <p:cTn id="42" dur="500" fill="hold"/>
                                        <p:tgtEl>
                                          <p:spTgt spid="107526"/>
                                        </p:tgtEl>
                                        <p:attrNameLst>
                                          <p:attrName>ppt_h</p:attrName>
                                        </p:attrNameLst>
                                      </p:cBhvr>
                                      <p:tavLst>
                                        <p:tav tm="0">
                                          <p:val>
                                            <p:fltVal val="0"/>
                                          </p:val>
                                        </p:tav>
                                        <p:tav tm="100000">
                                          <p:val>
                                            <p:strVal val="#ppt_h"/>
                                          </p:val>
                                        </p:tav>
                                      </p:tavLst>
                                    </p:anim>
                                    <p:animEffect transition="in" filter="fade">
                                      <p:cBhvr>
                                        <p:cTn id="43" dur="500"/>
                                        <p:tgtEl>
                                          <p:spTgt spid="107526"/>
                                        </p:tgtEl>
                                      </p:cBhvr>
                                    </p:animEffect>
                                  </p:childTnLst>
                                  <p:subTnLst>
                                    <p:audio>
                                      <p:cMediaNode>
                                        <p:cTn display="0" masterRel="sameClick">
                                          <p:stCondLst>
                                            <p:cond evt="begin" delay="0">
                                              <p:tn val="39"/>
                                            </p:cond>
                                          </p:stCondLst>
                                          <p:endCondLst>
                                            <p:cond evt="onStopAudio" delay="0">
                                              <p:tgtEl>
                                                <p:sldTgt/>
                                              </p:tgtEl>
                                            </p:cond>
                                          </p:endCondLst>
                                        </p:cTn>
                                        <p:tgtEl>
                                          <p:sndTgt r:embed="rId6" name="cashreg.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107527"/>
                                        </p:tgtEl>
                                        <p:attrNameLst>
                                          <p:attrName>style.visibility</p:attrName>
                                        </p:attrNameLst>
                                      </p:cBhvr>
                                      <p:to>
                                        <p:strVal val="visible"/>
                                      </p:to>
                                    </p:set>
                                    <p:anim calcmode="lin" valueType="num">
                                      <p:cBhvr>
                                        <p:cTn id="48" dur="500" fill="hold"/>
                                        <p:tgtEl>
                                          <p:spTgt spid="107527"/>
                                        </p:tgtEl>
                                        <p:attrNameLst>
                                          <p:attrName>ppt_w</p:attrName>
                                        </p:attrNameLst>
                                      </p:cBhvr>
                                      <p:tavLst>
                                        <p:tav tm="0">
                                          <p:val>
                                            <p:fltVal val="0"/>
                                          </p:val>
                                        </p:tav>
                                        <p:tav tm="100000">
                                          <p:val>
                                            <p:strVal val="#ppt_w"/>
                                          </p:val>
                                        </p:tav>
                                      </p:tavLst>
                                    </p:anim>
                                    <p:anim calcmode="lin" valueType="num">
                                      <p:cBhvr>
                                        <p:cTn id="49" dur="500" fill="hold"/>
                                        <p:tgtEl>
                                          <p:spTgt spid="107527"/>
                                        </p:tgtEl>
                                        <p:attrNameLst>
                                          <p:attrName>ppt_h</p:attrName>
                                        </p:attrNameLst>
                                      </p:cBhvr>
                                      <p:tavLst>
                                        <p:tav tm="0">
                                          <p:val>
                                            <p:fltVal val="0"/>
                                          </p:val>
                                        </p:tav>
                                        <p:tav tm="100000">
                                          <p:val>
                                            <p:strVal val="#ppt_h"/>
                                          </p:val>
                                        </p:tav>
                                      </p:tavLst>
                                    </p:anim>
                                    <p:animEffect transition="in" filter="fade">
                                      <p:cBhvr>
                                        <p:cTn id="50" dur="500"/>
                                        <p:tgtEl>
                                          <p:spTgt spid="107527"/>
                                        </p:tgtEl>
                                      </p:cBhvr>
                                    </p:animEffect>
                                  </p:childTnLst>
                                  <p:subTnLst>
                                    <p:audio>
                                      <p:cMediaNode>
                                        <p:cTn display="0" masterRel="sameClick">
                                          <p:stCondLst>
                                            <p:cond evt="begin" delay="0">
                                              <p:tn val="46"/>
                                            </p:cond>
                                          </p:stCondLst>
                                          <p:endCondLst>
                                            <p:cond evt="onStopAudio" delay="0">
                                              <p:tgtEl>
                                                <p:sldTgt/>
                                              </p:tgtEl>
                                            </p:cond>
                                          </p:endCondLst>
                                        </p:cTn>
                                        <p:tgtEl>
                                          <p:sndTgt r:embed="rId6" name="cashreg.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07524">
                                            <p:txEl>
                                              <p:pRg st="5" end="5"/>
                                            </p:txEl>
                                          </p:spTgt>
                                        </p:tgtEl>
                                        <p:attrNameLst>
                                          <p:attrName>style.visibility</p:attrName>
                                        </p:attrNameLst>
                                      </p:cBhvr>
                                      <p:to>
                                        <p:strVal val="visible"/>
                                      </p:to>
                                    </p:set>
                                    <p:anim calcmode="lin" valueType="num">
                                      <p:cBhvr additive="base">
                                        <p:cTn id="55" dur="500" fill="hold"/>
                                        <p:tgtEl>
                                          <p:spTgt spid="107524">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752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07524">
                                            <p:txEl>
                                              <p:pRg st="6" end="6"/>
                                            </p:txEl>
                                          </p:spTgt>
                                        </p:tgtEl>
                                        <p:attrNameLst>
                                          <p:attrName>style.visibility</p:attrName>
                                        </p:attrNameLst>
                                      </p:cBhvr>
                                      <p:to>
                                        <p:strVal val="visible"/>
                                      </p:to>
                                    </p:set>
                                    <p:anim calcmode="lin" valueType="num">
                                      <p:cBhvr additive="base">
                                        <p:cTn id="61" dur="500" fill="hold"/>
                                        <p:tgtEl>
                                          <p:spTgt spid="107524">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752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7" name="Albert conten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6" grpId="0" animBg="1"/>
      <p:bldP spid="1075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685800" y="1549400"/>
            <a:ext cx="7772400" cy="53086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chemeClr val="accent2"/>
                </a:solidFill>
              </a:rPr>
              <a:t>Charge </a:t>
            </a:r>
            <a:r>
              <a:rPr lang="en-US" altLang="en-US" sz="2400">
                <a:solidFill>
                  <a:schemeClr val="accent2"/>
                </a:solidFill>
              </a:rPr>
              <a:t>– conductors and nonconductors </a:t>
            </a:r>
          </a:p>
          <a:p>
            <a:pPr>
              <a:buFontTx/>
              <a:buNone/>
            </a:pPr>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Materials can be divided into three categories:</a:t>
            </a:r>
          </a:p>
          <a:p>
            <a:pPr>
              <a:buFontTx/>
              <a:buNone/>
            </a:pPr>
            <a:r>
              <a:rPr lang="en-US" altLang="en-US" sz="2400"/>
              <a:t>(1)</a:t>
            </a:r>
            <a:r>
              <a:rPr lang="en-US" altLang="en-US" sz="2400" b="1"/>
              <a:t> Conductors</a:t>
            </a:r>
            <a:r>
              <a:rPr lang="en-US" altLang="en-US" sz="2400"/>
              <a:t> - which easily transport electrons without trying to capture or impede them,</a:t>
            </a:r>
          </a:p>
          <a:p>
            <a:pPr>
              <a:buFontTx/>
              <a:buNone/>
            </a:pPr>
            <a:r>
              <a:rPr lang="en-US" altLang="en-US" sz="2400">
                <a:sym typeface="Symbol" pitchFamily="18" charset="2"/>
              </a:rPr>
              <a:t>(2) </a:t>
            </a:r>
            <a:r>
              <a:rPr lang="en-US" altLang="en-US" sz="2400" b="1"/>
              <a:t>Nonconductors</a:t>
            </a:r>
            <a:r>
              <a:rPr lang="en-US" altLang="en-US" sz="2400"/>
              <a:t> or </a:t>
            </a:r>
            <a:r>
              <a:rPr lang="en-US" altLang="en-US" sz="2400" b="1"/>
              <a:t>insulators </a:t>
            </a:r>
            <a:r>
              <a:rPr lang="en-US" altLang="en-US" sz="2400"/>
              <a:t>- which capture or impede electrons, and</a:t>
            </a:r>
          </a:p>
          <a:p>
            <a:pPr>
              <a:buFontTx/>
              <a:buNone/>
            </a:pPr>
            <a:r>
              <a:rPr lang="en-US" altLang="en-US" sz="2400"/>
              <a:t>(3) </a:t>
            </a:r>
            <a:r>
              <a:rPr lang="en-US" altLang="en-US" sz="2400" b="1"/>
              <a:t>Semiconductors</a:t>
            </a:r>
            <a:r>
              <a:rPr lang="en-US" altLang="en-US" sz="2400"/>
              <a:t> - which lie between conductors and insulators.</a:t>
            </a:r>
          </a:p>
          <a:p>
            <a:pPr>
              <a:buFontTx/>
              <a:buNone/>
            </a:pPr>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Roughly speaking,                                                     </a:t>
            </a:r>
            <a:r>
              <a:rPr lang="en-US" altLang="en-US" sz="2400" b="1">
                <a:solidFill>
                  <a:srgbClr val="000000"/>
                </a:solidFill>
                <a:cs typeface="Times New Roman" pitchFamily="18" charset="0"/>
              </a:rPr>
              <a:t>metals</a:t>
            </a:r>
            <a:r>
              <a:rPr lang="en-US" altLang="en-US" sz="2400">
                <a:solidFill>
                  <a:srgbClr val="000000"/>
                </a:solidFill>
                <a:cs typeface="Times New Roman" pitchFamily="18" charset="0"/>
              </a:rPr>
              <a:t> are good                                                   conductors, </a:t>
            </a:r>
            <a:r>
              <a:rPr lang="en-US" altLang="en-US" sz="2400" b="1">
                <a:solidFill>
                  <a:srgbClr val="000000"/>
                </a:solidFill>
                <a:cs typeface="Times New Roman" pitchFamily="18" charset="0"/>
              </a:rPr>
              <a:t>nonmetals</a:t>
            </a:r>
            <a:r>
              <a:rPr lang="en-US" altLang="en-US" sz="2400">
                <a:solidFill>
                  <a:srgbClr val="000000"/>
                </a:solidFill>
                <a:cs typeface="Times New Roman" pitchFamily="18" charset="0"/>
              </a:rPr>
              <a:t>                                                  are good insulators, and                                               </a:t>
            </a:r>
            <a:r>
              <a:rPr lang="en-US" altLang="en-US" sz="2400" b="1">
                <a:solidFill>
                  <a:srgbClr val="000000"/>
                </a:solidFill>
                <a:cs typeface="Times New Roman" pitchFamily="18" charset="0"/>
              </a:rPr>
              <a:t>metalloids</a:t>
            </a:r>
            <a:r>
              <a:rPr lang="en-US" altLang="en-US" sz="2400">
                <a:solidFill>
                  <a:srgbClr val="000000"/>
                </a:solidFill>
                <a:cs typeface="Times New Roman" pitchFamily="18" charset="0"/>
              </a:rPr>
              <a:t> are good semiconductors.</a:t>
            </a:r>
          </a:p>
        </p:txBody>
      </p:sp>
      <p:sp>
        <p:nvSpPr>
          <p:cNvPr id="18435" name="Rectangle 3"/>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pic>
        <p:nvPicPr>
          <p:cNvPr id="109572" name="Picture 4"/>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433888" y="4454525"/>
            <a:ext cx="4419600" cy="1895475"/>
          </a:xfrm>
          <a:prstGeom prst="rect">
            <a:avLst/>
          </a:prstGeom>
          <a:ln>
            <a:noFill/>
          </a:ln>
          <a:effectLst>
            <a:outerShdw blurRad="292100" dist="139700" dir="2700000" algn="tl" rotWithShape="0">
              <a:srgbClr val="333333">
                <a:alpha val="65000"/>
              </a:srgbClr>
            </a:outerShdw>
          </a:effectLst>
        </p:spPr>
      </p:pic>
      <p:sp>
        <p:nvSpPr>
          <p:cNvPr id="109573" name="Rectangle 5"/>
          <p:cNvSpPr>
            <a:spLocks noChangeArrowheads="1"/>
          </p:cNvSpPr>
          <p:nvPr/>
        </p:nvSpPr>
        <p:spPr bwMode="auto">
          <a:xfrm>
            <a:off x="720725" y="5273675"/>
            <a:ext cx="1046163" cy="330200"/>
          </a:xfrm>
          <a:prstGeom prst="rect">
            <a:avLst/>
          </a:prstGeom>
          <a:solidFill>
            <a:srgbClr val="FF9999">
              <a:alpha val="3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09574" name="Rectangle 6"/>
          <p:cNvSpPr>
            <a:spLocks noChangeArrowheads="1"/>
          </p:cNvSpPr>
          <p:nvPr/>
        </p:nvSpPr>
        <p:spPr bwMode="auto">
          <a:xfrm>
            <a:off x="2381250" y="5638800"/>
            <a:ext cx="1611313" cy="357188"/>
          </a:xfrm>
          <a:prstGeom prst="rect">
            <a:avLst/>
          </a:prstGeom>
          <a:solidFill>
            <a:schemeClr val="accent2">
              <a:alpha val="3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09575" name="Rectangle 7"/>
          <p:cNvSpPr>
            <a:spLocks noChangeArrowheads="1"/>
          </p:cNvSpPr>
          <p:nvPr/>
        </p:nvSpPr>
        <p:spPr bwMode="auto">
          <a:xfrm>
            <a:off x="708025" y="6370638"/>
            <a:ext cx="1611313" cy="322262"/>
          </a:xfrm>
          <a:prstGeom prst="rect">
            <a:avLst/>
          </a:prstGeom>
          <a:solidFill>
            <a:srgbClr val="008000">
              <a:alpha val="3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2000">
              <a:latin typeface="Courier New" pitchFamily="49" charset="0"/>
            </a:endParaRPr>
          </a:p>
        </p:txBody>
      </p:sp>
      <p:sp>
        <p:nvSpPr>
          <p:cNvPr id="109576" name="Rectangle 8"/>
          <p:cNvSpPr>
            <a:spLocks noChangeArrowheads="1"/>
          </p:cNvSpPr>
          <p:nvPr/>
        </p:nvSpPr>
        <p:spPr bwMode="auto">
          <a:xfrm>
            <a:off x="1176338" y="2486025"/>
            <a:ext cx="1774825" cy="354013"/>
          </a:xfrm>
          <a:prstGeom prst="rect">
            <a:avLst/>
          </a:prstGeom>
          <a:solidFill>
            <a:srgbClr val="FF9999">
              <a:alpha val="3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09577" name="Rectangle 9"/>
          <p:cNvSpPr>
            <a:spLocks noChangeArrowheads="1"/>
          </p:cNvSpPr>
          <p:nvPr/>
        </p:nvSpPr>
        <p:spPr bwMode="auto">
          <a:xfrm>
            <a:off x="1174750" y="3319463"/>
            <a:ext cx="2330450" cy="323850"/>
          </a:xfrm>
          <a:prstGeom prst="rect">
            <a:avLst/>
          </a:prstGeom>
          <a:solidFill>
            <a:schemeClr val="accent2">
              <a:alpha val="3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09578" name="Rectangle 10"/>
          <p:cNvSpPr>
            <a:spLocks noChangeArrowheads="1"/>
          </p:cNvSpPr>
          <p:nvPr/>
        </p:nvSpPr>
        <p:spPr bwMode="auto">
          <a:xfrm>
            <a:off x="1189038" y="4110038"/>
            <a:ext cx="2449512" cy="322262"/>
          </a:xfrm>
          <a:prstGeom prst="rect">
            <a:avLst/>
          </a:prstGeom>
          <a:solidFill>
            <a:srgbClr val="008000">
              <a:alpha val="3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2000">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9570">
                                            <p:txEl>
                                              <p:pRg st="1" end="1"/>
                                            </p:txEl>
                                          </p:spTgt>
                                        </p:tgtEl>
                                        <p:attrNameLst>
                                          <p:attrName>style.visibility</p:attrName>
                                        </p:attrNameLst>
                                      </p:cBhvr>
                                      <p:to>
                                        <p:strVal val="visible"/>
                                      </p:to>
                                    </p:set>
                                    <p:anim calcmode="lin" valueType="num">
                                      <p:cBhvr additive="base">
                                        <p:cTn id="7" dur="500" fill="hold"/>
                                        <p:tgtEl>
                                          <p:spTgt spid="1095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5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9570">
                                            <p:txEl>
                                              <p:pRg st="2" end="2"/>
                                            </p:txEl>
                                          </p:spTgt>
                                        </p:tgtEl>
                                        <p:attrNameLst>
                                          <p:attrName>style.visibility</p:attrName>
                                        </p:attrNameLst>
                                      </p:cBhvr>
                                      <p:to>
                                        <p:strVal val="visible"/>
                                      </p:to>
                                    </p:set>
                                    <p:anim calcmode="lin" valueType="num">
                                      <p:cBhvr additive="base">
                                        <p:cTn id="13" dur="500" fill="hold"/>
                                        <p:tgtEl>
                                          <p:spTgt spid="10957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95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9570">
                                            <p:txEl>
                                              <p:pRg st="3" end="3"/>
                                            </p:txEl>
                                          </p:spTgt>
                                        </p:tgtEl>
                                        <p:attrNameLst>
                                          <p:attrName>style.visibility</p:attrName>
                                        </p:attrNameLst>
                                      </p:cBhvr>
                                      <p:to>
                                        <p:strVal val="visible"/>
                                      </p:to>
                                    </p:set>
                                    <p:anim calcmode="lin" valueType="num">
                                      <p:cBhvr additive="base">
                                        <p:cTn id="19" dur="500" fill="hold"/>
                                        <p:tgtEl>
                                          <p:spTgt spid="10957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95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9570">
                                            <p:txEl>
                                              <p:pRg st="4" end="4"/>
                                            </p:txEl>
                                          </p:spTgt>
                                        </p:tgtEl>
                                        <p:attrNameLst>
                                          <p:attrName>style.visibility</p:attrName>
                                        </p:attrNameLst>
                                      </p:cBhvr>
                                      <p:to>
                                        <p:strVal val="visible"/>
                                      </p:to>
                                    </p:set>
                                    <p:anim calcmode="lin" valueType="num">
                                      <p:cBhvr additive="base">
                                        <p:cTn id="25" dur="500" fill="hold"/>
                                        <p:tgtEl>
                                          <p:spTgt spid="10957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957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9570">
                                            <p:txEl>
                                              <p:pRg st="5" end="5"/>
                                            </p:txEl>
                                          </p:spTgt>
                                        </p:tgtEl>
                                        <p:attrNameLst>
                                          <p:attrName>style.visibility</p:attrName>
                                        </p:attrNameLst>
                                      </p:cBhvr>
                                      <p:to>
                                        <p:strVal val="visible"/>
                                      </p:to>
                                    </p:set>
                                    <p:anim calcmode="lin" valueType="num">
                                      <p:cBhvr additive="base">
                                        <p:cTn id="31" dur="500" fill="hold"/>
                                        <p:tgtEl>
                                          <p:spTgt spid="10957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957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par>
                                <p:cTn id="33" presetID="22" presetClass="entr" presetSubtype="1" fill="hold" nodeType="withEffect">
                                  <p:stCondLst>
                                    <p:cond delay="0"/>
                                  </p:stCondLst>
                                  <p:childTnLst>
                                    <p:set>
                                      <p:cBhvr>
                                        <p:cTn id="34" dur="1" fill="hold">
                                          <p:stCondLst>
                                            <p:cond delay="0"/>
                                          </p:stCondLst>
                                        </p:cTn>
                                        <p:tgtEl>
                                          <p:spTgt spid="109572"/>
                                        </p:tgtEl>
                                        <p:attrNameLst>
                                          <p:attrName>style.visibility</p:attrName>
                                        </p:attrNameLst>
                                      </p:cBhvr>
                                      <p:to>
                                        <p:strVal val="visible"/>
                                      </p:to>
                                    </p:set>
                                    <p:animEffect transition="in" filter="wipe(up)">
                                      <p:cBhvr>
                                        <p:cTn id="35" dur="5000"/>
                                        <p:tgtEl>
                                          <p:spTgt spid="10957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109573"/>
                                        </p:tgtEl>
                                        <p:attrNameLst>
                                          <p:attrName>style.visibility</p:attrName>
                                        </p:attrNameLst>
                                      </p:cBhvr>
                                      <p:to>
                                        <p:strVal val="visible"/>
                                      </p:to>
                                    </p:set>
                                    <p:anim calcmode="lin" valueType="num">
                                      <p:cBhvr>
                                        <p:cTn id="40" dur="500" fill="hold"/>
                                        <p:tgtEl>
                                          <p:spTgt spid="109573"/>
                                        </p:tgtEl>
                                        <p:attrNameLst>
                                          <p:attrName>ppt_w</p:attrName>
                                        </p:attrNameLst>
                                      </p:cBhvr>
                                      <p:tavLst>
                                        <p:tav tm="0">
                                          <p:val>
                                            <p:fltVal val="0"/>
                                          </p:val>
                                        </p:tav>
                                        <p:tav tm="100000">
                                          <p:val>
                                            <p:strVal val="#ppt_w"/>
                                          </p:val>
                                        </p:tav>
                                      </p:tavLst>
                                    </p:anim>
                                    <p:anim calcmode="lin" valueType="num">
                                      <p:cBhvr>
                                        <p:cTn id="41" dur="500" fill="hold"/>
                                        <p:tgtEl>
                                          <p:spTgt spid="109573"/>
                                        </p:tgtEl>
                                        <p:attrNameLst>
                                          <p:attrName>ppt_h</p:attrName>
                                        </p:attrNameLst>
                                      </p:cBhvr>
                                      <p:tavLst>
                                        <p:tav tm="0">
                                          <p:val>
                                            <p:fltVal val="0"/>
                                          </p:val>
                                        </p:tav>
                                        <p:tav tm="100000">
                                          <p:val>
                                            <p:strVal val="#ppt_h"/>
                                          </p:val>
                                        </p:tav>
                                      </p:tavLst>
                                    </p:anim>
                                    <p:animEffect transition="in" filter="fade">
                                      <p:cBhvr>
                                        <p:cTn id="42" dur="500"/>
                                        <p:tgtEl>
                                          <p:spTgt spid="109573"/>
                                        </p:tgtEl>
                                      </p:cBhvr>
                                    </p:animEffect>
                                  </p:childTnLst>
                                  <p:subTnLst>
                                    <p:audio>
                                      <p:cMediaNode>
                                        <p:cTn display="0" masterRel="sameClick">
                                          <p:stCondLst>
                                            <p:cond evt="begin" delay="0">
                                              <p:tn val="38"/>
                                            </p:cond>
                                          </p:stCondLst>
                                          <p:endCondLst>
                                            <p:cond evt="onStopAudio" delay="0">
                                              <p:tgtEl>
                                                <p:sldTgt/>
                                              </p:tgtEl>
                                            </p:cond>
                                          </p:endCondLst>
                                        </p:cTn>
                                        <p:tgtEl>
                                          <p:sndTgt r:embed="rId5" name="cashreg.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109574"/>
                                        </p:tgtEl>
                                        <p:attrNameLst>
                                          <p:attrName>style.visibility</p:attrName>
                                        </p:attrNameLst>
                                      </p:cBhvr>
                                      <p:to>
                                        <p:strVal val="visible"/>
                                      </p:to>
                                    </p:set>
                                    <p:anim calcmode="lin" valueType="num">
                                      <p:cBhvr>
                                        <p:cTn id="47" dur="500" fill="hold"/>
                                        <p:tgtEl>
                                          <p:spTgt spid="109574"/>
                                        </p:tgtEl>
                                        <p:attrNameLst>
                                          <p:attrName>ppt_w</p:attrName>
                                        </p:attrNameLst>
                                      </p:cBhvr>
                                      <p:tavLst>
                                        <p:tav tm="0">
                                          <p:val>
                                            <p:fltVal val="0"/>
                                          </p:val>
                                        </p:tav>
                                        <p:tav tm="100000">
                                          <p:val>
                                            <p:strVal val="#ppt_w"/>
                                          </p:val>
                                        </p:tav>
                                      </p:tavLst>
                                    </p:anim>
                                    <p:anim calcmode="lin" valueType="num">
                                      <p:cBhvr>
                                        <p:cTn id="48" dur="500" fill="hold"/>
                                        <p:tgtEl>
                                          <p:spTgt spid="109574"/>
                                        </p:tgtEl>
                                        <p:attrNameLst>
                                          <p:attrName>ppt_h</p:attrName>
                                        </p:attrNameLst>
                                      </p:cBhvr>
                                      <p:tavLst>
                                        <p:tav tm="0">
                                          <p:val>
                                            <p:fltVal val="0"/>
                                          </p:val>
                                        </p:tav>
                                        <p:tav tm="100000">
                                          <p:val>
                                            <p:strVal val="#ppt_h"/>
                                          </p:val>
                                        </p:tav>
                                      </p:tavLst>
                                    </p:anim>
                                    <p:animEffect transition="in" filter="fade">
                                      <p:cBhvr>
                                        <p:cTn id="49" dur="500"/>
                                        <p:tgtEl>
                                          <p:spTgt spid="109574"/>
                                        </p:tgtEl>
                                      </p:cBhvr>
                                    </p:animEffect>
                                  </p:childTnLst>
                                  <p:subTnLst>
                                    <p:audio>
                                      <p:cMediaNode>
                                        <p:cTn display="0" masterRel="sameClick">
                                          <p:stCondLst>
                                            <p:cond evt="begin" delay="0">
                                              <p:tn val="45"/>
                                            </p:cond>
                                          </p:stCondLst>
                                          <p:endCondLst>
                                            <p:cond evt="onStopAudio" delay="0">
                                              <p:tgtEl>
                                                <p:sldTgt/>
                                              </p:tgtEl>
                                            </p:cond>
                                          </p:endCondLst>
                                        </p:cTn>
                                        <p:tgtEl>
                                          <p:sndTgt r:embed="rId5" name="cashreg.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109575"/>
                                        </p:tgtEl>
                                        <p:attrNameLst>
                                          <p:attrName>style.visibility</p:attrName>
                                        </p:attrNameLst>
                                      </p:cBhvr>
                                      <p:to>
                                        <p:strVal val="visible"/>
                                      </p:to>
                                    </p:set>
                                    <p:anim calcmode="lin" valueType="num">
                                      <p:cBhvr>
                                        <p:cTn id="54" dur="500" fill="hold"/>
                                        <p:tgtEl>
                                          <p:spTgt spid="109575"/>
                                        </p:tgtEl>
                                        <p:attrNameLst>
                                          <p:attrName>ppt_w</p:attrName>
                                        </p:attrNameLst>
                                      </p:cBhvr>
                                      <p:tavLst>
                                        <p:tav tm="0">
                                          <p:val>
                                            <p:fltVal val="0"/>
                                          </p:val>
                                        </p:tav>
                                        <p:tav tm="100000">
                                          <p:val>
                                            <p:strVal val="#ppt_w"/>
                                          </p:val>
                                        </p:tav>
                                      </p:tavLst>
                                    </p:anim>
                                    <p:anim calcmode="lin" valueType="num">
                                      <p:cBhvr>
                                        <p:cTn id="55" dur="500" fill="hold"/>
                                        <p:tgtEl>
                                          <p:spTgt spid="109575"/>
                                        </p:tgtEl>
                                        <p:attrNameLst>
                                          <p:attrName>ppt_h</p:attrName>
                                        </p:attrNameLst>
                                      </p:cBhvr>
                                      <p:tavLst>
                                        <p:tav tm="0">
                                          <p:val>
                                            <p:fltVal val="0"/>
                                          </p:val>
                                        </p:tav>
                                        <p:tav tm="100000">
                                          <p:val>
                                            <p:strVal val="#ppt_h"/>
                                          </p:val>
                                        </p:tav>
                                      </p:tavLst>
                                    </p:anim>
                                    <p:animEffect transition="in" filter="fade">
                                      <p:cBhvr>
                                        <p:cTn id="56" dur="500"/>
                                        <p:tgtEl>
                                          <p:spTgt spid="109575"/>
                                        </p:tgtEl>
                                      </p:cBhvr>
                                    </p:animEffect>
                                  </p:childTnLst>
                                  <p:subTnLst>
                                    <p:audio>
                                      <p:cMediaNode>
                                        <p:cTn display="0" masterRel="sameClick">
                                          <p:stCondLst>
                                            <p:cond evt="begin" delay="0">
                                              <p:tn val="52"/>
                                            </p:cond>
                                          </p:stCondLst>
                                          <p:endCondLst>
                                            <p:cond evt="onStopAudio" delay="0">
                                              <p:tgtEl>
                                                <p:sldTgt/>
                                              </p:tgtEl>
                                            </p:cond>
                                          </p:endCondLst>
                                        </p:cTn>
                                        <p:tgtEl>
                                          <p:sndTgt r:embed="rId5" name="cashreg.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0" fill="hold" grpId="0" nodeType="clickEffect">
                                  <p:stCondLst>
                                    <p:cond delay="0"/>
                                  </p:stCondLst>
                                  <p:childTnLst>
                                    <p:set>
                                      <p:cBhvr>
                                        <p:cTn id="60" dur="1" fill="hold">
                                          <p:stCondLst>
                                            <p:cond delay="0"/>
                                          </p:stCondLst>
                                        </p:cTn>
                                        <p:tgtEl>
                                          <p:spTgt spid="109576"/>
                                        </p:tgtEl>
                                        <p:attrNameLst>
                                          <p:attrName>style.visibility</p:attrName>
                                        </p:attrNameLst>
                                      </p:cBhvr>
                                      <p:to>
                                        <p:strVal val="visible"/>
                                      </p:to>
                                    </p:set>
                                    <p:anim calcmode="lin" valueType="num">
                                      <p:cBhvr>
                                        <p:cTn id="61" dur="500" fill="hold"/>
                                        <p:tgtEl>
                                          <p:spTgt spid="109576"/>
                                        </p:tgtEl>
                                        <p:attrNameLst>
                                          <p:attrName>ppt_w</p:attrName>
                                        </p:attrNameLst>
                                      </p:cBhvr>
                                      <p:tavLst>
                                        <p:tav tm="0">
                                          <p:val>
                                            <p:fltVal val="0"/>
                                          </p:val>
                                        </p:tav>
                                        <p:tav tm="100000">
                                          <p:val>
                                            <p:strVal val="#ppt_w"/>
                                          </p:val>
                                        </p:tav>
                                      </p:tavLst>
                                    </p:anim>
                                    <p:anim calcmode="lin" valueType="num">
                                      <p:cBhvr>
                                        <p:cTn id="62" dur="500" fill="hold"/>
                                        <p:tgtEl>
                                          <p:spTgt spid="109576"/>
                                        </p:tgtEl>
                                        <p:attrNameLst>
                                          <p:attrName>ppt_h</p:attrName>
                                        </p:attrNameLst>
                                      </p:cBhvr>
                                      <p:tavLst>
                                        <p:tav tm="0">
                                          <p:val>
                                            <p:fltVal val="0"/>
                                          </p:val>
                                        </p:tav>
                                        <p:tav tm="100000">
                                          <p:val>
                                            <p:strVal val="#ppt_h"/>
                                          </p:val>
                                        </p:tav>
                                      </p:tavLst>
                                    </p:anim>
                                    <p:animEffect transition="in" filter="fade">
                                      <p:cBhvr>
                                        <p:cTn id="63" dur="500"/>
                                        <p:tgtEl>
                                          <p:spTgt spid="109576"/>
                                        </p:tgtEl>
                                      </p:cBhvr>
                                    </p:animEffect>
                                  </p:childTnLst>
                                  <p:subTnLst>
                                    <p:audio>
                                      <p:cMediaNode>
                                        <p:cTn display="0" masterRel="sameClick">
                                          <p:stCondLst>
                                            <p:cond evt="begin" delay="0">
                                              <p:tn val="59"/>
                                            </p:cond>
                                          </p:stCondLst>
                                          <p:endCondLst>
                                            <p:cond evt="onStopAudio" delay="0">
                                              <p:tgtEl>
                                                <p:sldTgt/>
                                              </p:tgtEl>
                                            </p:cond>
                                          </p:endCondLst>
                                        </p:cTn>
                                        <p:tgtEl>
                                          <p:sndTgt r:embed="rId5" name="cashreg.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53" presetClass="entr" presetSubtype="0" fill="hold" grpId="0" nodeType="clickEffect">
                                  <p:stCondLst>
                                    <p:cond delay="0"/>
                                  </p:stCondLst>
                                  <p:childTnLst>
                                    <p:set>
                                      <p:cBhvr>
                                        <p:cTn id="67" dur="1" fill="hold">
                                          <p:stCondLst>
                                            <p:cond delay="0"/>
                                          </p:stCondLst>
                                        </p:cTn>
                                        <p:tgtEl>
                                          <p:spTgt spid="109577"/>
                                        </p:tgtEl>
                                        <p:attrNameLst>
                                          <p:attrName>style.visibility</p:attrName>
                                        </p:attrNameLst>
                                      </p:cBhvr>
                                      <p:to>
                                        <p:strVal val="visible"/>
                                      </p:to>
                                    </p:set>
                                    <p:anim calcmode="lin" valueType="num">
                                      <p:cBhvr>
                                        <p:cTn id="68" dur="500" fill="hold"/>
                                        <p:tgtEl>
                                          <p:spTgt spid="109577"/>
                                        </p:tgtEl>
                                        <p:attrNameLst>
                                          <p:attrName>ppt_w</p:attrName>
                                        </p:attrNameLst>
                                      </p:cBhvr>
                                      <p:tavLst>
                                        <p:tav tm="0">
                                          <p:val>
                                            <p:fltVal val="0"/>
                                          </p:val>
                                        </p:tav>
                                        <p:tav tm="100000">
                                          <p:val>
                                            <p:strVal val="#ppt_w"/>
                                          </p:val>
                                        </p:tav>
                                      </p:tavLst>
                                    </p:anim>
                                    <p:anim calcmode="lin" valueType="num">
                                      <p:cBhvr>
                                        <p:cTn id="69" dur="500" fill="hold"/>
                                        <p:tgtEl>
                                          <p:spTgt spid="109577"/>
                                        </p:tgtEl>
                                        <p:attrNameLst>
                                          <p:attrName>ppt_h</p:attrName>
                                        </p:attrNameLst>
                                      </p:cBhvr>
                                      <p:tavLst>
                                        <p:tav tm="0">
                                          <p:val>
                                            <p:fltVal val="0"/>
                                          </p:val>
                                        </p:tav>
                                        <p:tav tm="100000">
                                          <p:val>
                                            <p:strVal val="#ppt_h"/>
                                          </p:val>
                                        </p:tav>
                                      </p:tavLst>
                                    </p:anim>
                                    <p:animEffect transition="in" filter="fade">
                                      <p:cBhvr>
                                        <p:cTn id="70" dur="500"/>
                                        <p:tgtEl>
                                          <p:spTgt spid="109577"/>
                                        </p:tgtEl>
                                      </p:cBhvr>
                                    </p:animEffect>
                                  </p:childTnLst>
                                  <p:subTnLst>
                                    <p:audio>
                                      <p:cMediaNode>
                                        <p:cTn display="0" masterRel="sameClick">
                                          <p:stCondLst>
                                            <p:cond evt="begin" delay="0">
                                              <p:tn val="66"/>
                                            </p:cond>
                                          </p:stCondLst>
                                          <p:endCondLst>
                                            <p:cond evt="onStopAudio" delay="0">
                                              <p:tgtEl>
                                                <p:sldTgt/>
                                              </p:tgtEl>
                                            </p:cond>
                                          </p:endCondLst>
                                        </p:cTn>
                                        <p:tgtEl>
                                          <p:sndTgt r:embed="rId5" name="cashreg.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53" presetClass="entr" presetSubtype="0" fill="hold" grpId="0" nodeType="clickEffect">
                                  <p:stCondLst>
                                    <p:cond delay="0"/>
                                  </p:stCondLst>
                                  <p:childTnLst>
                                    <p:set>
                                      <p:cBhvr>
                                        <p:cTn id="74" dur="1" fill="hold">
                                          <p:stCondLst>
                                            <p:cond delay="0"/>
                                          </p:stCondLst>
                                        </p:cTn>
                                        <p:tgtEl>
                                          <p:spTgt spid="109578"/>
                                        </p:tgtEl>
                                        <p:attrNameLst>
                                          <p:attrName>style.visibility</p:attrName>
                                        </p:attrNameLst>
                                      </p:cBhvr>
                                      <p:to>
                                        <p:strVal val="visible"/>
                                      </p:to>
                                    </p:set>
                                    <p:anim calcmode="lin" valueType="num">
                                      <p:cBhvr>
                                        <p:cTn id="75" dur="500" fill="hold"/>
                                        <p:tgtEl>
                                          <p:spTgt spid="109578"/>
                                        </p:tgtEl>
                                        <p:attrNameLst>
                                          <p:attrName>ppt_w</p:attrName>
                                        </p:attrNameLst>
                                      </p:cBhvr>
                                      <p:tavLst>
                                        <p:tav tm="0">
                                          <p:val>
                                            <p:fltVal val="0"/>
                                          </p:val>
                                        </p:tav>
                                        <p:tav tm="100000">
                                          <p:val>
                                            <p:strVal val="#ppt_w"/>
                                          </p:val>
                                        </p:tav>
                                      </p:tavLst>
                                    </p:anim>
                                    <p:anim calcmode="lin" valueType="num">
                                      <p:cBhvr>
                                        <p:cTn id="76" dur="500" fill="hold"/>
                                        <p:tgtEl>
                                          <p:spTgt spid="109578"/>
                                        </p:tgtEl>
                                        <p:attrNameLst>
                                          <p:attrName>ppt_h</p:attrName>
                                        </p:attrNameLst>
                                      </p:cBhvr>
                                      <p:tavLst>
                                        <p:tav tm="0">
                                          <p:val>
                                            <p:fltVal val="0"/>
                                          </p:val>
                                        </p:tav>
                                        <p:tav tm="100000">
                                          <p:val>
                                            <p:strVal val="#ppt_h"/>
                                          </p:val>
                                        </p:tav>
                                      </p:tavLst>
                                    </p:anim>
                                    <p:animEffect transition="in" filter="fade">
                                      <p:cBhvr>
                                        <p:cTn id="77" dur="500"/>
                                        <p:tgtEl>
                                          <p:spTgt spid="109578"/>
                                        </p:tgtEl>
                                      </p:cBhvr>
                                    </p:animEffect>
                                  </p:childTnLst>
                                  <p:subTnLst>
                                    <p:audio>
                                      <p:cMediaNode>
                                        <p:cTn display="0" masterRel="sameClick">
                                          <p:stCondLst>
                                            <p:cond evt="begin" delay="0">
                                              <p:tn val="73"/>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3" grpId="0" animBg="1"/>
      <p:bldP spid="109574" grpId="0" animBg="1"/>
      <p:bldP spid="109575" grpId="0" animBg="1"/>
      <p:bldP spid="109576" grpId="0" animBg="1"/>
      <p:bldP spid="109577" grpId="0" animBg="1"/>
      <p:bldP spid="10957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85800" y="1549400"/>
            <a:ext cx="7772400" cy="4508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chemeClr val="accent2"/>
                </a:solidFill>
              </a:rPr>
              <a:t>Charge </a:t>
            </a:r>
            <a:r>
              <a:rPr lang="en-US" altLang="en-US" sz="2400">
                <a:solidFill>
                  <a:schemeClr val="accent2"/>
                </a:solidFill>
              </a:rPr>
              <a:t>– detection using an electroscope</a:t>
            </a:r>
          </a:p>
        </p:txBody>
      </p:sp>
      <p:sp>
        <p:nvSpPr>
          <p:cNvPr id="19459" name="Rectangle 3"/>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sp>
        <p:nvSpPr>
          <p:cNvPr id="111620" name="Rectangle 4"/>
          <p:cNvSpPr>
            <a:spLocks noChangeArrowheads="1"/>
          </p:cNvSpPr>
          <p:nvPr/>
        </p:nvSpPr>
        <p:spPr bwMode="auto">
          <a:xfrm>
            <a:off x="674688" y="1992313"/>
            <a:ext cx="7772400" cy="486568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ym typeface="Symbol" pitchFamily="18" charset="2"/>
              </a:rPr>
              <a:t>EXAMPLE: An electroscope is a primitive instrument that can be used to detect electrical charge. </a:t>
            </a:r>
          </a:p>
          <a:p>
            <a:pPr>
              <a:buFontTx/>
              <a:buNone/>
            </a:pPr>
            <a:r>
              <a:rPr lang="en-US" altLang="en-US" sz="2400">
                <a:sym typeface="Symbol" pitchFamily="18" charset="2"/>
              </a:rPr>
              <a:t>A glass Erlenmeyer flask has a rubber stopper with a hole in it. Both the rubber stopper and the glass are insulators.</a:t>
            </a:r>
          </a:p>
          <a:p>
            <a:pPr>
              <a:buFontTx/>
              <a:buNone/>
            </a:pPr>
            <a:r>
              <a:rPr lang="en-US" altLang="en-US" sz="2400">
                <a:sym typeface="Symbol" pitchFamily="18" charset="2"/>
              </a:rPr>
              <a:t>A conductor is passed through a hole. </a:t>
            </a:r>
          </a:p>
          <a:p>
            <a:pPr>
              <a:buFontTx/>
              <a:buNone/>
            </a:pPr>
            <a:r>
              <a:rPr lang="en-US" altLang="en-US" sz="2400">
                <a:sym typeface="Symbol" pitchFamily="18" charset="2"/>
              </a:rPr>
              <a:t>At the outside end of the conductor is a               conducting ball.</a:t>
            </a:r>
          </a:p>
          <a:p>
            <a:pPr>
              <a:buFontTx/>
              <a:buNone/>
            </a:pPr>
            <a:r>
              <a:rPr lang="en-US" altLang="en-US" sz="2400">
                <a:sym typeface="Symbol" pitchFamily="18" charset="2"/>
              </a:rPr>
              <a:t>On the inside end of the conductor is a                        very thin and flexible gold leaf that hangs                      under its own weight. Gold is also a                       conductor.</a:t>
            </a:r>
          </a:p>
        </p:txBody>
      </p:sp>
      <p:grpSp>
        <p:nvGrpSpPr>
          <p:cNvPr id="2" name="Group 5"/>
          <p:cNvGrpSpPr>
            <a:grpSpLocks/>
          </p:cNvGrpSpPr>
          <p:nvPr/>
        </p:nvGrpSpPr>
        <p:grpSpPr bwMode="auto">
          <a:xfrm>
            <a:off x="7969250" y="4672013"/>
            <a:ext cx="138113" cy="1492250"/>
            <a:chOff x="2864" y="3025"/>
            <a:chExt cx="87" cy="940"/>
          </a:xfrm>
        </p:grpSpPr>
        <p:sp>
          <p:nvSpPr>
            <p:cNvPr id="19473" name="Freeform 6"/>
            <p:cNvSpPr>
              <a:spLocks/>
            </p:cNvSpPr>
            <p:nvPr/>
          </p:nvSpPr>
          <p:spPr bwMode="auto">
            <a:xfrm>
              <a:off x="2888" y="3556"/>
              <a:ext cx="46" cy="409"/>
            </a:xfrm>
            <a:custGeom>
              <a:avLst/>
              <a:gdLst>
                <a:gd name="T0" fmla="*/ 0 w 205"/>
                <a:gd name="T1" fmla="*/ 394 h 409"/>
                <a:gd name="T2" fmla="*/ 0 w 205"/>
                <a:gd name="T3" fmla="*/ 0 h 409"/>
                <a:gd name="T4" fmla="*/ 0 w 205"/>
                <a:gd name="T5" fmla="*/ 409 h 409"/>
                <a:gd name="T6" fmla="*/ 0 60000 65536"/>
                <a:gd name="T7" fmla="*/ 0 60000 65536"/>
                <a:gd name="T8" fmla="*/ 0 60000 65536"/>
                <a:gd name="T9" fmla="*/ 0 w 205"/>
                <a:gd name="T10" fmla="*/ 0 h 409"/>
                <a:gd name="T11" fmla="*/ 205 w 205"/>
                <a:gd name="T12" fmla="*/ 409 h 409"/>
              </a:gdLst>
              <a:ahLst/>
              <a:cxnLst>
                <a:cxn ang="T6">
                  <a:pos x="T0" y="T1"/>
                </a:cxn>
                <a:cxn ang="T7">
                  <a:pos x="T2" y="T3"/>
                </a:cxn>
                <a:cxn ang="T8">
                  <a:pos x="T4" y="T5"/>
                </a:cxn>
              </a:cxnLst>
              <a:rect l="T9" t="T10" r="T11" b="T12"/>
              <a:pathLst>
                <a:path w="205" h="409">
                  <a:moveTo>
                    <a:pt x="0" y="394"/>
                  </a:moveTo>
                  <a:lnTo>
                    <a:pt x="106" y="0"/>
                  </a:lnTo>
                  <a:lnTo>
                    <a:pt x="205" y="409"/>
                  </a:lnTo>
                </a:path>
              </a:pathLst>
            </a:custGeom>
            <a:noFill/>
            <a:ln w="19050" cmpd="sng">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74" name="Rectangle 7"/>
            <p:cNvSpPr>
              <a:spLocks noChangeArrowheads="1"/>
            </p:cNvSpPr>
            <p:nvPr/>
          </p:nvSpPr>
          <p:spPr bwMode="auto">
            <a:xfrm>
              <a:off x="2864" y="3025"/>
              <a:ext cx="87" cy="530"/>
            </a:xfrm>
            <a:prstGeom prst="rect">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3" name="Group 8"/>
          <p:cNvGrpSpPr>
            <a:grpSpLocks/>
          </p:cNvGrpSpPr>
          <p:nvPr/>
        </p:nvGrpSpPr>
        <p:grpSpPr bwMode="auto">
          <a:xfrm>
            <a:off x="7159625" y="3778250"/>
            <a:ext cx="1790700" cy="2947988"/>
            <a:chOff x="4558" y="2076"/>
            <a:chExt cx="1128" cy="1857"/>
          </a:xfrm>
        </p:grpSpPr>
        <p:pic>
          <p:nvPicPr>
            <p:cNvPr id="111625" name="Picture 9" descr="ANd9GcSVdVCjfHklk_qzcE1v84Paz0OjtPC558e-YQLSh0a_ib2nwbhRkhFFh3Xw4Q"/>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558" y="2325"/>
              <a:ext cx="1128" cy="1608"/>
            </a:xfrm>
            <a:prstGeom prst="rect">
              <a:avLst/>
            </a:prstGeom>
            <a:ln>
              <a:noFill/>
            </a:ln>
            <a:effectLst>
              <a:outerShdw blurRad="292100" dist="139700" dir="2700000" algn="tl" rotWithShape="0">
                <a:srgbClr val="333333">
                  <a:alpha val="65000"/>
                </a:srgbClr>
              </a:outerShdw>
            </a:effectLst>
          </p:spPr>
        </p:pic>
        <p:grpSp>
          <p:nvGrpSpPr>
            <p:cNvPr id="19464" name="Group 10"/>
            <p:cNvGrpSpPr>
              <a:grpSpLocks/>
            </p:cNvGrpSpPr>
            <p:nvPr/>
          </p:nvGrpSpPr>
          <p:grpSpPr bwMode="auto">
            <a:xfrm>
              <a:off x="4903" y="2076"/>
              <a:ext cx="426" cy="703"/>
              <a:chOff x="3008" y="2035"/>
              <a:chExt cx="426" cy="703"/>
            </a:xfrm>
          </p:grpSpPr>
          <p:grpSp>
            <p:nvGrpSpPr>
              <p:cNvPr id="19465" name="Group 11"/>
              <p:cNvGrpSpPr>
                <a:grpSpLocks/>
              </p:cNvGrpSpPr>
              <p:nvPr/>
            </p:nvGrpSpPr>
            <p:grpSpPr bwMode="auto">
              <a:xfrm>
                <a:off x="3008" y="2328"/>
                <a:ext cx="426" cy="410"/>
                <a:chOff x="4092" y="2055"/>
                <a:chExt cx="426" cy="410"/>
              </a:xfrm>
            </p:grpSpPr>
            <p:sp>
              <p:nvSpPr>
                <p:cNvPr id="111628" name="Oval 12"/>
                <p:cNvSpPr>
                  <a:spLocks noChangeArrowheads="1"/>
                </p:cNvSpPr>
                <p:nvPr/>
              </p:nvSpPr>
              <p:spPr bwMode="auto">
                <a:xfrm>
                  <a:off x="4094" y="2383"/>
                  <a:ext cx="424" cy="82"/>
                </a:xfrm>
                <a:prstGeom prst="ellipse">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round/>
                  <a:headEnd/>
                  <a:tailEnd/>
                </a:ln>
                <a:effectLst/>
              </p:spPr>
              <p:txBody>
                <a:bodyPr wrap="none" anchor="ctr"/>
                <a:lstStyle/>
                <a:p>
                  <a:pPr>
                    <a:defRPr/>
                  </a:pPr>
                  <a:endParaRPr lang="en-US"/>
                </a:p>
              </p:txBody>
            </p:sp>
            <p:sp>
              <p:nvSpPr>
                <p:cNvPr id="111629" name="Rectangle 13"/>
                <p:cNvSpPr>
                  <a:spLocks noChangeArrowheads="1"/>
                </p:cNvSpPr>
                <p:nvPr/>
              </p:nvSpPr>
              <p:spPr bwMode="auto">
                <a:xfrm>
                  <a:off x="4092" y="2092"/>
                  <a:ext cx="425" cy="333"/>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miter lim="800000"/>
                  <a:headEnd/>
                  <a:tailEnd/>
                </a:ln>
                <a:effectLst/>
              </p:spPr>
              <p:txBody>
                <a:bodyPr wrap="none" anchor="ctr"/>
                <a:lstStyle/>
                <a:p>
                  <a:pPr>
                    <a:defRPr/>
                  </a:pPr>
                  <a:endParaRPr lang="en-US"/>
                </a:p>
              </p:txBody>
            </p:sp>
            <p:sp>
              <p:nvSpPr>
                <p:cNvPr id="111630" name="Oval 14"/>
                <p:cNvSpPr>
                  <a:spLocks noChangeArrowheads="1"/>
                </p:cNvSpPr>
                <p:nvPr/>
              </p:nvSpPr>
              <p:spPr bwMode="auto">
                <a:xfrm>
                  <a:off x="4093" y="2055"/>
                  <a:ext cx="424" cy="82"/>
                </a:xfrm>
                <a:prstGeom prst="ellipse">
                  <a:avLst/>
                </a:pr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defRPr/>
                  </a:pPr>
                  <a:endParaRPr lang="en-US"/>
                </a:p>
              </p:txBody>
            </p:sp>
          </p:grpSp>
          <p:grpSp>
            <p:nvGrpSpPr>
              <p:cNvPr id="19466" name="Group 15"/>
              <p:cNvGrpSpPr>
                <a:grpSpLocks/>
              </p:cNvGrpSpPr>
              <p:nvPr/>
            </p:nvGrpSpPr>
            <p:grpSpPr bwMode="auto">
              <a:xfrm>
                <a:off x="3182" y="2177"/>
                <a:ext cx="87" cy="200"/>
                <a:chOff x="3304" y="2813"/>
                <a:chExt cx="87" cy="245"/>
              </a:xfrm>
            </p:grpSpPr>
            <p:sp>
              <p:nvSpPr>
                <p:cNvPr id="19468" name="Rectangle 16"/>
                <p:cNvSpPr>
                  <a:spLocks noChangeArrowheads="1"/>
                </p:cNvSpPr>
                <p:nvPr/>
              </p:nvSpPr>
              <p:spPr bwMode="auto">
                <a:xfrm>
                  <a:off x="3304" y="2813"/>
                  <a:ext cx="87" cy="220"/>
                </a:xfrm>
                <a:prstGeom prst="rect">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9469" name="Oval 17"/>
                <p:cNvSpPr>
                  <a:spLocks noChangeArrowheads="1"/>
                </p:cNvSpPr>
                <p:nvPr/>
              </p:nvSpPr>
              <p:spPr bwMode="auto">
                <a:xfrm>
                  <a:off x="3304" y="3002"/>
                  <a:ext cx="83" cy="56"/>
                </a:xfrm>
                <a:prstGeom prst="ellipse">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19467" name="Oval 18"/>
              <p:cNvSpPr>
                <a:spLocks noChangeArrowheads="1"/>
              </p:cNvSpPr>
              <p:nvPr/>
            </p:nvSpPr>
            <p:spPr bwMode="auto">
              <a:xfrm>
                <a:off x="3099" y="2035"/>
                <a:ext cx="242" cy="242"/>
              </a:xfrm>
              <a:prstGeom prst="ellipse">
                <a:avLst/>
              </a:prstGeom>
              <a:gradFill rotWithShape="1">
                <a:gsLst>
                  <a:gs pos="0">
                    <a:srgbClr val="CC6600"/>
                  </a:gs>
                  <a:gs pos="100000">
                    <a:srgbClr val="5E2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1620">
                                            <p:txEl>
                                              <p:pRg st="0" end="0"/>
                                            </p:txEl>
                                          </p:spTgt>
                                        </p:tgtEl>
                                        <p:attrNameLst>
                                          <p:attrName>style.visibility</p:attrName>
                                        </p:attrNameLst>
                                      </p:cBhvr>
                                      <p:to>
                                        <p:strVal val="visible"/>
                                      </p:to>
                                    </p:set>
                                    <p:anim calcmode="lin" valueType="num">
                                      <p:cBhvr additive="base">
                                        <p:cTn id="7" dur="500" fill="hold"/>
                                        <p:tgtEl>
                                          <p:spTgt spid="1116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162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11620">
                                            <p:txEl>
                                              <p:pRg st="1" end="1"/>
                                            </p:txEl>
                                          </p:spTgt>
                                        </p:tgtEl>
                                        <p:attrNameLst>
                                          <p:attrName>style.visibility</p:attrName>
                                        </p:attrNameLst>
                                      </p:cBhvr>
                                      <p:to>
                                        <p:strVal val="visible"/>
                                      </p:to>
                                    </p:set>
                                    <p:anim calcmode="lin" valueType="num">
                                      <p:cBhvr additive="base">
                                        <p:cTn id="23" dur="500" fill="hold"/>
                                        <p:tgtEl>
                                          <p:spTgt spid="111620">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162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11620">
                                            <p:txEl>
                                              <p:pRg st="2" end="2"/>
                                            </p:txEl>
                                          </p:spTgt>
                                        </p:tgtEl>
                                        <p:attrNameLst>
                                          <p:attrName>style.visibility</p:attrName>
                                        </p:attrNameLst>
                                      </p:cBhvr>
                                      <p:to>
                                        <p:strVal val="visible"/>
                                      </p:to>
                                    </p:set>
                                    <p:anim calcmode="lin" valueType="num">
                                      <p:cBhvr additive="base">
                                        <p:cTn id="29" dur="500" fill="hold"/>
                                        <p:tgtEl>
                                          <p:spTgt spid="111620">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162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11620">
                                            <p:txEl>
                                              <p:pRg st="3" end="3"/>
                                            </p:txEl>
                                          </p:spTgt>
                                        </p:tgtEl>
                                        <p:attrNameLst>
                                          <p:attrName>style.visibility</p:attrName>
                                        </p:attrNameLst>
                                      </p:cBhvr>
                                      <p:to>
                                        <p:strVal val="visible"/>
                                      </p:to>
                                    </p:set>
                                    <p:anim calcmode="lin" valueType="num">
                                      <p:cBhvr additive="base">
                                        <p:cTn id="35" dur="500" fill="hold"/>
                                        <p:tgtEl>
                                          <p:spTgt spid="111620">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162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11620">
                                            <p:txEl>
                                              <p:pRg st="4" end="4"/>
                                            </p:txEl>
                                          </p:spTgt>
                                        </p:tgtEl>
                                        <p:attrNameLst>
                                          <p:attrName>style.visibility</p:attrName>
                                        </p:attrNameLst>
                                      </p:cBhvr>
                                      <p:to>
                                        <p:strVal val="visible"/>
                                      </p:to>
                                    </p:set>
                                    <p:anim calcmode="lin" valueType="num">
                                      <p:cBhvr additive="base">
                                        <p:cTn id="41" dur="500" fill="hold"/>
                                        <p:tgtEl>
                                          <p:spTgt spid="111620">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1162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85800" y="1549400"/>
            <a:ext cx="7772400" cy="4508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chemeClr val="accent2"/>
                </a:solidFill>
              </a:rPr>
              <a:t>Charge </a:t>
            </a:r>
            <a:r>
              <a:rPr lang="en-US" altLang="en-US" sz="2400">
                <a:solidFill>
                  <a:schemeClr val="accent2"/>
                </a:solidFill>
              </a:rPr>
              <a:t>– detection using an electroscope</a:t>
            </a:r>
          </a:p>
        </p:txBody>
      </p:sp>
      <p:sp>
        <p:nvSpPr>
          <p:cNvPr id="20483" name="Rectangle 3"/>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sp>
        <p:nvSpPr>
          <p:cNvPr id="181252" name="Rectangle 4"/>
          <p:cNvSpPr>
            <a:spLocks noChangeArrowheads="1"/>
          </p:cNvSpPr>
          <p:nvPr/>
        </p:nvSpPr>
        <p:spPr bwMode="auto">
          <a:xfrm>
            <a:off x="674688" y="1992313"/>
            <a:ext cx="7772400" cy="486568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ym typeface="Symbol" pitchFamily="18" charset="2"/>
              </a:rPr>
              <a:t>EXAMPLE: An electroscope is a primitive instrument that can be used to detect electrical charge. </a:t>
            </a:r>
          </a:p>
          <a:p>
            <a:pPr>
              <a:buFontTx/>
              <a:buNone/>
            </a:pPr>
            <a:r>
              <a:rPr lang="en-US" altLang="en-US" sz="2400">
                <a:sym typeface="Symbol" pitchFamily="18" charset="2"/>
              </a:rPr>
              <a:t>The idea is that you can place a charge on the ball, and the conductors of the scope will allow the charge to spread out, all the way to the gold leaf.</a:t>
            </a:r>
          </a:p>
          <a:p>
            <a:pPr>
              <a:buFontTx/>
              <a:buNone/>
            </a:pPr>
            <a:r>
              <a:rPr lang="en-US" altLang="en-US" sz="2400">
                <a:sym typeface="Symbol" pitchFamily="18" charset="2"/>
              </a:rPr>
              <a:t>When the charge reaches the leaf, since                    each leaf has some of the original charge,                          the leaves will repel. </a:t>
            </a:r>
          </a:p>
          <a:p>
            <a:pPr>
              <a:buFontTx/>
              <a:buNone/>
            </a:pPr>
            <a:r>
              <a:rPr lang="en-US" altLang="en-US" sz="2400">
                <a:sym typeface="Symbol" pitchFamily="18" charset="2"/>
              </a:rPr>
              <a:t>When the leaves repel you can tell,                   because they spread out from one another.</a:t>
            </a:r>
          </a:p>
        </p:txBody>
      </p:sp>
      <p:grpSp>
        <p:nvGrpSpPr>
          <p:cNvPr id="20485" name="Group 5"/>
          <p:cNvGrpSpPr>
            <a:grpSpLocks/>
          </p:cNvGrpSpPr>
          <p:nvPr/>
        </p:nvGrpSpPr>
        <p:grpSpPr bwMode="auto">
          <a:xfrm>
            <a:off x="7969250" y="4672013"/>
            <a:ext cx="138113" cy="1492250"/>
            <a:chOff x="2864" y="3025"/>
            <a:chExt cx="87" cy="940"/>
          </a:xfrm>
        </p:grpSpPr>
        <p:sp>
          <p:nvSpPr>
            <p:cNvPr id="20497" name="Freeform 6"/>
            <p:cNvSpPr>
              <a:spLocks/>
            </p:cNvSpPr>
            <p:nvPr/>
          </p:nvSpPr>
          <p:spPr bwMode="auto">
            <a:xfrm>
              <a:off x="2888" y="3556"/>
              <a:ext cx="46" cy="409"/>
            </a:xfrm>
            <a:custGeom>
              <a:avLst/>
              <a:gdLst>
                <a:gd name="T0" fmla="*/ 0 w 205"/>
                <a:gd name="T1" fmla="*/ 394 h 409"/>
                <a:gd name="T2" fmla="*/ 0 w 205"/>
                <a:gd name="T3" fmla="*/ 0 h 409"/>
                <a:gd name="T4" fmla="*/ 0 w 205"/>
                <a:gd name="T5" fmla="*/ 409 h 409"/>
                <a:gd name="T6" fmla="*/ 0 60000 65536"/>
                <a:gd name="T7" fmla="*/ 0 60000 65536"/>
                <a:gd name="T8" fmla="*/ 0 60000 65536"/>
                <a:gd name="T9" fmla="*/ 0 w 205"/>
                <a:gd name="T10" fmla="*/ 0 h 409"/>
                <a:gd name="T11" fmla="*/ 205 w 205"/>
                <a:gd name="T12" fmla="*/ 409 h 409"/>
              </a:gdLst>
              <a:ahLst/>
              <a:cxnLst>
                <a:cxn ang="T6">
                  <a:pos x="T0" y="T1"/>
                </a:cxn>
                <a:cxn ang="T7">
                  <a:pos x="T2" y="T3"/>
                </a:cxn>
                <a:cxn ang="T8">
                  <a:pos x="T4" y="T5"/>
                </a:cxn>
              </a:cxnLst>
              <a:rect l="T9" t="T10" r="T11" b="T12"/>
              <a:pathLst>
                <a:path w="205" h="409">
                  <a:moveTo>
                    <a:pt x="0" y="394"/>
                  </a:moveTo>
                  <a:lnTo>
                    <a:pt x="106" y="0"/>
                  </a:lnTo>
                  <a:lnTo>
                    <a:pt x="205" y="409"/>
                  </a:lnTo>
                </a:path>
              </a:pathLst>
            </a:custGeom>
            <a:noFill/>
            <a:ln w="19050" cmpd="sng">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8" name="Rectangle 7"/>
            <p:cNvSpPr>
              <a:spLocks noChangeArrowheads="1"/>
            </p:cNvSpPr>
            <p:nvPr/>
          </p:nvSpPr>
          <p:spPr bwMode="auto">
            <a:xfrm>
              <a:off x="2864" y="3025"/>
              <a:ext cx="87" cy="530"/>
            </a:xfrm>
            <a:prstGeom prst="rect">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20486" name="Group 8"/>
          <p:cNvGrpSpPr>
            <a:grpSpLocks/>
          </p:cNvGrpSpPr>
          <p:nvPr/>
        </p:nvGrpSpPr>
        <p:grpSpPr bwMode="auto">
          <a:xfrm>
            <a:off x="7159625" y="3778250"/>
            <a:ext cx="1790700" cy="2947988"/>
            <a:chOff x="4558" y="2076"/>
            <a:chExt cx="1128" cy="1857"/>
          </a:xfrm>
        </p:grpSpPr>
        <p:pic>
          <p:nvPicPr>
            <p:cNvPr id="181257" name="Picture 9" descr="ANd9GcSVdVCjfHklk_qzcE1v84Paz0OjtPC558e-YQLSh0a_ib2nwbhRkhFFh3Xw4Q"/>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558" y="2325"/>
              <a:ext cx="1128" cy="1608"/>
            </a:xfrm>
            <a:prstGeom prst="rect">
              <a:avLst/>
            </a:prstGeom>
            <a:ln>
              <a:noFill/>
            </a:ln>
            <a:effectLst>
              <a:outerShdw blurRad="292100" dist="139700" dir="2700000" algn="tl" rotWithShape="0">
                <a:srgbClr val="333333">
                  <a:alpha val="65000"/>
                </a:srgbClr>
              </a:outerShdw>
            </a:effectLst>
          </p:spPr>
        </p:pic>
        <p:grpSp>
          <p:nvGrpSpPr>
            <p:cNvPr id="20488" name="Group 10"/>
            <p:cNvGrpSpPr>
              <a:grpSpLocks/>
            </p:cNvGrpSpPr>
            <p:nvPr/>
          </p:nvGrpSpPr>
          <p:grpSpPr bwMode="auto">
            <a:xfrm>
              <a:off x="4903" y="2076"/>
              <a:ext cx="426" cy="703"/>
              <a:chOff x="3008" y="2035"/>
              <a:chExt cx="426" cy="703"/>
            </a:xfrm>
          </p:grpSpPr>
          <p:grpSp>
            <p:nvGrpSpPr>
              <p:cNvPr id="20489" name="Group 11"/>
              <p:cNvGrpSpPr>
                <a:grpSpLocks/>
              </p:cNvGrpSpPr>
              <p:nvPr/>
            </p:nvGrpSpPr>
            <p:grpSpPr bwMode="auto">
              <a:xfrm>
                <a:off x="3008" y="2328"/>
                <a:ext cx="426" cy="410"/>
                <a:chOff x="4092" y="2055"/>
                <a:chExt cx="426" cy="410"/>
              </a:xfrm>
            </p:grpSpPr>
            <p:sp>
              <p:nvSpPr>
                <p:cNvPr id="181260" name="Oval 12"/>
                <p:cNvSpPr>
                  <a:spLocks noChangeArrowheads="1"/>
                </p:cNvSpPr>
                <p:nvPr/>
              </p:nvSpPr>
              <p:spPr bwMode="auto">
                <a:xfrm>
                  <a:off x="4094" y="2383"/>
                  <a:ext cx="424" cy="82"/>
                </a:xfrm>
                <a:prstGeom prst="ellipse">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round/>
                  <a:headEnd/>
                  <a:tailEnd/>
                </a:ln>
                <a:effectLst/>
              </p:spPr>
              <p:txBody>
                <a:bodyPr wrap="none" anchor="ctr"/>
                <a:lstStyle/>
                <a:p>
                  <a:pPr>
                    <a:defRPr/>
                  </a:pPr>
                  <a:endParaRPr lang="en-US"/>
                </a:p>
              </p:txBody>
            </p:sp>
            <p:sp>
              <p:nvSpPr>
                <p:cNvPr id="181261" name="Rectangle 13"/>
                <p:cNvSpPr>
                  <a:spLocks noChangeArrowheads="1"/>
                </p:cNvSpPr>
                <p:nvPr/>
              </p:nvSpPr>
              <p:spPr bwMode="auto">
                <a:xfrm>
                  <a:off x="4092" y="2092"/>
                  <a:ext cx="425" cy="333"/>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miter lim="800000"/>
                  <a:headEnd/>
                  <a:tailEnd/>
                </a:ln>
                <a:effectLst/>
              </p:spPr>
              <p:txBody>
                <a:bodyPr wrap="none" anchor="ctr"/>
                <a:lstStyle/>
                <a:p>
                  <a:pPr>
                    <a:defRPr/>
                  </a:pPr>
                  <a:endParaRPr lang="en-US"/>
                </a:p>
              </p:txBody>
            </p:sp>
            <p:sp>
              <p:nvSpPr>
                <p:cNvPr id="181262" name="Oval 14"/>
                <p:cNvSpPr>
                  <a:spLocks noChangeArrowheads="1"/>
                </p:cNvSpPr>
                <p:nvPr/>
              </p:nvSpPr>
              <p:spPr bwMode="auto">
                <a:xfrm>
                  <a:off x="4093" y="2055"/>
                  <a:ext cx="424" cy="82"/>
                </a:xfrm>
                <a:prstGeom prst="ellipse">
                  <a:avLst/>
                </a:pr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defRPr/>
                  </a:pPr>
                  <a:endParaRPr lang="en-US"/>
                </a:p>
              </p:txBody>
            </p:sp>
          </p:grpSp>
          <p:grpSp>
            <p:nvGrpSpPr>
              <p:cNvPr id="20490" name="Group 15"/>
              <p:cNvGrpSpPr>
                <a:grpSpLocks/>
              </p:cNvGrpSpPr>
              <p:nvPr/>
            </p:nvGrpSpPr>
            <p:grpSpPr bwMode="auto">
              <a:xfrm>
                <a:off x="3182" y="2177"/>
                <a:ext cx="87" cy="200"/>
                <a:chOff x="3304" y="2813"/>
                <a:chExt cx="87" cy="245"/>
              </a:xfrm>
            </p:grpSpPr>
            <p:sp>
              <p:nvSpPr>
                <p:cNvPr id="20492" name="Rectangle 16"/>
                <p:cNvSpPr>
                  <a:spLocks noChangeArrowheads="1"/>
                </p:cNvSpPr>
                <p:nvPr/>
              </p:nvSpPr>
              <p:spPr bwMode="auto">
                <a:xfrm>
                  <a:off x="3304" y="2813"/>
                  <a:ext cx="87" cy="220"/>
                </a:xfrm>
                <a:prstGeom prst="rect">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0493" name="Oval 17"/>
                <p:cNvSpPr>
                  <a:spLocks noChangeArrowheads="1"/>
                </p:cNvSpPr>
                <p:nvPr/>
              </p:nvSpPr>
              <p:spPr bwMode="auto">
                <a:xfrm>
                  <a:off x="3304" y="3002"/>
                  <a:ext cx="83" cy="56"/>
                </a:xfrm>
                <a:prstGeom prst="ellipse">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20491" name="Oval 18"/>
              <p:cNvSpPr>
                <a:spLocks noChangeArrowheads="1"/>
              </p:cNvSpPr>
              <p:nvPr/>
            </p:nvSpPr>
            <p:spPr bwMode="auto">
              <a:xfrm>
                <a:off x="3099" y="2035"/>
                <a:ext cx="242" cy="242"/>
              </a:xfrm>
              <a:prstGeom prst="ellipse">
                <a:avLst/>
              </a:prstGeom>
              <a:gradFill rotWithShape="1">
                <a:gsLst>
                  <a:gs pos="0">
                    <a:srgbClr val="CC6600"/>
                  </a:gs>
                  <a:gs pos="100000">
                    <a:srgbClr val="5E2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1252">
                                            <p:txEl>
                                              <p:pRg st="1" end="1"/>
                                            </p:txEl>
                                          </p:spTgt>
                                        </p:tgtEl>
                                        <p:attrNameLst>
                                          <p:attrName>style.visibility</p:attrName>
                                        </p:attrNameLst>
                                      </p:cBhvr>
                                      <p:to>
                                        <p:strVal val="visible"/>
                                      </p:to>
                                    </p:set>
                                    <p:anim calcmode="lin" valueType="num">
                                      <p:cBhvr additive="base">
                                        <p:cTn id="7" dur="500" fill="hold"/>
                                        <p:tgtEl>
                                          <p:spTgt spid="18125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125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1252">
                                            <p:txEl>
                                              <p:pRg st="2" end="2"/>
                                            </p:txEl>
                                          </p:spTgt>
                                        </p:tgtEl>
                                        <p:attrNameLst>
                                          <p:attrName>style.visibility</p:attrName>
                                        </p:attrNameLst>
                                      </p:cBhvr>
                                      <p:to>
                                        <p:strVal val="visible"/>
                                      </p:to>
                                    </p:set>
                                    <p:anim calcmode="lin" valueType="num">
                                      <p:cBhvr additive="base">
                                        <p:cTn id="13" dur="500" fill="hold"/>
                                        <p:tgtEl>
                                          <p:spTgt spid="18125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125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81252">
                                            <p:txEl>
                                              <p:pRg st="3" end="3"/>
                                            </p:txEl>
                                          </p:spTgt>
                                        </p:tgtEl>
                                        <p:attrNameLst>
                                          <p:attrName>style.visibility</p:attrName>
                                        </p:attrNameLst>
                                      </p:cBhvr>
                                      <p:to>
                                        <p:strVal val="visible"/>
                                      </p:to>
                                    </p:set>
                                    <p:anim calcmode="lin" valueType="num">
                                      <p:cBhvr additive="base">
                                        <p:cTn id="19" dur="500" fill="hold"/>
                                        <p:tgtEl>
                                          <p:spTgt spid="18125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125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26035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25475" indent="-625475"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chemeClr val="accent2"/>
                </a:solidFill>
              </a:rPr>
              <a:t>Understandings: </a:t>
            </a:r>
            <a:endParaRPr lang="en-US" altLang="en-US" sz="2400">
              <a:solidFill>
                <a:schemeClr val="accent2"/>
              </a:solidFill>
            </a:endParaRPr>
          </a:p>
          <a:p>
            <a:pPr>
              <a:spcBef>
                <a:spcPct val="0"/>
              </a:spcBef>
              <a:buFontTx/>
              <a:buNone/>
            </a:pPr>
            <a:r>
              <a:rPr lang="en-US" altLang="en-US" sz="2400">
                <a:solidFill>
                  <a:schemeClr val="accent2"/>
                </a:solidFill>
              </a:rPr>
              <a:t>• Charge </a:t>
            </a:r>
          </a:p>
          <a:p>
            <a:pPr>
              <a:spcBef>
                <a:spcPct val="0"/>
              </a:spcBef>
              <a:buFontTx/>
              <a:buNone/>
            </a:pPr>
            <a:r>
              <a:rPr lang="en-US" altLang="en-US" sz="2400">
                <a:solidFill>
                  <a:schemeClr val="accent2"/>
                </a:solidFill>
              </a:rPr>
              <a:t>• Electric field </a:t>
            </a:r>
          </a:p>
          <a:p>
            <a:pPr>
              <a:spcBef>
                <a:spcPct val="0"/>
              </a:spcBef>
              <a:buFontTx/>
              <a:buNone/>
            </a:pPr>
            <a:r>
              <a:rPr lang="en-US" altLang="en-US" sz="2400">
                <a:solidFill>
                  <a:schemeClr val="accent2"/>
                </a:solidFill>
              </a:rPr>
              <a:t>• Coulomb’s law </a:t>
            </a:r>
          </a:p>
          <a:p>
            <a:pPr>
              <a:spcBef>
                <a:spcPct val="0"/>
              </a:spcBef>
              <a:buFontTx/>
              <a:buNone/>
            </a:pPr>
            <a:r>
              <a:rPr lang="en-US" altLang="en-US" sz="2400">
                <a:solidFill>
                  <a:schemeClr val="accent2"/>
                </a:solidFill>
              </a:rPr>
              <a:t>• Electric current </a:t>
            </a:r>
          </a:p>
          <a:p>
            <a:pPr>
              <a:spcBef>
                <a:spcPct val="0"/>
              </a:spcBef>
              <a:buFontTx/>
              <a:buNone/>
            </a:pPr>
            <a:r>
              <a:rPr lang="en-US" altLang="en-US" sz="2400">
                <a:solidFill>
                  <a:schemeClr val="accent2"/>
                </a:solidFill>
              </a:rPr>
              <a:t>• Direct current (dc) </a:t>
            </a:r>
          </a:p>
          <a:p>
            <a:pPr>
              <a:spcBef>
                <a:spcPct val="0"/>
              </a:spcBef>
              <a:buFontTx/>
              <a:buNone/>
            </a:pPr>
            <a:r>
              <a:rPr lang="en-US" altLang="en-US" sz="2400">
                <a:solidFill>
                  <a:schemeClr val="accent2"/>
                </a:solidFill>
              </a:rPr>
              <a:t>• Potential difference </a:t>
            </a:r>
            <a:endParaRPr lang="en-US" altLang="en-US" sz="2400" b="1">
              <a:solidFill>
                <a:schemeClr val="accent2"/>
              </a:solidFill>
            </a:endParaRPr>
          </a:p>
        </p:txBody>
      </p:sp>
      <p:sp>
        <p:nvSpPr>
          <p:cNvPr id="3075"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5: Electricity and magnetism</a:t>
            </a:r>
            <a:br>
              <a:rPr lang="en-US" altLang="en-US" sz="2800" b="1" smtClean="0"/>
            </a:br>
            <a:r>
              <a:rPr lang="en-US" altLang="en-US" sz="2800" smtClean="0">
                <a:solidFill>
                  <a:schemeClr val="tx1"/>
                </a:solidFill>
              </a:rPr>
              <a:t>5.1 – Electric fields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687388" y="1971675"/>
            <a:ext cx="7772400" cy="48863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ym typeface="Symbol" pitchFamily="18" charset="2"/>
              </a:rPr>
              <a:t>PRACTICE: Consider the three electroscopes shown.</a:t>
            </a:r>
          </a:p>
          <a:p>
            <a:pPr>
              <a:buFontTx/>
              <a:buNone/>
            </a:pPr>
            <a:r>
              <a:rPr lang="en-US" altLang="en-US" sz="2400">
                <a:sym typeface="Symbol" pitchFamily="18" charset="2"/>
              </a:rPr>
              <a:t>Which one has the greatest charge in the leaves?</a:t>
            </a:r>
          </a:p>
          <a:p>
            <a:pPr>
              <a:buFontTx/>
              <a:buNone/>
            </a:pPr>
            <a:r>
              <a:rPr lang="en-US" altLang="en-US" sz="2400">
                <a:sym typeface="Symbol" pitchFamily="18" charset="2"/>
              </a:rPr>
              <a:t>Which one has the least? </a:t>
            </a:r>
          </a:p>
          <a:p>
            <a:pPr>
              <a:buFontTx/>
              <a:buNone/>
            </a:pPr>
            <a:r>
              <a:rPr lang="en-US" altLang="en-US" sz="2400">
                <a:sym typeface="Symbol" pitchFamily="18" charset="2"/>
              </a:rPr>
              <a:t>Can you tell whether the charge is (+) or (-)? Why?</a:t>
            </a:r>
          </a:p>
          <a:p>
            <a:pPr>
              <a:buFontTx/>
              <a:buNone/>
            </a:pPr>
            <a:r>
              <a:rPr lang="en-US" altLang="en-US" sz="2400">
                <a:sym typeface="Symbol" pitchFamily="18" charset="2"/>
              </a:rPr>
              <a:t>SOLUTION: </a:t>
            </a:r>
          </a:p>
          <a:p>
            <a:pPr>
              <a:buFontTx/>
              <a:buNone/>
            </a:pPr>
            <a:r>
              <a:rPr lang="en-US" altLang="en-US" sz="2400">
                <a:sym typeface="Symbol" pitchFamily="18" charset="2"/>
              </a:rPr>
              <a:t>The last one has the                                                    most charge, the middle                                                            one the least.</a:t>
            </a:r>
          </a:p>
          <a:p>
            <a:pPr>
              <a:buFontTx/>
              <a:buNone/>
            </a:pPr>
            <a:r>
              <a:rPr lang="en-US" altLang="en-US" sz="2400">
                <a:sym typeface="Symbol" pitchFamily="18" charset="2"/>
              </a:rPr>
              <a:t>You cannot tell the                                                        sign of the charge                                                          since (-)(-) will repel,                                                          but so will (+)(+).</a:t>
            </a:r>
          </a:p>
        </p:txBody>
      </p:sp>
      <p:sp>
        <p:nvSpPr>
          <p:cNvPr id="21507" name="Rectangle 4"/>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grpSp>
        <p:nvGrpSpPr>
          <p:cNvPr id="2" name="Group 5"/>
          <p:cNvGrpSpPr>
            <a:grpSpLocks/>
          </p:cNvGrpSpPr>
          <p:nvPr/>
        </p:nvGrpSpPr>
        <p:grpSpPr bwMode="auto">
          <a:xfrm>
            <a:off x="5572125" y="3727450"/>
            <a:ext cx="1790700" cy="2947988"/>
            <a:chOff x="2266" y="2349"/>
            <a:chExt cx="1128" cy="1857"/>
          </a:xfrm>
        </p:grpSpPr>
        <p:grpSp>
          <p:nvGrpSpPr>
            <p:cNvPr id="21542" name="Group 6"/>
            <p:cNvGrpSpPr>
              <a:grpSpLocks/>
            </p:cNvGrpSpPr>
            <p:nvPr/>
          </p:nvGrpSpPr>
          <p:grpSpPr bwMode="auto">
            <a:xfrm>
              <a:off x="2776" y="2920"/>
              <a:ext cx="87" cy="940"/>
              <a:chOff x="2864" y="3025"/>
              <a:chExt cx="87" cy="940"/>
            </a:xfrm>
          </p:grpSpPr>
          <p:sp>
            <p:nvSpPr>
              <p:cNvPr id="21554" name="Freeform 7"/>
              <p:cNvSpPr>
                <a:spLocks/>
              </p:cNvSpPr>
              <p:nvPr/>
            </p:nvSpPr>
            <p:spPr bwMode="auto">
              <a:xfrm>
                <a:off x="2888" y="3556"/>
                <a:ext cx="46" cy="409"/>
              </a:xfrm>
              <a:custGeom>
                <a:avLst/>
                <a:gdLst>
                  <a:gd name="T0" fmla="*/ 0 w 205"/>
                  <a:gd name="T1" fmla="*/ 394 h 409"/>
                  <a:gd name="T2" fmla="*/ 0 w 205"/>
                  <a:gd name="T3" fmla="*/ 0 h 409"/>
                  <a:gd name="T4" fmla="*/ 0 w 205"/>
                  <a:gd name="T5" fmla="*/ 409 h 409"/>
                  <a:gd name="T6" fmla="*/ 0 60000 65536"/>
                  <a:gd name="T7" fmla="*/ 0 60000 65536"/>
                  <a:gd name="T8" fmla="*/ 0 60000 65536"/>
                  <a:gd name="T9" fmla="*/ 0 w 205"/>
                  <a:gd name="T10" fmla="*/ 0 h 409"/>
                  <a:gd name="T11" fmla="*/ 205 w 205"/>
                  <a:gd name="T12" fmla="*/ 409 h 409"/>
                </a:gdLst>
                <a:ahLst/>
                <a:cxnLst>
                  <a:cxn ang="T6">
                    <a:pos x="T0" y="T1"/>
                  </a:cxn>
                  <a:cxn ang="T7">
                    <a:pos x="T2" y="T3"/>
                  </a:cxn>
                  <a:cxn ang="T8">
                    <a:pos x="T4" y="T5"/>
                  </a:cxn>
                </a:cxnLst>
                <a:rect l="T9" t="T10" r="T11" b="T12"/>
                <a:pathLst>
                  <a:path w="205" h="409">
                    <a:moveTo>
                      <a:pt x="0" y="394"/>
                    </a:moveTo>
                    <a:lnTo>
                      <a:pt x="106" y="0"/>
                    </a:lnTo>
                    <a:lnTo>
                      <a:pt x="205" y="409"/>
                    </a:lnTo>
                  </a:path>
                </a:pathLst>
              </a:custGeom>
              <a:noFill/>
              <a:ln w="19050" cmpd="sng">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55" name="Rectangle 8"/>
              <p:cNvSpPr>
                <a:spLocks noChangeArrowheads="1"/>
              </p:cNvSpPr>
              <p:nvPr/>
            </p:nvSpPr>
            <p:spPr bwMode="auto">
              <a:xfrm>
                <a:off x="2864" y="3025"/>
                <a:ext cx="87" cy="530"/>
              </a:xfrm>
              <a:prstGeom prst="rect">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21543" name="Group 9"/>
            <p:cNvGrpSpPr>
              <a:grpSpLocks/>
            </p:cNvGrpSpPr>
            <p:nvPr/>
          </p:nvGrpSpPr>
          <p:grpSpPr bwMode="auto">
            <a:xfrm>
              <a:off x="2266" y="2349"/>
              <a:ext cx="1128" cy="1857"/>
              <a:chOff x="4558" y="2076"/>
              <a:chExt cx="1128" cy="1857"/>
            </a:xfrm>
          </p:grpSpPr>
          <p:pic>
            <p:nvPicPr>
              <p:cNvPr id="115722" name="Picture 10" descr="ANd9GcSVdVCjfHklk_qzcE1v84Paz0OjtPC558e-YQLSh0a_ib2nwbhRkhFFh3Xw4Q"/>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558" y="2325"/>
                <a:ext cx="1128" cy="1608"/>
              </a:xfrm>
              <a:prstGeom prst="rect">
                <a:avLst/>
              </a:prstGeom>
              <a:ln>
                <a:noFill/>
              </a:ln>
              <a:effectLst>
                <a:outerShdw blurRad="292100" dist="139700" dir="2700000" algn="tl" rotWithShape="0">
                  <a:srgbClr val="333333">
                    <a:alpha val="65000"/>
                  </a:srgbClr>
                </a:outerShdw>
              </a:effectLst>
            </p:spPr>
          </p:pic>
          <p:grpSp>
            <p:nvGrpSpPr>
              <p:cNvPr id="21545" name="Group 11"/>
              <p:cNvGrpSpPr>
                <a:grpSpLocks/>
              </p:cNvGrpSpPr>
              <p:nvPr/>
            </p:nvGrpSpPr>
            <p:grpSpPr bwMode="auto">
              <a:xfrm>
                <a:off x="4903" y="2076"/>
                <a:ext cx="426" cy="703"/>
                <a:chOff x="3008" y="2035"/>
                <a:chExt cx="426" cy="703"/>
              </a:xfrm>
            </p:grpSpPr>
            <p:grpSp>
              <p:nvGrpSpPr>
                <p:cNvPr id="21546" name="Group 12"/>
                <p:cNvGrpSpPr>
                  <a:grpSpLocks/>
                </p:cNvGrpSpPr>
                <p:nvPr/>
              </p:nvGrpSpPr>
              <p:grpSpPr bwMode="auto">
                <a:xfrm>
                  <a:off x="3008" y="2328"/>
                  <a:ext cx="426" cy="410"/>
                  <a:chOff x="4092" y="2055"/>
                  <a:chExt cx="426" cy="410"/>
                </a:xfrm>
              </p:grpSpPr>
              <p:sp>
                <p:nvSpPr>
                  <p:cNvPr id="115725" name="Oval 13"/>
                  <p:cNvSpPr>
                    <a:spLocks noChangeArrowheads="1"/>
                  </p:cNvSpPr>
                  <p:nvPr/>
                </p:nvSpPr>
                <p:spPr bwMode="auto">
                  <a:xfrm>
                    <a:off x="4094" y="2383"/>
                    <a:ext cx="424" cy="82"/>
                  </a:xfrm>
                  <a:prstGeom prst="ellipse">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round/>
                    <a:headEnd/>
                    <a:tailEnd/>
                  </a:ln>
                  <a:effectLst/>
                </p:spPr>
                <p:txBody>
                  <a:bodyPr wrap="none" anchor="ctr"/>
                  <a:lstStyle/>
                  <a:p>
                    <a:pPr>
                      <a:defRPr/>
                    </a:pPr>
                    <a:endParaRPr lang="en-US"/>
                  </a:p>
                </p:txBody>
              </p:sp>
              <p:sp>
                <p:nvSpPr>
                  <p:cNvPr id="115726" name="Rectangle 14"/>
                  <p:cNvSpPr>
                    <a:spLocks noChangeArrowheads="1"/>
                  </p:cNvSpPr>
                  <p:nvPr/>
                </p:nvSpPr>
                <p:spPr bwMode="auto">
                  <a:xfrm>
                    <a:off x="4092" y="2092"/>
                    <a:ext cx="425" cy="333"/>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miter lim="800000"/>
                    <a:headEnd/>
                    <a:tailEnd/>
                  </a:ln>
                  <a:effectLst/>
                </p:spPr>
                <p:txBody>
                  <a:bodyPr wrap="none" anchor="ctr"/>
                  <a:lstStyle/>
                  <a:p>
                    <a:pPr>
                      <a:defRPr/>
                    </a:pPr>
                    <a:endParaRPr lang="en-US"/>
                  </a:p>
                </p:txBody>
              </p:sp>
              <p:sp>
                <p:nvSpPr>
                  <p:cNvPr id="115727" name="Oval 15"/>
                  <p:cNvSpPr>
                    <a:spLocks noChangeArrowheads="1"/>
                  </p:cNvSpPr>
                  <p:nvPr/>
                </p:nvSpPr>
                <p:spPr bwMode="auto">
                  <a:xfrm>
                    <a:off x="4093" y="2055"/>
                    <a:ext cx="424" cy="82"/>
                  </a:xfrm>
                  <a:prstGeom prst="ellipse">
                    <a:avLst/>
                  </a:pr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defRPr/>
                    </a:pPr>
                    <a:endParaRPr lang="en-US"/>
                  </a:p>
                </p:txBody>
              </p:sp>
            </p:grpSp>
            <p:grpSp>
              <p:nvGrpSpPr>
                <p:cNvPr id="21547" name="Group 16"/>
                <p:cNvGrpSpPr>
                  <a:grpSpLocks/>
                </p:cNvGrpSpPr>
                <p:nvPr/>
              </p:nvGrpSpPr>
              <p:grpSpPr bwMode="auto">
                <a:xfrm>
                  <a:off x="3182" y="2177"/>
                  <a:ext cx="87" cy="200"/>
                  <a:chOff x="3304" y="2813"/>
                  <a:chExt cx="87" cy="245"/>
                </a:xfrm>
              </p:grpSpPr>
              <p:sp>
                <p:nvSpPr>
                  <p:cNvPr id="21549" name="Rectangle 17"/>
                  <p:cNvSpPr>
                    <a:spLocks noChangeArrowheads="1"/>
                  </p:cNvSpPr>
                  <p:nvPr/>
                </p:nvSpPr>
                <p:spPr bwMode="auto">
                  <a:xfrm>
                    <a:off x="3304" y="2813"/>
                    <a:ext cx="87" cy="220"/>
                  </a:xfrm>
                  <a:prstGeom prst="rect">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1550" name="Oval 18"/>
                  <p:cNvSpPr>
                    <a:spLocks noChangeArrowheads="1"/>
                  </p:cNvSpPr>
                  <p:nvPr/>
                </p:nvSpPr>
                <p:spPr bwMode="auto">
                  <a:xfrm>
                    <a:off x="3304" y="3002"/>
                    <a:ext cx="83" cy="56"/>
                  </a:xfrm>
                  <a:prstGeom prst="ellipse">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21548" name="Oval 19"/>
                <p:cNvSpPr>
                  <a:spLocks noChangeArrowheads="1"/>
                </p:cNvSpPr>
                <p:nvPr/>
              </p:nvSpPr>
              <p:spPr bwMode="auto">
                <a:xfrm>
                  <a:off x="3099" y="2035"/>
                  <a:ext cx="242" cy="242"/>
                </a:xfrm>
                <a:prstGeom prst="ellipse">
                  <a:avLst/>
                </a:prstGeom>
                <a:gradFill rotWithShape="1">
                  <a:gsLst>
                    <a:gs pos="0">
                      <a:srgbClr val="CC6600"/>
                    </a:gs>
                    <a:gs pos="100000">
                      <a:srgbClr val="5E2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grpSp>
      <p:grpSp>
        <p:nvGrpSpPr>
          <p:cNvPr id="8" name="Group 20"/>
          <p:cNvGrpSpPr>
            <a:grpSpLocks/>
          </p:cNvGrpSpPr>
          <p:nvPr/>
        </p:nvGrpSpPr>
        <p:grpSpPr bwMode="auto">
          <a:xfrm>
            <a:off x="7353300" y="3730625"/>
            <a:ext cx="1790700" cy="2947988"/>
            <a:chOff x="3790" y="2351"/>
            <a:chExt cx="1128" cy="1857"/>
          </a:xfrm>
        </p:grpSpPr>
        <p:grpSp>
          <p:nvGrpSpPr>
            <p:cNvPr id="21528" name="Group 21"/>
            <p:cNvGrpSpPr>
              <a:grpSpLocks/>
            </p:cNvGrpSpPr>
            <p:nvPr/>
          </p:nvGrpSpPr>
          <p:grpSpPr bwMode="auto">
            <a:xfrm>
              <a:off x="4109" y="2945"/>
              <a:ext cx="485" cy="917"/>
              <a:chOff x="4268" y="2643"/>
              <a:chExt cx="485" cy="917"/>
            </a:xfrm>
          </p:grpSpPr>
          <p:sp>
            <p:nvSpPr>
              <p:cNvPr id="21540" name="Rectangle 22"/>
              <p:cNvSpPr>
                <a:spLocks noChangeArrowheads="1"/>
              </p:cNvSpPr>
              <p:nvPr/>
            </p:nvSpPr>
            <p:spPr bwMode="auto">
              <a:xfrm>
                <a:off x="4477" y="2643"/>
                <a:ext cx="87" cy="530"/>
              </a:xfrm>
              <a:prstGeom prst="rect">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1541" name="Freeform 23"/>
              <p:cNvSpPr>
                <a:spLocks/>
              </p:cNvSpPr>
              <p:nvPr/>
            </p:nvSpPr>
            <p:spPr bwMode="auto">
              <a:xfrm>
                <a:off x="4268" y="3151"/>
                <a:ext cx="485" cy="409"/>
              </a:xfrm>
              <a:custGeom>
                <a:avLst/>
                <a:gdLst>
                  <a:gd name="T0" fmla="*/ 0 w 205"/>
                  <a:gd name="T1" fmla="*/ 394 h 409"/>
                  <a:gd name="T2" fmla="*/ 18605 w 205"/>
                  <a:gd name="T3" fmla="*/ 0 h 409"/>
                  <a:gd name="T4" fmla="*/ 35940 w 205"/>
                  <a:gd name="T5" fmla="*/ 409 h 409"/>
                  <a:gd name="T6" fmla="*/ 0 60000 65536"/>
                  <a:gd name="T7" fmla="*/ 0 60000 65536"/>
                  <a:gd name="T8" fmla="*/ 0 60000 65536"/>
                  <a:gd name="T9" fmla="*/ 0 w 205"/>
                  <a:gd name="T10" fmla="*/ 0 h 409"/>
                  <a:gd name="T11" fmla="*/ 205 w 205"/>
                  <a:gd name="T12" fmla="*/ 409 h 409"/>
                </a:gdLst>
                <a:ahLst/>
                <a:cxnLst>
                  <a:cxn ang="T6">
                    <a:pos x="T0" y="T1"/>
                  </a:cxn>
                  <a:cxn ang="T7">
                    <a:pos x="T2" y="T3"/>
                  </a:cxn>
                  <a:cxn ang="T8">
                    <a:pos x="T4" y="T5"/>
                  </a:cxn>
                </a:cxnLst>
                <a:rect l="T9" t="T10" r="T11" b="T12"/>
                <a:pathLst>
                  <a:path w="205" h="409">
                    <a:moveTo>
                      <a:pt x="0" y="394"/>
                    </a:moveTo>
                    <a:lnTo>
                      <a:pt x="106" y="0"/>
                    </a:lnTo>
                    <a:lnTo>
                      <a:pt x="205" y="409"/>
                    </a:lnTo>
                  </a:path>
                </a:pathLst>
              </a:custGeom>
              <a:noFill/>
              <a:ln w="19050" cmpd="sng">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1529" name="Group 24"/>
            <p:cNvGrpSpPr>
              <a:grpSpLocks/>
            </p:cNvGrpSpPr>
            <p:nvPr/>
          </p:nvGrpSpPr>
          <p:grpSpPr bwMode="auto">
            <a:xfrm>
              <a:off x="3790" y="2351"/>
              <a:ext cx="1128" cy="1857"/>
              <a:chOff x="4558" y="2076"/>
              <a:chExt cx="1128" cy="1857"/>
            </a:xfrm>
          </p:grpSpPr>
          <p:pic>
            <p:nvPicPr>
              <p:cNvPr id="115737" name="Picture 25" descr="ANd9GcSVdVCjfHklk_qzcE1v84Paz0OjtPC558e-YQLSh0a_ib2nwbhRkhFFh3Xw4Q"/>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558" y="2325"/>
                <a:ext cx="1128" cy="1608"/>
              </a:xfrm>
              <a:prstGeom prst="rect">
                <a:avLst/>
              </a:prstGeom>
              <a:ln>
                <a:noFill/>
              </a:ln>
              <a:effectLst>
                <a:outerShdw blurRad="292100" dist="139700" dir="2700000" algn="tl" rotWithShape="0">
                  <a:srgbClr val="333333">
                    <a:alpha val="65000"/>
                  </a:srgbClr>
                </a:outerShdw>
              </a:effectLst>
            </p:spPr>
          </p:pic>
          <p:grpSp>
            <p:nvGrpSpPr>
              <p:cNvPr id="21531" name="Group 26"/>
              <p:cNvGrpSpPr>
                <a:grpSpLocks/>
              </p:cNvGrpSpPr>
              <p:nvPr/>
            </p:nvGrpSpPr>
            <p:grpSpPr bwMode="auto">
              <a:xfrm>
                <a:off x="4903" y="2076"/>
                <a:ext cx="426" cy="703"/>
                <a:chOff x="3008" y="2035"/>
                <a:chExt cx="426" cy="703"/>
              </a:xfrm>
            </p:grpSpPr>
            <p:grpSp>
              <p:nvGrpSpPr>
                <p:cNvPr id="21532" name="Group 27"/>
                <p:cNvGrpSpPr>
                  <a:grpSpLocks/>
                </p:cNvGrpSpPr>
                <p:nvPr/>
              </p:nvGrpSpPr>
              <p:grpSpPr bwMode="auto">
                <a:xfrm>
                  <a:off x="3008" y="2328"/>
                  <a:ext cx="426" cy="410"/>
                  <a:chOff x="4092" y="2055"/>
                  <a:chExt cx="426" cy="410"/>
                </a:xfrm>
              </p:grpSpPr>
              <p:sp>
                <p:nvSpPr>
                  <p:cNvPr id="115740" name="Oval 28"/>
                  <p:cNvSpPr>
                    <a:spLocks noChangeArrowheads="1"/>
                  </p:cNvSpPr>
                  <p:nvPr/>
                </p:nvSpPr>
                <p:spPr bwMode="auto">
                  <a:xfrm>
                    <a:off x="4094" y="2383"/>
                    <a:ext cx="424" cy="82"/>
                  </a:xfrm>
                  <a:prstGeom prst="ellipse">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round/>
                    <a:headEnd/>
                    <a:tailEnd/>
                  </a:ln>
                  <a:effectLst/>
                </p:spPr>
                <p:txBody>
                  <a:bodyPr wrap="none" anchor="ctr"/>
                  <a:lstStyle/>
                  <a:p>
                    <a:pPr>
                      <a:defRPr/>
                    </a:pPr>
                    <a:endParaRPr lang="en-US"/>
                  </a:p>
                </p:txBody>
              </p:sp>
              <p:sp>
                <p:nvSpPr>
                  <p:cNvPr id="115741" name="Rectangle 29"/>
                  <p:cNvSpPr>
                    <a:spLocks noChangeArrowheads="1"/>
                  </p:cNvSpPr>
                  <p:nvPr/>
                </p:nvSpPr>
                <p:spPr bwMode="auto">
                  <a:xfrm>
                    <a:off x="4092" y="2092"/>
                    <a:ext cx="425" cy="333"/>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miter lim="800000"/>
                    <a:headEnd/>
                    <a:tailEnd/>
                  </a:ln>
                  <a:effectLst/>
                </p:spPr>
                <p:txBody>
                  <a:bodyPr wrap="none" anchor="ctr"/>
                  <a:lstStyle/>
                  <a:p>
                    <a:pPr>
                      <a:defRPr/>
                    </a:pPr>
                    <a:endParaRPr lang="en-US"/>
                  </a:p>
                </p:txBody>
              </p:sp>
              <p:sp>
                <p:nvSpPr>
                  <p:cNvPr id="115742" name="Oval 30"/>
                  <p:cNvSpPr>
                    <a:spLocks noChangeArrowheads="1"/>
                  </p:cNvSpPr>
                  <p:nvPr/>
                </p:nvSpPr>
                <p:spPr bwMode="auto">
                  <a:xfrm>
                    <a:off x="4093" y="2055"/>
                    <a:ext cx="424" cy="82"/>
                  </a:xfrm>
                  <a:prstGeom prst="ellipse">
                    <a:avLst/>
                  </a:pr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defRPr/>
                    </a:pPr>
                    <a:endParaRPr lang="en-US"/>
                  </a:p>
                </p:txBody>
              </p:sp>
            </p:grpSp>
            <p:grpSp>
              <p:nvGrpSpPr>
                <p:cNvPr id="21533" name="Group 31"/>
                <p:cNvGrpSpPr>
                  <a:grpSpLocks/>
                </p:cNvGrpSpPr>
                <p:nvPr/>
              </p:nvGrpSpPr>
              <p:grpSpPr bwMode="auto">
                <a:xfrm>
                  <a:off x="3182" y="2177"/>
                  <a:ext cx="87" cy="200"/>
                  <a:chOff x="3304" y="2813"/>
                  <a:chExt cx="87" cy="245"/>
                </a:xfrm>
              </p:grpSpPr>
              <p:sp>
                <p:nvSpPr>
                  <p:cNvPr id="21535" name="Rectangle 32"/>
                  <p:cNvSpPr>
                    <a:spLocks noChangeArrowheads="1"/>
                  </p:cNvSpPr>
                  <p:nvPr/>
                </p:nvSpPr>
                <p:spPr bwMode="auto">
                  <a:xfrm>
                    <a:off x="3304" y="2813"/>
                    <a:ext cx="87" cy="220"/>
                  </a:xfrm>
                  <a:prstGeom prst="rect">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1536" name="Oval 33"/>
                  <p:cNvSpPr>
                    <a:spLocks noChangeArrowheads="1"/>
                  </p:cNvSpPr>
                  <p:nvPr/>
                </p:nvSpPr>
                <p:spPr bwMode="auto">
                  <a:xfrm>
                    <a:off x="3304" y="3002"/>
                    <a:ext cx="83" cy="56"/>
                  </a:xfrm>
                  <a:prstGeom prst="ellipse">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21534" name="Oval 34"/>
                <p:cNvSpPr>
                  <a:spLocks noChangeArrowheads="1"/>
                </p:cNvSpPr>
                <p:nvPr/>
              </p:nvSpPr>
              <p:spPr bwMode="auto">
                <a:xfrm>
                  <a:off x="3099" y="2035"/>
                  <a:ext cx="242" cy="242"/>
                </a:xfrm>
                <a:prstGeom prst="ellipse">
                  <a:avLst/>
                </a:prstGeom>
                <a:gradFill rotWithShape="1">
                  <a:gsLst>
                    <a:gs pos="0">
                      <a:srgbClr val="CC6600"/>
                    </a:gs>
                    <a:gs pos="100000">
                      <a:srgbClr val="5E2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grpSp>
      <p:grpSp>
        <p:nvGrpSpPr>
          <p:cNvPr id="14" name="Group 35"/>
          <p:cNvGrpSpPr>
            <a:grpSpLocks/>
          </p:cNvGrpSpPr>
          <p:nvPr/>
        </p:nvGrpSpPr>
        <p:grpSpPr bwMode="auto">
          <a:xfrm>
            <a:off x="3752850" y="3733800"/>
            <a:ext cx="1790700" cy="2947988"/>
            <a:chOff x="783" y="2329"/>
            <a:chExt cx="1128" cy="1857"/>
          </a:xfrm>
        </p:grpSpPr>
        <p:grpSp>
          <p:nvGrpSpPr>
            <p:cNvPr id="21514" name="Group 36"/>
            <p:cNvGrpSpPr>
              <a:grpSpLocks/>
            </p:cNvGrpSpPr>
            <p:nvPr/>
          </p:nvGrpSpPr>
          <p:grpSpPr bwMode="auto">
            <a:xfrm>
              <a:off x="1227" y="2916"/>
              <a:ext cx="205" cy="925"/>
              <a:chOff x="2766" y="2440"/>
              <a:chExt cx="205" cy="925"/>
            </a:xfrm>
          </p:grpSpPr>
          <p:sp>
            <p:nvSpPr>
              <p:cNvPr id="21526" name="Freeform 37"/>
              <p:cNvSpPr>
                <a:spLocks/>
              </p:cNvSpPr>
              <p:nvPr/>
            </p:nvSpPr>
            <p:spPr bwMode="auto">
              <a:xfrm>
                <a:off x="2766" y="2956"/>
                <a:ext cx="205" cy="409"/>
              </a:xfrm>
              <a:custGeom>
                <a:avLst/>
                <a:gdLst>
                  <a:gd name="T0" fmla="*/ 0 w 205"/>
                  <a:gd name="T1" fmla="*/ 394 h 409"/>
                  <a:gd name="T2" fmla="*/ 106 w 205"/>
                  <a:gd name="T3" fmla="*/ 0 h 409"/>
                  <a:gd name="T4" fmla="*/ 205 w 205"/>
                  <a:gd name="T5" fmla="*/ 409 h 409"/>
                  <a:gd name="T6" fmla="*/ 0 60000 65536"/>
                  <a:gd name="T7" fmla="*/ 0 60000 65536"/>
                  <a:gd name="T8" fmla="*/ 0 60000 65536"/>
                  <a:gd name="T9" fmla="*/ 0 w 205"/>
                  <a:gd name="T10" fmla="*/ 0 h 409"/>
                  <a:gd name="T11" fmla="*/ 205 w 205"/>
                  <a:gd name="T12" fmla="*/ 409 h 409"/>
                </a:gdLst>
                <a:ahLst/>
                <a:cxnLst>
                  <a:cxn ang="T6">
                    <a:pos x="T0" y="T1"/>
                  </a:cxn>
                  <a:cxn ang="T7">
                    <a:pos x="T2" y="T3"/>
                  </a:cxn>
                  <a:cxn ang="T8">
                    <a:pos x="T4" y="T5"/>
                  </a:cxn>
                </a:cxnLst>
                <a:rect l="T9" t="T10" r="T11" b="T12"/>
                <a:pathLst>
                  <a:path w="205" h="409">
                    <a:moveTo>
                      <a:pt x="0" y="394"/>
                    </a:moveTo>
                    <a:lnTo>
                      <a:pt x="106" y="0"/>
                    </a:lnTo>
                    <a:lnTo>
                      <a:pt x="205" y="409"/>
                    </a:lnTo>
                  </a:path>
                </a:pathLst>
              </a:custGeom>
              <a:noFill/>
              <a:ln w="19050" cmpd="sng">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27" name="Rectangle 38"/>
              <p:cNvSpPr>
                <a:spLocks noChangeArrowheads="1"/>
              </p:cNvSpPr>
              <p:nvPr/>
            </p:nvSpPr>
            <p:spPr bwMode="auto">
              <a:xfrm>
                <a:off x="2833" y="2440"/>
                <a:ext cx="87" cy="530"/>
              </a:xfrm>
              <a:prstGeom prst="rect">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21515" name="Group 39"/>
            <p:cNvGrpSpPr>
              <a:grpSpLocks/>
            </p:cNvGrpSpPr>
            <p:nvPr/>
          </p:nvGrpSpPr>
          <p:grpSpPr bwMode="auto">
            <a:xfrm>
              <a:off x="783" y="2329"/>
              <a:ext cx="1128" cy="1857"/>
              <a:chOff x="4558" y="2076"/>
              <a:chExt cx="1128" cy="1857"/>
            </a:xfrm>
          </p:grpSpPr>
          <p:pic>
            <p:nvPicPr>
              <p:cNvPr id="115752" name="Picture 40" descr="ANd9GcSVdVCjfHklk_qzcE1v84Paz0OjtPC558e-YQLSh0a_ib2nwbhRkhFFh3Xw4Q"/>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558" y="2325"/>
                <a:ext cx="1128" cy="1608"/>
              </a:xfrm>
              <a:prstGeom prst="rect">
                <a:avLst/>
              </a:prstGeom>
              <a:ln>
                <a:noFill/>
              </a:ln>
              <a:effectLst>
                <a:outerShdw blurRad="292100" dist="139700" dir="2700000" algn="tl" rotWithShape="0">
                  <a:srgbClr val="333333">
                    <a:alpha val="65000"/>
                  </a:srgbClr>
                </a:outerShdw>
              </a:effectLst>
            </p:spPr>
          </p:pic>
          <p:grpSp>
            <p:nvGrpSpPr>
              <p:cNvPr id="21517" name="Group 41"/>
              <p:cNvGrpSpPr>
                <a:grpSpLocks/>
              </p:cNvGrpSpPr>
              <p:nvPr/>
            </p:nvGrpSpPr>
            <p:grpSpPr bwMode="auto">
              <a:xfrm>
                <a:off x="4903" y="2076"/>
                <a:ext cx="426" cy="703"/>
                <a:chOff x="3008" y="2035"/>
                <a:chExt cx="426" cy="703"/>
              </a:xfrm>
            </p:grpSpPr>
            <p:grpSp>
              <p:nvGrpSpPr>
                <p:cNvPr id="21518" name="Group 42"/>
                <p:cNvGrpSpPr>
                  <a:grpSpLocks/>
                </p:cNvGrpSpPr>
                <p:nvPr/>
              </p:nvGrpSpPr>
              <p:grpSpPr bwMode="auto">
                <a:xfrm>
                  <a:off x="3008" y="2328"/>
                  <a:ext cx="426" cy="410"/>
                  <a:chOff x="4092" y="2055"/>
                  <a:chExt cx="426" cy="410"/>
                </a:xfrm>
              </p:grpSpPr>
              <p:sp>
                <p:nvSpPr>
                  <p:cNvPr id="115755" name="Oval 43"/>
                  <p:cNvSpPr>
                    <a:spLocks noChangeArrowheads="1"/>
                  </p:cNvSpPr>
                  <p:nvPr/>
                </p:nvSpPr>
                <p:spPr bwMode="auto">
                  <a:xfrm>
                    <a:off x="4094" y="2383"/>
                    <a:ext cx="424" cy="82"/>
                  </a:xfrm>
                  <a:prstGeom prst="ellipse">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round/>
                    <a:headEnd/>
                    <a:tailEnd/>
                  </a:ln>
                  <a:effectLst/>
                </p:spPr>
                <p:txBody>
                  <a:bodyPr wrap="none" anchor="ctr"/>
                  <a:lstStyle/>
                  <a:p>
                    <a:pPr>
                      <a:defRPr/>
                    </a:pPr>
                    <a:endParaRPr lang="en-US"/>
                  </a:p>
                </p:txBody>
              </p:sp>
              <p:sp>
                <p:nvSpPr>
                  <p:cNvPr id="115756" name="Rectangle 44"/>
                  <p:cNvSpPr>
                    <a:spLocks noChangeArrowheads="1"/>
                  </p:cNvSpPr>
                  <p:nvPr/>
                </p:nvSpPr>
                <p:spPr bwMode="auto">
                  <a:xfrm>
                    <a:off x="4092" y="2092"/>
                    <a:ext cx="425" cy="333"/>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miter lim="800000"/>
                    <a:headEnd/>
                    <a:tailEnd/>
                  </a:ln>
                  <a:effectLst/>
                </p:spPr>
                <p:txBody>
                  <a:bodyPr wrap="none" anchor="ctr"/>
                  <a:lstStyle/>
                  <a:p>
                    <a:pPr>
                      <a:defRPr/>
                    </a:pPr>
                    <a:endParaRPr lang="en-US"/>
                  </a:p>
                </p:txBody>
              </p:sp>
              <p:sp>
                <p:nvSpPr>
                  <p:cNvPr id="115757" name="Oval 45"/>
                  <p:cNvSpPr>
                    <a:spLocks noChangeArrowheads="1"/>
                  </p:cNvSpPr>
                  <p:nvPr/>
                </p:nvSpPr>
                <p:spPr bwMode="auto">
                  <a:xfrm>
                    <a:off x="4093" y="2055"/>
                    <a:ext cx="424" cy="82"/>
                  </a:xfrm>
                  <a:prstGeom prst="ellipse">
                    <a:avLst/>
                  </a:pr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defRPr/>
                    </a:pPr>
                    <a:endParaRPr lang="en-US"/>
                  </a:p>
                </p:txBody>
              </p:sp>
            </p:grpSp>
            <p:grpSp>
              <p:nvGrpSpPr>
                <p:cNvPr id="21519" name="Group 46"/>
                <p:cNvGrpSpPr>
                  <a:grpSpLocks/>
                </p:cNvGrpSpPr>
                <p:nvPr/>
              </p:nvGrpSpPr>
              <p:grpSpPr bwMode="auto">
                <a:xfrm>
                  <a:off x="3182" y="2177"/>
                  <a:ext cx="87" cy="200"/>
                  <a:chOff x="3304" y="2813"/>
                  <a:chExt cx="87" cy="245"/>
                </a:xfrm>
              </p:grpSpPr>
              <p:sp>
                <p:nvSpPr>
                  <p:cNvPr id="21521" name="Rectangle 47"/>
                  <p:cNvSpPr>
                    <a:spLocks noChangeArrowheads="1"/>
                  </p:cNvSpPr>
                  <p:nvPr/>
                </p:nvSpPr>
                <p:spPr bwMode="auto">
                  <a:xfrm>
                    <a:off x="3304" y="2813"/>
                    <a:ext cx="87" cy="220"/>
                  </a:xfrm>
                  <a:prstGeom prst="rect">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1522" name="Oval 48"/>
                  <p:cNvSpPr>
                    <a:spLocks noChangeArrowheads="1"/>
                  </p:cNvSpPr>
                  <p:nvPr/>
                </p:nvSpPr>
                <p:spPr bwMode="auto">
                  <a:xfrm>
                    <a:off x="3304" y="3002"/>
                    <a:ext cx="83" cy="56"/>
                  </a:xfrm>
                  <a:prstGeom prst="ellipse">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21520" name="Oval 49"/>
                <p:cNvSpPr>
                  <a:spLocks noChangeArrowheads="1"/>
                </p:cNvSpPr>
                <p:nvPr/>
              </p:nvSpPr>
              <p:spPr bwMode="auto">
                <a:xfrm>
                  <a:off x="3099" y="2035"/>
                  <a:ext cx="242" cy="242"/>
                </a:xfrm>
                <a:prstGeom prst="ellipse">
                  <a:avLst/>
                </a:prstGeom>
                <a:gradFill rotWithShape="1">
                  <a:gsLst>
                    <a:gs pos="0">
                      <a:srgbClr val="CC6600"/>
                    </a:gs>
                    <a:gs pos="100000">
                      <a:srgbClr val="5E2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grpSp>
      <p:sp>
        <p:nvSpPr>
          <p:cNvPr id="115762" name="Freeform 50"/>
          <p:cNvSpPr>
            <a:spLocks/>
          </p:cNvSpPr>
          <p:nvPr/>
        </p:nvSpPr>
        <p:spPr bwMode="auto">
          <a:xfrm>
            <a:off x="7869238" y="5499100"/>
            <a:ext cx="757237" cy="636588"/>
          </a:xfrm>
          <a:custGeom>
            <a:avLst/>
            <a:gdLst>
              <a:gd name="T0" fmla="*/ 0 w 477"/>
              <a:gd name="T1" fmla="*/ 2147483647 h 401"/>
              <a:gd name="T2" fmla="*/ 2147483647 w 477"/>
              <a:gd name="T3" fmla="*/ 0 h 401"/>
              <a:gd name="T4" fmla="*/ 2147483647 w 477"/>
              <a:gd name="T5" fmla="*/ 2147483647 h 401"/>
              <a:gd name="T6" fmla="*/ 0 60000 65536"/>
              <a:gd name="T7" fmla="*/ 0 60000 65536"/>
              <a:gd name="T8" fmla="*/ 0 60000 65536"/>
              <a:gd name="T9" fmla="*/ 0 w 477"/>
              <a:gd name="T10" fmla="*/ 0 h 401"/>
              <a:gd name="T11" fmla="*/ 477 w 477"/>
              <a:gd name="T12" fmla="*/ 401 h 401"/>
            </a:gdLst>
            <a:ahLst/>
            <a:cxnLst>
              <a:cxn ang="T6">
                <a:pos x="T0" y="T1"/>
              </a:cxn>
              <a:cxn ang="T7">
                <a:pos x="T2" y="T3"/>
              </a:cxn>
              <a:cxn ang="T8">
                <a:pos x="T4" y="T5"/>
              </a:cxn>
            </a:cxnLst>
            <a:rect l="T9" t="T10" r="T11" b="T12"/>
            <a:pathLst>
              <a:path w="477" h="401">
                <a:moveTo>
                  <a:pt x="0" y="401"/>
                </a:moveTo>
                <a:lnTo>
                  <a:pt x="235" y="0"/>
                </a:lnTo>
                <a:lnTo>
                  <a:pt x="477" y="386"/>
                </a:lnTo>
              </a:path>
            </a:pathLst>
          </a:custGeom>
          <a:noFill/>
          <a:ln w="5715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763" name="Freeform 51"/>
          <p:cNvSpPr>
            <a:spLocks/>
          </p:cNvSpPr>
          <p:nvPr/>
        </p:nvSpPr>
        <p:spPr bwMode="auto">
          <a:xfrm>
            <a:off x="6413500" y="5489575"/>
            <a:ext cx="96838" cy="612775"/>
          </a:xfrm>
          <a:custGeom>
            <a:avLst/>
            <a:gdLst>
              <a:gd name="T0" fmla="*/ 0 w 61"/>
              <a:gd name="T1" fmla="*/ 2147483647 h 386"/>
              <a:gd name="T2" fmla="*/ 2147483647 w 61"/>
              <a:gd name="T3" fmla="*/ 0 h 386"/>
              <a:gd name="T4" fmla="*/ 2147483647 w 61"/>
              <a:gd name="T5" fmla="*/ 2147483647 h 386"/>
              <a:gd name="T6" fmla="*/ 0 60000 65536"/>
              <a:gd name="T7" fmla="*/ 0 60000 65536"/>
              <a:gd name="T8" fmla="*/ 0 60000 65536"/>
              <a:gd name="T9" fmla="*/ 0 w 61"/>
              <a:gd name="T10" fmla="*/ 0 h 386"/>
              <a:gd name="T11" fmla="*/ 61 w 61"/>
              <a:gd name="T12" fmla="*/ 386 h 386"/>
            </a:gdLst>
            <a:ahLst/>
            <a:cxnLst>
              <a:cxn ang="T6">
                <a:pos x="T0" y="T1"/>
              </a:cxn>
              <a:cxn ang="T7">
                <a:pos x="T2" y="T3"/>
              </a:cxn>
              <a:cxn ang="T8">
                <a:pos x="T4" y="T5"/>
              </a:cxn>
            </a:cxnLst>
            <a:rect l="T9" t="T10" r="T11" b="T12"/>
            <a:pathLst>
              <a:path w="61" h="386">
                <a:moveTo>
                  <a:pt x="0" y="385"/>
                </a:moveTo>
                <a:lnTo>
                  <a:pt x="30" y="0"/>
                </a:lnTo>
                <a:lnTo>
                  <a:pt x="61" y="386"/>
                </a:lnTo>
              </a:path>
            </a:pathLst>
          </a:custGeom>
          <a:noFill/>
          <a:ln w="5715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13" name="Rectangle 52"/>
          <p:cNvSpPr>
            <a:spLocks noChangeArrowheads="1"/>
          </p:cNvSpPr>
          <p:nvPr/>
        </p:nvSpPr>
        <p:spPr bwMode="auto">
          <a:xfrm>
            <a:off x="685800" y="1549400"/>
            <a:ext cx="7772400" cy="4508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chemeClr val="accent2"/>
                </a:solidFill>
              </a:rPr>
              <a:t>Charge </a:t>
            </a:r>
            <a:r>
              <a:rPr lang="en-US" altLang="en-US" sz="2400">
                <a:solidFill>
                  <a:schemeClr val="accent2"/>
                </a:solidFill>
              </a:rPr>
              <a:t>– detection using an electroscope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5714">
                                            <p:txEl>
                                              <p:pRg st="0" end="0"/>
                                            </p:txEl>
                                          </p:spTgt>
                                        </p:tgtEl>
                                        <p:attrNameLst>
                                          <p:attrName>style.visibility</p:attrName>
                                        </p:attrNameLst>
                                      </p:cBhvr>
                                      <p:to>
                                        <p:strVal val="visible"/>
                                      </p:to>
                                    </p:set>
                                    <p:anim calcmode="lin" valueType="num">
                                      <p:cBhvr additive="base">
                                        <p:cTn id="7" dur="500" fill="hold"/>
                                        <p:tgtEl>
                                          <p:spTgt spid="1157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7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15714">
                                            <p:txEl>
                                              <p:pRg st="1" end="1"/>
                                            </p:txEl>
                                          </p:spTgt>
                                        </p:tgtEl>
                                        <p:attrNameLst>
                                          <p:attrName>style.visibility</p:attrName>
                                        </p:attrNameLst>
                                      </p:cBhvr>
                                      <p:to>
                                        <p:strVal val="visible"/>
                                      </p:to>
                                    </p:set>
                                    <p:anim calcmode="lin" valueType="num">
                                      <p:cBhvr additive="base">
                                        <p:cTn id="34" dur="500" fill="hold"/>
                                        <p:tgtEl>
                                          <p:spTgt spid="115714">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157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115714">
                                            <p:txEl>
                                              <p:pRg st="2" end="2"/>
                                            </p:txEl>
                                          </p:spTgt>
                                        </p:tgtEl>
                                        <p:attrNameLst>
                                          <p:attrName>style.visibility</p:attrName>
                                        </p:attrNameLst>
                                      </p:cBhvr>
                                      <p:to>
                                        <p:strVal val="visible"/>
                                      </p:to>
                                    </p:set>
                                    <p:anim calcmode="lin" valueType="num">
                                      <p:cBhvr additive="base">
                                        <p:cTn id="40" dur="500" fill="hold"/>
                                        <p:tgtEl>
                                          <p:spTgt spid="115714">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157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115714">
                                            <p:txEl>
                                              <p:pRg st="3" end="3"/>
                                            </p:txEl>
                                          </p:spTgt>
                                        </p:tgtEl>
                                        <p:attrNameLst>
                                          <p:attrName>style.visibility</p:attrName>
                                        </p:attrNameLst>
                                      </p:cBhvr>
                                      <p:to>
                                        <p:strVal val="visible"/>
                                      </p:to>
                                    </p:set>
                                    <p:anim calcmode="lin" valueType="num">
                                      <p:cBhvr additive="base">
                                        <p:cTn id="46" dur="500" fill="hold"/>
                                        <p:tgtEl>
                                          <p:spTgt spid="115714">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157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115714">
                                            <p:txEl>
                                              <p:pRg st="4" end="4"/>
                                            </p:txEl>
                                          </p:spTgt>
                                        </p:tgtEl>
                                        <p:attrNameLst>
                                          <p:attrName>style.visibility</p:attrName>
                                        </p:attrNameLst>
                                      </p:cBhvr>
                                      <p:to>
                                        <p:strVal val="visible"/>
                                      </p:to>
                                    </p:set>
                                    <p:anim calcmode="lin" valueType="num">
                                      <p:cBhvr additive="base">
                                        <p:cTn id="52" dur="500" fill="hold"/>
                                        <p:tgtEl>
                                          <p:spTgt spid="115714">
                                            <p:txEl>
                                              <p:pRg st="4" end="4"/>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1571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115714">
                                            <p:txEl>
                                              <p:pRg st="5" end="5"/>
                                            </p:txEl>
                                          </p:spTgt>
                                        </p:tgtEl>
                                        <p:attrNameLst>
                                          <p:attrName>style.visibility</p:attrName>
                                        </p:attrNameLst>
                                      </p:cBhvr>
                                      <p:to>
                                        <p:strVal val="visible"/>
                                      </p:to>
                                    </p:set>
                                    <p:anim calcmode="lin" valueType="num">
                                      <p:cBhvr additive="base">
                                        <p:cTn id="58" dur="500" fill="hold"/>
                                        <p:tgtEl>
                                          <p:spTgt spid="115714">
                                            <p:txEl>
                                              <p:pRg st="5" end="5"/>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1571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15762"/>
                                        </p:tgtEl>
                                        <p:attrNameLst>
                                          <p:attrName>style.visibility</p:attrName>
                                        </p:attrNameLst>
                                      </p:cBhvr>
                                      <p:to>
                                        <p:strVal val="visible"/>
                                      </p:to>
                                    </p:set>
                                    <p:animEffect transition="in" filter="wipe(down)">
                                      <p:cBhvr>
                                        <p:cTn id="64" dur="1000"/>
                                        <p:tgtEl>
                                          <p:spTgt spid="115762"/>
                                        </p:tgtEl>
                                      </p:cBhvr>
                                    </p:animEffect>
                                  </p:childTnLst>
                                  <p:subTnLst>
                                    <p:audio>
                                      <p:cMediaNode>
                                        <p:cTn display="0" masterRel="sameClick">
                                          <p:stCondLst>
                                            <p:cond evt="begin" delay="0">
                                              <p:tn val="62"/>
                                            </p:cond>
                                          </p:stCondLst>
                                          <p:endCondLst>
                                            <p:cond evt="onStopAudio" delay="0">
                                              <p:tgtEl>
                                                <p:sldTgt/>
                                              </p:tgtEl>
                                            </p:cond>
                                          </p:endCondLst>
                                        </p:cTn>
                                        <p:tgtEl>
                                          <p:sndTgt r:embed="rId5" name="voltage.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15763"/>
                                        </p:tgtEl>
                                        <p:attrNameLst>
                                          <p:attrName>style.visibility</p:attrName>
                                        </p:attrNameLst>
                                      </p:cBhvr>
                                      <p:to>
                                        <p:strVal val="visible"/>
                                      </p:to>
                                    </p:set>
                                    <p:animEffect transition="in" filter="wipe(down)">
                                      <p:cBhvr>
                                        <p:cTn id="69" dur="1000"/>
                                        <p:tgtEl>
                                          <p:spTgt spid="115763"/>
                                        </p:tgtEl>
                                      </p:cBhvr>
                                    </p:animEffect>
                                  </p:childTnLst>
                                  <p:subTnLst>
                                    <p:audio>
                                      <p:cMediaNode>
                                        <p:cTn display="0" masterRel="sameClick">
                                          <p:stCondLst>
                                            <p:cond evt="begin" delay="0">
                                              <p:tn val="67"/>
                                            </p:cond>
                                          </p:stCondLst>
                                          <p:endCondLst>
                                            <p:cond evt="onStopAudio" delay="0">
                                              <p:tgtEl>
                                                <p:sldTgt/>
                                              </p:tgtEl>
                                            </p:cond>
                                          </p:endCondLst>
                                        </p:cTn>
                                        <p:tgtEl>
                                          <p:sndTgt r:embed="rId5" name="voltage.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nodeType="clickEffect">
                                  <p:stCondLst>
                                    <p:cond delay="0"/>
                                  </p:stCondLst>
                                  <p:childTnLst>
                                    <p:set>
                                      <p:cBhvr>
                                        <p:cTn id="73" dur="1" fill="hold">
                                          <p:stCondLst>
                                            <p:cond delay="0"/>
                                          </p:stCondLst>
                                        </p:cTn>
                                        <p:tgtEl>
                                          <p:spTgt spid="115714">
                                            <p:txEl>
                                              <p:pRg st="6" end="6"/>
                                            </p:txEl>
                                          </p:spTgt>
                                        </p:tgtEl>
                                        <p:attrNameLst>
                                          <p:attrName>style.visibility</p:attrName>
                                        </p:attrNameLst>
                                      </p:cBhvr>
                                      <p:to>
                                        <p:strVal val="visible"/>
                                      </p:to>
                                    </p:set>
                                    <p:anim calcmode="lin" valueType="num">
                                      <p:cBhvr additive="base">
                                        <p:cTn id="74" dur="500" fill="hold"/>
                                        <p:tgtEl>
                                          <p:spTgt spid="115714">
                                            <p:txEl>
                                              <p:pRg st="6" end="6"/>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11571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62" grpId="0" animBg="1"/>
      <p:bldP spid="1157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687388" y="1984375"/>
            <a:ext cx="7772400" cy="48736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ym typeface="Symbol" pitchFamily="18" charset="2"/>
              </a:rPr>
              <a:t>PRACTICE: Explain: A charged wand is brought near an uncharged electroscope </a:t>
            </a:r>
            <a:r>
              <a:rPr lang="en-US" altLang="en-US" sz="2400" b="1">
                <a:sym typeface="Symbol" pitchFamily="18" charset="2"/>
              </a:rPr>
              <a:t>without touching it</a:t>
            </a:r>
            <a:r>
              <a:rPr lang="en-US" altLang="en-US" sz="2400">
                <a:sym typeface="Symbol" pitchFamily="18" charset="2"/>
              </a:rPr>
              <a:t>.          While the wand is near, the leaves spread apart.</a:t>
            </a:r>
          </a:p>
          <a:p>
            <a:pPr>
              <a:buFontTx/>
              <a:buNone/>
            </a:pPr>
            <a:r>
              <a:rPr lang="en-US" altLang="en-US" sz="2400">
                <a:sym typeface="Symbol" pitchFamily="18" charset="2"/>
              </a:rPr>
              <a:t>SOLUTION: </a:t>
            </a:r>
          </a:p>
          <a:p>
            <a:pPr>
              <a:buFontTx/>
              <a:buNone/>
            </a:pPr>
            <a:r>
              <a:rPr lang="en-US" altLang="en-US" sz="2400">
                <a:sym typeface="Symbol" pitchFamily="18" charset="2"/>
              </a:rPr>
              <a:t>The ball and the leaves are conductors                         and they are connected to each other.</a:t>
            </a:r>
          </a:p>
          <a:p>
            <a:pPr>
              <a:buFontTx/>
              <a:buNone/>
            </a:pPr>
            <a:r>
              <a:rPr lang="en-US" altLang="en-US" sz="2400">
                <a:sym typeface="Symbol" pitchFamily="18" charset="2"/>
              </a:rPr>
              <a:t>The wand’s charge repels like charges                         in the ball.</a:t>
            </a:r>
          </a:p>
          <a:p>
            <a:pPr>
              <a:buFontTx/>
              <a:buNone/>
            </a:pPr>
            <a:r>
              <a:rPr lang="en-US" altLang="en-US" sz="2400">
                <a:sym typeface="Symbol" pitchFamily="18" charset="2"/>
              </a:rPr>
              <a:t>The like charges in the ball travel as                              far as they can to the leaves. </a:t>
            </a:r>
          </a:p>
          <a:p>
            <a:pPr>
              <a:buFontTx/>
              <a:buNone/>
            </a:pPr>
            <a:r>
              <a:rPr lang="en-US" altLang="en-US" sz="2400">
                <a:sym typeface="Symbol" pitchFamily="18" charset="2"/>
              </a:rPr>
              <a:t>The leaves now temporarily hold like                       charges and thus they repel each other.</a:t>
            </a:r>
          </a:p>
        </p:txBody>
      </p:sp>
      <p:sp>
        <p:nvSpPr>
          <p:cNvPr id="22531" name="Rectangle 4"/>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grpSp>
        <p:nvGrpSpPr>
          <p:cNvPr id="2" name="Group 5"/>
          <p:cNvGrpSpPr>
            <a:grpSpLocks/>
          </p:cNvGrpSpPr>
          <p:nvPr/>
        </p:nvGrpSpPr>
        <p:grpSpPr bwMode="auto">
          <a:xfrm>
            <a:off x="7027863" y="2520950"/>
            <a:ext cx="1212850" cy="1997075"/>
            <a:chOff x="2266" y="2349"/>
            <a:chExt cx="1128" cy="1857"/>
          </a:xfrm>
        </p:grpSpPr>
        <p:grpSp>
          <p:nvGrpSpPr>
            <p:cNvPr id="22553" name="Group 6"/>
            <p:cNvGrpSpPr>
              <a:grpSpLocks/>
            </p:cNvGrpSpPr>
            <p:nvPr/>
          </p:nvGrpSpPr>
          <p:grpSpPr bwMode="auto">
            <a:xfrm>
              <a:off x="2776" y="2920"/>
              <a:ext cx="87" cy="940"/>
              <a:chOff x="2864" y="3025"/>
              <a:chExt cx="87" cy="940"/>
            </a:xfrm>
          </p:grpSpPr>
          <p:sp>
            <p:nvSpPr>
              <p:cNvPr id="22565" name="Freeform 7"/>
              <p:cNvSpPr>
                <a:spLocks/>
              </p:cNvSpPr>
              <p:nvPr/>
            </p:nvSpPr>
            <p:spPr bwMode="auto">
              <a:xfrm>
                <a:off x="2888" y="3556"/>
                <a:ext cx="46" cy="409"/>
              </a:xfrm>
              <a:custGeom>
                <a:avLst/>
                <a:gdLst>
                  <a:gd name="T0" fmla="*/ 0 w 205"/>
                  <a:gd name="T1" fmla="*/ 394 h 409"/>
                  <a:gd name="T2" fmla="*/ 0 w 205"/>
                  <a:gd name="T3" fmla="*/ 0 h 409"/>
                  <a:gd name="T4" fmla="*/ 0 w 205"/>
                  <a:gd name="T5" fmla="*/ 409 h 409"/>
                  <a:gd name="T6" fmla="*/ 0 60000 65536"/>
                  <a:gd name="T7" fmla="*/ 0 60000 65536"/>
                  <a:gd name="T8" fmla="*/ 0 60000 65536"/>
                  <a:gd name="T9" fmla="*/ 0 w 205"/>
                  <a:gd name="T10" fmla="*/ 0 h 409"/>
                  <a:gd name="T11" fmla="*/ 205 w 205"/>
                  <a:gd name="T12" fmla="*/ 409 h 409"/>
                </a:gdLst>
                <a:ahLst/>
                <a:cxnLst>
                  <a:cxn ang="T6">
                    <a:pos x="T0" y="T1"/>
                  </a:cxn>
                  <a:cxn ang="T7">
                    <a:pos x="T2" y="T3"/>
                  </a:cxn>
                  <a:cxn ang="T8">
                    <a:pos x="T4" y="T5"/>
                  </a:cxn>
                </a:cxnLst>
                <a:rect l="T9" t="T10" r="T11" b="T12"/>
                <a:pathLst>
                  <a:path w="205" h="409">
                    <a:moveTo>
                      <a:pt x="0" y="394"/>
                    </a:moveTo>
                    <a:lnTo>
                      <a:pt x="106" y="0"/>
                    </a:lnTo>
                    <a:lnTo>
                      <a:pt x="205" y="409"/>
                    </a:lnTo>
                  </a:path>
                </a:pathLst>
              </a:custGeom>
              <a:noFill/>
              <a:ln w="19050" cmpd="sng">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66" name="Rectangle 8"/>
              <p:cNvSpPr>
                <a:spLocks noChangeArrowheads="1"/>
              </p:cNvSpPr>
              <p:nvPr/>
            </p:nvSpPr>
            <p:spPr bwMode="auto">
              <a:xfrm>
                <a:off x="2864" y="3025"/>
                <a:ext cx="87" cy="530"/>
              </a:xfrm>
              <a:prstGeom prst="rect">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22554" name="Group 9"/>
            <p:cNvGrpSpPr>
              <a:grpSpLocks/>
            </p:cNvGrpSpPr>
            <p:nvPr/>
          </p:nvGrpSpPr>
          <p:grpSpPr bwMode="auto">
            <a:xfrm>
              <a:off x="2266" y="2349"/>
              <a:ext cx="1128" cy="1857"/>
              <a:chOff x="4558" y="2076"/>
              <a:chExt cx="1128" cy="1857"/>
            </a:xfrm>
          </p:grpSpPr>
          <p:pic>
            <p:nvPicPr>
              <p:cNvPr id="117770" name="Picture 10" descr="ANd9GcSVdVCjfHklk_qzcE1v84Paz0OjtPC558e-YQLSh0a_ib2nwbhRkhFFh3Xw4Q"/>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4558" y="2325"/>
                <a:ext cx="1128" cy="1608"/>
              </a:xfrm>
              <a:prstGeom prst="rect">
                <a:avLst/>
              </a:prstGeom>
              <a:ln>
                <a:noFill/>
              </a:ln>
              <a:effectLst>
                <a:outerShdw blurRad="292100" dist="139700" dir="2700000" algn="tl" rotWithShape="0">
                  <a:srgbClr val="333333">
                    <a:alpha val="65000"/>
                  </a:srgbClr>
                </a:outerShdw>
              </a:effectLst>
            </p:spPr>
          </p:pic>
          <p:grpSp>
            <p:nvGrpSpPr>
              <p:cNvPr id="22556" name="Group 11"/>
              <p:cNvGrpSpPr>
                <a:grpSpLocks/>
              </p:cNvGrpSpPr>
              <p:nvPr/>
            </p:nvGrpSpPr>
            <p:grpSpPr bwMode="auto">
              <a:xfrm>
                <a:off x="4903" y="2076"/>
                <a:ext cx="426" cy="703"/>
                <a:chOff x="3008" y="2035"/>
                <a:chExt cx="426" cy="703"/>
              </a:xfrm>
            </p:grpSpPr>
            <p:grpSp>
              <p:nvGrpSpPr>
                <p:cNvPr id="22557" name="Group 12"/>
                <p:cNvGrpSpPr>
                  <a:grpSpLocks/>
                </p:cNvGrpSpPr>
                <p:nvPr/>
              </p:nvGrpSpPr>
              <p:grpSpPr bwMode="auto">
                <a:xfrm>
                  <a:off x="3008" y="2328"/>
                  <a:ext cx="426" cy="410"/>
                  <a:chOff x="4092" y="2055"/>
                  <a:chExt cx="426" cy="410"/>
                </a:xfrm>
              </p:grpSpPr>
              <p:sp>
                <p:nvSpPr>
                  <p:cNvPr id="117773" name="Oval 13"/>
                  <p:cNvSpPr>
                    <a:spLocks noChangeArrowheads="1"/>
                  </p:cNvSpPr>
                  <p:nvPr/>
                </p:nvSpPr>
                <p:spPr bwMode="auto">
                  <a:xfrm>
                    <a:off x="4094" y="2382"/>
                    <a:ext cx="424" cy="83"/>
                  </a:xfrm>
                  <a:prstGeom prst="ellipse">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round/>
                    <a:headEnd/>
                    <a:tailEnd/>
                  </a:ln>
                  <a:effectLst/>
                </p:spPr>
                <p:txBody>
                  <a:bodyPr wrap="none" anchor="ctr"/>
                  <a:lstStyle/>
                  <a:p>
                    <a:pPr>
                      <a:defRPr/>
                    </a:pPr>
                    <a:endParaRPr lang="en-US"/>
                  </a:p>
                </p:txBody>
              </p:sp>
              <p:sp>
                <p:nvSpPr>
                  <p:cNvPr id="117774" name="Rectangle 14"/>
                  <p:cNvSpPr>
                    <a:spLocks noChangeArrowheads="1"/>
                  </p:cNvSpPr>
                  <p:nvPr/>
                </p:nvSpPr>
                <p:spPr bwMode="auto">
                  <a:xfrm>
                    <a:off x="4092" y="2090"/>
                    <a:ext cx="424" cy="335"/>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miter lim="800000"/>
                    <a:headEnd/>
                    <a:tailEnd/>
                  </a:ln>
                  <a:effectLst/>
                </p:spPr>
                <p:txBody>
                  <a:bodyPr wrap="none" anchor="ctr"/>
                  <a:lstStyle/>
                  <a:p>
                    <a:pPr>
                      <a:defRPr/>
                    </a:pPr>
                    <a:endParaRPr lang="en-US"/>
                  </a:p>
                </p:txBody>
              </p:sp>
              <p:sp>
                <p:nvSpPr>
                  <p:cNvPr id="117775" name="Oval 15"/>
                  <p:cNvSpPr>
                    <a:spLocks noChangeArrowheads="1"/>
                  </p:cNvSpPr>
                  <p:nvPr/>
                </p:nvSpPr>
                <p:spPr bwMode="auto">
                  <a:xfrm>
                    <a:off x="4094" y="2053"/>
                    <a:ext cx="422" cy="84"/>
                  </a:xfrm>
                  <a:prstGeom prst="ellipse">
                    <a:avLst/>
                  </a:pr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defRPr/>
                    </a:pPr>
                    <a:endParaRPr lang="en-US"/>
                  </a:p>
                </p:txBody>
              </p:sp>
            </p:grpSp>
            <p:grpSp>
              <p:nvGrpSpPr>
                <p:cNvPr id="22558" name="Group 16"/>
                <p:cNvGrpSpPr>
                  <a:grpSpLocks/>
                </p:cNvGrpSpPr>
                <p:nvPr/>
              </p:nvGrpSpPr>
              <p:grpSpPr bwMode="auto">
                <a:xfrm>
                  <a:off x="3182" y="2177"/>
                  <a:ext cx="87" cy="200"/>
                  <a:chOff x="3304" y="2813"/>
                  <a:chExt cx="87" cy="245"/>
                </a:xfrm>
              </p:grpSpPr>
              <p:sp>
                <p:nvSpPr>
                  <p:cNvPr id="22560" name="Rectangle 17"/>
                  <p:cNvSpPr>
                    <a:spLocks noChangeArrowheads="1"/>
                  </p:cNvSpPr>
                  <p:nvPr/>
                </p:nvSpPr>
                <p:spPr bwMode="auto">
                  <a:xfrm>
                    <a:off x="3304" y="2813"/>
                    <a:ext cx="87" cy="220"/>
                  </a:xfrm>
                  <a:prstGeom prst="rect">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2561" name="Oval 18"/>
                  <p:cNvSpPr>
                    <a:spLocks noChangeArrowheads="1"/>
                  </p:cNvSpPr>
                  <p:nvPr/>
                </p:nvSpPr>
                <p:spPr bwMode="auto">
                  <a:xfrm>
                    <a:off x="3304" y="3002"/>
                    <a:ext cx="83" cy="56"/>
                  </a:xfrm>
                  <a:prstGeom prst="ellipse">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22559" name="Oval 19"/>
                <p:cNvSpPr>
                  <a:spLocks noChangeArrowheads="1"/>
                </p:cNvSpPr>
                <p:nvPr/>
              </p:nvSpPr>
              <p:spPr bwMode="auto">
                <a:xfrm>
                  <a:off x="3099" y="2035"/>
                  <a:ext cx="242" cy="242"/>
                </a:xfrm>
                <a:prstGeom prst="ellipse">
                  <a:avLst/>
                </a:prstGeom>
                <a:gradFill rotWithShape="1">
                  <a:gsLst>
                    <a:gs pos="0">
                      <a:srgbClr val="CC6600"/>
                    </a:gs>
                    <a:gs pos="100000">
                      <a:srgbClr val="5E2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grpSp>
      <p:grpSp>
        <p:nvGrpSpPr>
          <p:cNvPr id="8" name="Group 20"/>
          <p:cNvGrpSpPr>
            <a:grpSpLocks/>
          </p:cNvGrpSpPr>
          <p:nvPr/>
        </p:nvGrpSpPr>
        <p:grpSpPr bwMode="auto">
          <a:xfrm>
            <a:off x="7027863" y="4705350"/>
            <a:ext cx="1212850" cy="1997075"/>
            <a:chOff x="3790" y="2351"/>
            <a:chExt cx="1128" cy="1857"/>
          </a:xfrm>
        </p:grpSpPr>
        <p:grpSp>
          <p:nvGrpSpPr>
            <p:cNvPr id="22539" name="Group 21"/>
            <p:cNvGrpSpPr>
              <a:grpSpLocks/>
            </p:cNvGrpSpPr>
            <p:nvPr/>
          </p:nvGrpSpPr>
          <p:grpSpPr bwMode="auto">
            <a:xfrm>
              <a:off x="4109" y="2945"/>
              <a:ext cx="485" cy="917"/>
              <a:chOff x="4268" y="2643"/>
              <a:chExt cx="485" cy="917"/>
            </a:xfrm>
          </p:grpSpPr>
          <p:sp>
            <p:nvSpPr>
              <p:cNvPr id="22551" name="Rectangle 22"/>
              <p:cNvSpPr>
                <a:spLocks noChangeArrowheads="1"/>
              </p:cNvSpPr>
              <p:nvPr/>
            </p:nvSpPr>
            <p:spPr bwMode="auto">
              <a:xfrm>
                <a:off x="4477" y="2643"/>
                <a:ext cx="87" cy="530"/>
              </a:xfrm>
              <a:prstGeom prst="rect">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2552" name="Freeform 23"/>
              <p:cNvSpPr>
                <a:spLocks/>
              </p:cNvSpPr>
              <p:nvPr/>
            </p:nvSpPr>
            <p:spPr bwMode="auto">
              <a:xfrm>
                <a:off x="4268" y="3151"/>
                <a:ext cx="485" cy="409"/>
              </a:xfrm>
              <a:custGeom>
                <a:avLst/>
                <a:gdLst>
                  <a:gd name="T0" fmla="*/ 0 w 205"/>
                  <a:gd name="T1" fmla="*/ 394 h 409"/>
                  <a:gd name="T2" fmla="*/ 18605 w 205"/>
                  <a:gd name="T3" fmla="*/ 0 h 409"/>
                  <a:gd name="T4" fmla="*/ 35940 w 205"/>
                  <a:gd name="T5" fmla="*/ 409 h 409"/>
                  <a:gd name="T6" fmla="*/ 0 60000 65536"/>
                  <a:gd name="T7" fmla="*/ 0 60000 65536"/>
                  <a:gd name="T8" fmla="*/ 0 60000 65536"/>
                  <a:gd name="T9" fmla="*/ 0 w 205"/>
                  <a:gd name="T10" fmla="*/ 0 h 409"/>
                  <a:gd name="T11" fmla="*/ 205 w 205"/>
                  <a:gd name="T12" fmla="*/ 409 h 409"/>
                </a:gdLst>
                <a:ahLst/>
                <a:cxnLst>
                  <a:cxn ang="T6">
                    <a:pos x="T0" y="T1"/>
                  </a:cxn>
                  <a:cxn ang="T7">
                    <a:pos x="T2" y="T3"/>
                  </a:cxn>
                  <a:cxn ang="T8">
                    <a:pos x="T4" y="T5"/>
                  </a:cxn>
                </a:cxnLst>
                <a:rect l="T9" t="T10" r="T11" b="T12"/>
                <a:pathLst>
                  <a:path w="205" h="409">
                    <a:moveTo>
                      <a:pt x="0" y="394"/>
                    </a:moveTo>
                    <a:lnTo>
                      <a:pt x="106" y="0"/>
                    </a:lnTo>
                    <a:lnTo>
                      <a:pt x="205" y="409"/>
                    </a:lnTo>
                  </a:path>
                </a:pathLst>
              </a:custGeom>
              <a:noFill/>
              <a:ln w="19050" cmpd="sng">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2540" name="Group 24"/>
            <p:cNvGrpSpPr>
              <a:grpSpLocks/>
            </p:cNvGrpSpPr>
            <p:nvPr/>
          </p:nvGrpSpPr>
          <p:grpSpPr bwMode="auto">
            <a:xfrm>
              <a:off x="3790" y="2351"/>
              <a:ext cx="1128" cy="1857"/>
              <a:chOff x="4558" y="2076"/>
              <a:chExt cx="1128" cy="1857"/>
            </a:xfrm>
          </p:grpSpPr>
          <p:pic>
            <p:nvPicPr>
              <p:cNvPr id="117785" name="Picture 25" descr="ANd9GcSVdVCjfHklk_qzcE1v84Paz0OjtPC558e-YQLSh0a_ib2nwbhRkhFFh3Xw4Q"/>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4558" y="2325"/>
                <a:ext cx="1128" cy="1608"/>
              </a:xfrm>
              <a:prstGeom prst="rect">
                <a:avLst/>
              </a:prstGeom>
              <a:ln>
                <a:noFill/>
              </a:ln>
              <a:effectLst>
                <a:outerShdw blurRad="292100" dist="139700" dir="2700000" algn="tl" rotWithShape="0">
                  <a:srgbClr val="333333">
                    <a:alpha val="65000"/>
                  </a:srgbClr>
                </a:outerShdw>
              </a:effectLst>
            </p:spPr>
          </p:pic>
          <p:grpSp>
            <p:nvGrpSpPr>
              <p:cNvPr id="22542" name="Group 26"/>
              <p:cNvGrpSpPr>
                <a:grpSpLocks/>
              </p:cNvGrpSpPr>
              <p:nvPr/>
            </p:nvGrpSpPr>
            <p:grpSpPr bwMode="auto">
              <a:xfrm>
                <a:off x="4903" y="2076"/>
                <a:ext cx="426" cy="703"/>
                <a:chOff x="3008" y="2035"/>
                <a:chExt cx="426" cy="703"/>
              </a:xfrm>
            </p:grpSpPr>
            <p:grpSp>
              <p:nvGrpSpPr>
                <p:cNvPr id="22543" name="Group 27"/>
                <p:cNvGrpSpPr>
                  <a:grpSpLocks/>
                </p:cNvGrpSpPr>
                <p:nvPr/>
              </p:nvGrpSpPr>
              <p:grpSpPr bwMode="auto">
                <a:xfrm>
                  <a:off x="3008" y="2328"/>
                  <a:ext cx="426" cy="410"/>
                  <a:chOff x="4092" y="2055"/>
                  <a:chExt cx="426" cy="410"/>
                </a:xfrm>
              </p:grpSpPr>
              <p:sp>
                <p:nvSpPr>
                  <p:cNvPr id="117788" name="Oval 28"/>
                  <p:cNvSpPr>
                    <a:spLocks noChangeArrowheads="1"/>
                  </p:cNvSpPr>
                  <p:nvPr/>
                </p:nvSpPr>
                <p:spPr bwMode="auto">
                  <a:xfrm>
                    <a:off x="4094" y="2382"/>
                    <a:ext cx="424" cy="83"/>
                  </a:xfrm>
                  <a:prstGeom prst="ellipse">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round/>
                    <a:headEnd/>
                    <a:tailEnd/>
                  </a:ln>
                  <a:effectLst/>
                </p:spPr>
                <p:txBody>
                  <a:bodyPr wrap="none" anchor="ctr"/>
                  <a:lstStyle/>
                  <a:p>
                    <a:pPr>
                      <a:defRPr/>
                    </a:pPr>
                    <a:endParaRPr lang="en-US"/>
                  </a:p>
                </p:txBody>
              </p:sp>
              <p:sp>
                <p:nvSpPr>
                  <p:cNvPr id="117789" name="Rectangle 29"/>
                  <p:cNvSpPr>
                    <a:spLocks noChangeArrowheads="1"/>
                  </p:cNvSpPr>
                  <p:nvPr/>
                </p:nvSpPr>
                <p:spPr bwMode="auto">
                  <a:xfrm>
                    <a:off x="4092" y="2090"/>
                    <a:ext cx="424" cy="335"/>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miter lim="800000"/>
                    <a:headEnd/>
                    <a:tailEnd/>
                  </a:ln>
                  <a:effectLst/>
                </p:spPr>
                <p:txBody>
                  <a:bodyPr wrap="none" anchor="ctr"/>
                  <a:lstStyle/>
                  <a:p>
                    <a:pPr>
                      <a:defRPr/>
                    </a:pPr>
                    <a:endParaRPr lang="en-US"/>
                  </a:p>
                </p:txBody>
              </p:sp>
              <p:sp>
                <p:nvSpPr>
                  <p:cNvPr id="117790" name="Oval 30"/>
                  <p:cNvSpPr>
                    <a:spLocks noChangeArrowheads="1"/>
                  </p:cNvSpPr>
                  <p:nvPr/>
                </p:nvSpPr>
                <p:spPr bwMode="auto">
                  <a:xfrm>
                    <a:off x="4094" y="2053"/>
                    <a:ext cx="422" cy="84"/>
                  </a:xfrm>
                  <a:prstGeom prst="ellipse">
                    <a:avLst/>
                  </a:pr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defRPr/>
                    </a:pPr>
                    <a:endParaRPr lang="en-US"/>
                  </a:p>
                </p:txBody>
              </p:sp>
            </p:grpSp>
            <p:grpSp>
              <p:nvGrpSpPr>
                <p:cNvPr id="22544" name="Group 31"/>
                <p:cNvGrpSpPr>
                  <a:grpSpLocks/>
                </p:cNvGrpSpPr>
                <p:nvPr/>
              </p:nvGrpSpPr>
              <p:grpSpPr bwMode="auto">
                <a:xfrm>
                  <a:off x="3182" y="2177"/>
                  <a:ext cx="87" cy="200"/>
                  <a:chOff x="3304" y="2813"/>
                  <a:chExt cx="87" cy="245"/>
                </a:xfrm>
              </p:grpSpPr>
              <p:sp>
                <p:nvSpPr>
                  <p:cNvPr id="22546" name="Rectangle 32"/>
                  <p:cNvSpPr>
                    <a:spLocks noChangeArrowheads="1"/>
                  </p:cNvSpPr>
                  <p:nvPr/>
                </p:nvSpPr>
                <p:spPr bwMode="auto">
                  <a:xfrm>
                    <a:off x="3304" y="2813"/>
                    <a:ext cx="87" cy="220"/>
                  </a:xfrm>
                  <a:prstGeom prst="rect">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2547" name="Oval 33"/>
                  <p:cNvSpPr>
                    <a:spLocks noChangeArrowheads="1"/>
                  </p:cNvSpPr>
                  <p:nvPr/>
                </p:nvSpPr>
                <p:spPr bwMode="auto">
                  <a:xfrm>
                    <a:off x="3304" y="3002"/>
                    <a:ext cx="83" cy="56"/>
                  </a:xfrm>
                  <a:prstGeom prst="ellipse">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22545" name="Oval 34"/>
                <p:cNvSpPr>
                  <a:spLocks noChangeArrowheads="1"/>
                </p:cNvSpPr>
                <p:nvPr/>
              </p:nvSpPr>
              <p:spPr bwMode="auto">
                <a:xfrm>
                  <a:off x="3099" y="2035"/>
                  <a:ext cx="242" cy="242"/>
                </a:xfrm>
                <a:prstGeom prst="ellipse">
                  <a:avLst/>
                </a:prstGeom>
                <a:gradFill rotWithShape="1">
                  <a:gsLst>
                    <a:gs pos="0">
                      <a:srgbClr val="CC6600"/>
                    </a:gs>
                    <a:gs pos="100000">
                      <a:srgbClr val="5E2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grpSp>
      <p:sp>
        <p:nvSpPr>
          <p:cNvPr id="117795" name="Rectangle 35"/>
          <p:cNvSpPr>
            <a:spLocks noChangeArrowheads="1"/>
          </p:cNvSpPr>
          <p:nvPr/>
        </p:nvSpPr>
        <p:spPr bwMode="auto">
          <a:xfrm>
            <a:off x="7958138" y="4703763"/>
            <a:ext cx="1204912" cy="204787"/>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9525">
            <a:noFill/>
            <a:miter lim="800000"/>
            <a:headEnd/>
            <a:tailEnd/>
          </a:ln>
          <a:effectLst/>
        </p:spPr>
        <p:txBody>
          <a:bodyPr wrap="none" anchor="ctr"/>
          <a:lstStyle/>
          <a:p>
            <a:pPr>
              <a:defRPr/>
            </a:pPr>
            <a:endParaRPr lang="en-US"/>
          </a:p>
        </p:txBody>
      </p:sp>
      <p:sp>
        <p:nvSpPr>
          <p:cNvPr id="117796" name="Line 36"/>
          <p:cNvSpPr>
            <a:spLocks noChangeShapeType="1"/>
          </p:cNvSpPr>
          <p:nvPr/>
        </p:nvSpPr>
        <p:spPr bwMode="auto">
          <a:xfrm>
            <a:off x="7015163" y="4595813"/>
            <a:ext cx="1274762" cy="0"/>
          </a:xfrm>
          <a:prstGeom prst="line">
            <a:avLst/>
          </a:prstGeom>
          <a:noFill/>
          <a:ln w="76200">
            <a:solidFill>
              <a:schemeClr val="hlink"/>
            </a:solidFill>
            <a:prstDash val="sysDash"/>
            <a:round/>
            <a:headEnd/>
            <a:tailEnd/>
          </a:ln>
          <a:extLst>
            <a:ext uri="{909E8E84-426E-40DD-AFC4-6F175D3DCCD1}">
              <a14:hiddenFill xmlns:a14="http://schemas.microsoft.com/office/drawing/2010/main">
                <a:noFill/>
              </a14:hiddenFill>
            </a:ext>
          </a:extLst>
        </p:spPr>
        <p:txBody>
          <a:bodyPr/>
          <a:lstStyle/>
          <a:p>
            <a:endParaRPr lang="en-US"/>
          </a:p>
        </p:txBody>
      </p:sp>
      <p:sp>
        <p:nvSpPr>
          <p:cNvPr id="117797" name="Text Box 37"/>
          <p:cNvSpPr txBox="1">
            <a:spLocks noChangeArrowheads="1"/>
          </p:cNvSpPr>
          <p:nvPr/>
        </p:nvSpPr>
        <p:spPr bwMode="auto">
          <a:xfrm rot="-5400000">
            <a:off x="7691438" y="3109913"/>
            <a:ext cx="1793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a:solidFill>
                  <a:schemeClr val="hlink"/>
                </a:solidFill>
              </a:rPr>
              <a:t>before and after</a:t>
            </a:r>
          </a:p>
        </p:txBody>
      </p:sp>
      <p:sp>
        <p:nvSpPr>
          <p:cNvPr id="117798" name="Text Box 38"/>
          <p:cNvSpPr txBox="1">
            <a:spLocks noChangeArrowheads="1"/>
          </p:cNvSpPr>
          <p:nvPr/>
        </p:nvSpPr>
        <p:spPr bwMode="auto">
          <a:xfrm rot="-5400000">
            <a:off x="7914482" y="5560219"/>
            <a:ext cx="10334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rPr>
              <a:t>during</a:t>
            </a:r>
          </a:p>
        </p:txBody>
      </p:sp>
      <p:sp>
        <p:nvSpPr>
          <p:cNvPr id="22538" name="Rectangle 39"/>
          <p:cNvSpPr>
            <a:spLocks noChangeArrowheads="1"/>
          </p:cNvSpPr>
          <p:nvPr/>
        </p:nvSpPr>
        <p:spPr bwMode="auto">
          <a:xfrm>
            <a:off x="685800" y="1549400"/>
            <a:ext cx="7772400" cy="4508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chemeClr val="accent2"/>
                </a:solidFill>
              </a:rPr>
              <a:t>Charge </a:t>
            </a:r>
            <a:r>
              <a:rPr lang="en-US" altLang="en-US" sz="2400">
                <a:solidFill>
                  <a:schemeClr val="accent2"/>
                </a:solidFill>
              </a:rPr>
              <a:t>– detection using an electroscope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7762">
                                            <p:txEl>
                                              <p:pRg st="0" end="0"/>
                                            </p:txEl>
                                          </p:spTgt>
                                        </p:tgtEl>
                                        <p:attrNameLst>
                                          <p:attrName>style.visibility</p:attrName>
                                        </p:attrNameLst>
                                      </p:cBhvr>
                                      <p:to>
                                        <p:strVal val="visible"/>
                                      </p:to>
                                    </p:set>
                                    <p:anim calcmode="lin" valueType="num">
                                      <p:cBhvr additive="base">
                                        <p:cTn id="7" dur="500" fill="hold"/>
                                        <p:tgtEl>
                                          <p:spTgt spid="1177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77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17797"/>
                                        </p:tgtEl>
                                        <p:attrNameLst>
                                          <p:attrName>style.visibility</p:attrName>
                                        </p:attrNameLst>
                                      </p:cBhvr>
                                      <p:to>
                                        <p:strVal val="visible"/>
                                      </p:to>
                                    </p:set>
                                    <p:anim calcmode="lin" valueType="num">
                                      <p:cBhvr>
                                        <p:cTn id="20" dur="500" fill="hold"/>
                                        <p:tgtEl>
                                          <p:spTgt spid="117797"/>
                                        </p:tgtEl>
                                        <p:attrNameLst>
                                          <p:attrName>ppt_w</p:attrName>
                                        </p:attrNameLst>
                                      </p:cBhvr>
                                      <p:tavLst>
                                        <p:tav tm="0">
                                          <p:val>
                                            <p:fltVal val="0"/>
                                          </p:val>
                                        </p:tav>
                                        <p:tav tm="100000">
                                          <p:val>
                                            <p:strVal val="#ppt_w"/>
                                          </p:val>
                                        </p:tav>
                                      </p:tavLst>
                                    </p:anim>
                                    <p:anim calcmode="lin" valueType="num">
                                      <p:cBhvr>
                                        <p:cTn id="21" dur="500" fill="hold"/>
                                        <p:tgtEl>
                                          <p:spTgt spid="117797"/>
                                        </p:tgtEl>
                                        <p:attrNameLst>
                                          <p:attrName>ppt_h</p:attrName>
                                        </p:attrNameLst>
                                      </p:cBhvr>
                                      <p:tavLst>
                                        <p:tav tm="0">
                                          <p:val>
                                            <p:fltVal val="0"/>
                                          </p:val>
                                        </p:tav>
                                        <p:tav tm="100000">
                                          <p:val>
                                            <p:strVal val="#ppt_h"/>
                                          </p:val>
                                        </p:tav>
                                      </p:tavLst>
                                    </p:anim>
                                    <p:animEffect transition="in" filter="fade">
                                      <p:cBhvr>
                                        <p:cTn id="22" dur="500"/>
                                        <p:tgtEl>
                                          <p:spTgt spid="117797"/>
                                        </p:tgtEl>
                                      </p:cBhvr>
                                    </p:animEffect>
                                  </p:childTnLst>
                                  <p:subTnLst>
                                    <p:audio>
                                      <p:cMediaNode>
                                        <p:cTn display="0" masterRel="sameClick">
                                          <p:stCondLst>
                                            <p:cond evt="begin" delay="0">
                                              <p:tn val="18"/>
                                            </p:cond>
                                          </p:stCondLst>
                                          <p:endCondLst>
                                            <p:cond evt="onStopAudio" delay="0">
                                              <p:tgtEl>
                                                <p:sldTgt/>
                                              </p:tgtEl>
                                            </p:cond>
                                          </p:endCondLst>
                                        </p:cTn>
                                        <p:tgtEl>
                                          <p:sndTgt r:embed="rId5" name="cashreg.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7796"/>
                                        </p:tgtEl>
                                        <p:attrNameLst>
                                          <p:attrName>style.visibility</p:attrName>
                                        </p:attrNameLst>
                                      </p:cBhvr>
                                      <p:to>
                                        <p:strVal val="visible"/>
                                      </p:to>
                                    </p:set>
                                    <p:animEffect transition="in" filter="wipe(left)">
                                      <p:cBhvr>
                                        <p:cTn id="27" dur="2000"/>
                                        <p:tgtEl>
                                          <p:spTgt spid="117796"/>
                                        </p:tgtEl>
                                      </p:cBhvr>
                                    </p:animEffect>
                                  </p:childTnLst>
                                  <p:subTnLst>
                                    <p:audio>
                                      <p:cMediaNode>
                                        <p:cTn display="0" masterRel="sameClick">
                                          <p:stCondLst>
                                            <p:cond evt="begin" delay="0">
                                              <p:tn val="25"/>
                                            </p:cond>
                                          </p:stCondLst>
                                          <p:endCondLst>
                                            <p:cond evt="onStopAudio" delay="0">
                                              <p:tgtEl>
                                                <p:sldTgt/>
                                              </p:tgtEl>
                                            </p:cond>
                                          </p:endCondLst>
                                        </p:cTn>
                                        <p:tgtEl>
                                          <p:sndTgt r:embed="rId6" name="push.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par>
                                <p:cTn id="35" presetID="53" presetClass="entr" presetSubtype="0" fill="hold" grpId="0" nodeType="withEffect">
                                  <p:stCondLst>
                                    <p:cond delay="0"/>
                                  </p:stCondLst>
                                  <p:childTnLst>
                                    <p:set>
                                      <p:cBhvr>
                                        <p:cTn id="36" dur="1" fill="hold">
                                          <p:stCondLst>
                                            <p:cond delay="0"/>
                                          </p:stCondLst>
                                        </p:cTn>
                                        <p:tgtEl>
                                          <p:spTgt spid="117795"/>
                                        </p:tgtEl>
                                        <p:attrNameLst>
                                          <p:attrName>style.visibility</p:attrName>
                                        </p:attrNameLst>
                                      </p:cBhvr>
                                      <p:to>
                                        <p:strVal val="visible"/>
                                      </p:to>
                                    </p:set>
                                    <p:anim calcmode="lin" valueType="num">
                                      <p:cBhvr>
                                        <p:cTn id="37" dur="500" fill="hold"/>
                                        <p:tgtEl>
                                          <p:spTgt spid="117795"/>
                                        </p:tgtEl>
                                        <p:attrNameLst>
                                          <p:attrName>ppt_w</p:attrName>
                                        </p:attrNameLst>
                                      </p:cBhvr>
                                      <p:tavLst>
                                        <p:tav tm="0">
                                          <p:val>
                                            <p:fltVal val="0"/>
                                          </p:val>
                                        </p:tav>
                                        <p:tav tm="100000">
                                          <p:val>
                                            <p:strVal val="#ppt_w"/>
                                          </p:val>
                                        </p:tav>
                                      </p:tavLst>
                                    </p:anim>
                                    <p:anim calcmode="lin" valueType="num">
                                      <p:cBhvr>
                                        <p:cTn id="38" dur="500" fill="hold"/>
                                        <p:tgtEl>
                                          <p:spTgt spid="117795"/>
                                        </p:tgtEl>
                                        <p:attrNameLst>
                                          <p:attrName>ppt_h</p:attrName>
                                        </p:attrNameLst>
                                      </p:cBhvr>
                                      <p:tavLst>
                                        <p:tav tm="0">
                                          <p:val>
                                            <p:fltVal val="0"/>
                                          </p:val>
                                        </p:tav>
                                        <p:tav tm="100000">
                                          <p:val>
                                            <p:strVal val="#ppt_h"/>
                                          </p:val>
                                        </p:tav>
                                      </p:tavLst>
                                    </p:anim>
                                    <p:animEffect transition="in" filter="fade">
                                      <p:cBhvr>
                                        <p:cTn id="39" dur="500"/>
                                        <p:tgtEl>
                                          <p:spTgt spid="11779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117798"/>
                                        </p:tgtEl>
                                        <p:attrNameLst>
                                          <p:attrName>style.visibility</p:attrName>
                                        </p:attrNameLst>
                                      </p:cBhvr>
                                      <p:to>
                                        <p:strVal val="visible"/>
                                      </p:to>
                                    </p:set>
                                    <p:anim calcmode="lin" valueType="num">
                                      <p:cBhvr>
                                        <p:cTn id="44" dur="500" fill="hold"/>
                                        <p:tgtEl>
                                          <p:spTgt spid="117798"/>
                                        </p:tgtEl>
                                        <p:attrNameLst>
                                          <p:attrName>ppt_w</p:attrName>
                                        </p:attrNameLst>
                                      </p:cBhvr>
                                      <p:tavLst>
                                        <p:tav tm="0">
                                          <p:val>
                                            <p:fltVal val="0"/>
                                          </p:val>
                                        </p:tav>
                                        <p:tav tm="100000">
                                          <p:val>
                                            <p:strVal val="#ppt_w"/>
                                          </p:val>
                                        </p:tav>
                                      </p:tavLst>
                                    </p:anim>
                                    <p:anim calcmode="lin" valueType="num">
                                      <p:cBhvr>
                                        <p:cTn id="45" dur="500" fill="hold"/>
                                        <p:tgtEl>
                                          <p:spTgt spid="117798"/>
                                        </p:tgtEl>
                                        <p:attrNameLst>
                                          <p:attrName>ppt_h</p:attrName>
                                        </p:attrNameLst>
                                      </p:cBhvr>
                                      <p:tavLst>
                                        <p:tav tm="0">
                                          <p:val>
                                            <p:fltVal val="0"/>
                                          </p:val>
                                        </p:tav>
                                        <p:tav tm="100000">
                                          <p:val>
                                            <p:strVal val="#ppt_h"/>
                                          </p:val>
                                        </p:tav>
                                      </p:tavLst>
                                    </p:anim>
                                    <p:animEffect transition="in" filter="fade">
                                      <p:cBhvr>
                                        <p:cTn id="46" dur="500"/>
                                        <p:tgtEl>
                                          <p:spTgt spid="117798"/>
                                        </p:tgtEl>
                                      </p:cBhvr>
                                    </p:animEffect>
                                  </p:childTnLst>
                                  <p:subTnLst>
                                    <p:audio>
                                      <p:cMediaNode>
                                        <p:cTn display="0" masterRel="sameClick">
                                          <p:stCondLst>
                                            <p:cond evt="begin" delay="0">
                                              <p:tn val="42"/>
                                            </p:cond>
                                          </p:stCondLst>
                                          <p:endCondLst>
                                            <p:cond evt="onStopAudio" delay="0">
                                              <p:tgtEl>
                                                <p:sldTgt/>
                                              </p:tgtEl>
                                            </p:cond>
                                          </p:endCondLst>
                                        </p:cTn>
                                        <p:tgtEl>
                                          <p:sndTgt r:embed="rId5" name="cashreg.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117762">
                                            <p:txEl>
                                              <p:pRg st="1" end="1"/>
                                            </p:txEl>
                                          </p:spTgt>
                                        </p:tgtEl>
                                        <p:attrNameLst>
                                          <p:attrName>style.visibility</p:attrName>
                                        </p:attrNameLst>
                                      </p:cBhvr>
                                      <p:to>
                                        <p:strVal val="visible"/>
                                      </p:to>
                                    </p:set>
                                    <p:anim calcmode="lin" valueType="num">
                                      <p:cBhvr additive="base">
                                        <p:cTn id="51" dur="500" fill="hold"/>
                                        <p:tgtEl>
                                          <p:spTgt spid="117762">
                                            <p:txEl>
                                              <p:pRg st="1" end="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177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117762">
                                            <p:txEl>
                                              <p:pRg st="2" end="2"/>
                                            </p:txEl>
                                          </p:spTgt>
                                        </p:tgtEl>
                                        <p:attrNameLst>
                                          <p:attrName>style.visibility</p:attrName>
                                        </p:attrNameLst>
                                      </p:cBhvr>
                                      <p:to>
                                        <p:strVal val="visible"/>
                                      </p:to>
                                    </p:set>
                                    <p:anim calcmode="lin" valueType="num">
                                      <p:cBhvr additive="base">
                                        <p:cTn id="57" dur="500" fill="hold"/>
                                        <p:tgtEl>
                                          <p:spTgt spid="117762">
                                            <p:txEl>
                                              <p:pRg st="2" end="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177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117762">
                                            <p:txEl>
                                              <p:pRg st="3" end="3"/>
                                            </p:txEl>
                                          </p:spTgt>
                                        </p:tgtEl>
                                        <p:attrNameLst>
                                          <p:attrName>style.visibility</p:attrName>
                                        </p:attrNameLst>
                                      </p:cBhvr>
                                      <p:to>
                                        <p:strVal val="visible"/>
                                      </p:to>
                                    </p:set>
                                    <p:anim calcmode="lin" valueType="num">
                                      <p:cBhvr additive="base">
                                        <p:cTn id="63" dur="500" fill="hold"/>
                                        <p:tgtEl>
                                          <p:spTgt spid="117762">
                                            <p:txEl>
                                              <p:pRg st="3" end="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177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nodeType="clickEffect">
                                  <p:stCondLst>
                                    <p:cond delay="0"/>
                                  </p:stCondLst>
                                  <p:childTnLst>
                                    <p:set>
                                      <p:cBhvr>
                                        <p:cTn id="68" dur="1" fill="hold">
                                          <p:stCondLst>
                                            <p:cond delay="0"/>
                                          </p:stCondLst>
                                        </p:cTn>
                                        <p:tgtEl>
                                          <p:spTgt spid="117762">
                                            <p:txEl>
                                              <p:pRg st="4" end="4"/>
                                            </p:txEl>
                                          </p:spTgt>
                                        </p:tgtEl>
                                        <p:attrNameLst>
                                          <p:attrName>style.visibility</p:attrName>
                                        </p:attrNameLst>
                                      </p:cBhvr>
                                      <p:to>
                                        <p:strVal val="visible"/>
                                      </p:to>
                                    </p:set>
                                    <p:anim calcmode="lin" valueType="num">
                                      <p:cBhvr additive="base">
                                        <p:cTn id="69" dur="500" fill="hold"/>
                                        <p:tgtEl>
                                          <p:spTgt spid="117762">
                                            <p:txEl>
                                              <p:pRg st="4" end="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1776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nodeType="clickEffect">
                                  <p:stCondLst>
                                    <p:cond delay="0"/>
                                  </p:stCondLst>
                                  <p:childTnLst>
                                    <p:set>
                                      <p:cBhvr>
                                        <p:cTn id="74" dur="1" fill="hold">
                                          <p:stCondLst>
                                            <p:cond delay="0"/>
                                          </p:stCondLst>
                                        </p:cTn>
                                        <p:tgtEl>
                                          <p:spTgt spid="117762">
                                            <p:txEl>
                                              <p:pRg st="5" end="5"/>
                                            </p:txEl>
                                          </p:spTgt>
                                        </p:tgtEl>
                                        <p:attrNameLst>
                                          <p:attrName>style.visibility</p:attrName>
                                        </p:attrNameLst>
                                      </p:cBhvr>
                                      <p:to>
                                        <p:strVal val="visible"/>
                                      </p:to>
                                    </p:set>
                                    <p:anim calcmode="lin" valueType="num">
                                      <p:cBhvr additive="base">
                                        <p:cTn id="75" dur="500" fill="hold"/>
                                        <p:tgtEl>
                                          <p:spTgt spid="117762">
                                            <p:txEl>
                                              <p:pRg st="5" end="5"/>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1776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95" grpId="0" animBg="1"/>
      <p:bldP spid="117796" grpId="0" animBg="1"/>
      <p:bldP spid="117797" grpId="0"/>
      <p:bldP spid="11779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75" name="Rectangle 27"/>
          <p:cNvSpPr>
            <a:spLocks noChangeArrowheads="1"/>
          </p:cNvSpPr>
          <p:nvPr/>
        </p:nvSpPr>
        <p:spPr bwMode="auto">
          <a:xfrm>
            <a:off x="687388" y="4389438"/>
            <a:ext cx="7772400" cy="246856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PRACTICE: Many houses have 20-amp(ere) service. How many electrons per second is this?</a:t>
            </a:r>
          </a:p>
          <a:p>
            <a:pPr eaLnBrk="1" hangingPunct="1">
              <a:buFontTx/>
              <a:buNone/>
            </a:pPr>
            <a:r>
              <a:rPr lang="en-US" altLang="en-US" sz="2400">
                <a:sym typeface="Symbol" pitchFamily="18" charset="2"/>
              </a:rPr>
              <a:t>SOLUTION:</a:t>
            </a:r>
          </a:p>
          <a:p>
            <a:pPr eaLnBrk="1" hangingPunct="1">
              <a:buFontTx/>
              <a:buNone/>
            </a:pPr>
            <a:r>
              <a:rPr lang="en-US" altLang="en-US" sz="2400">
                <a:sym typeface="Symbol" pitchFamily="18" charset="2"/>
              </a:rPr>
              <a:t>20 A is 20 C (per s) so we only need to know how many electrons are in 20 C.</a:t>
            </a:r>
          </a:p>
          <a:p>
            <a:pPr eaLnBrk="1" hangingPunct="1">
              <a:buFontTx/>
              <a:buNone/>
            </a:pPr>
            <a:r>
              <a:rPr lang="en-US" altLang="en-US" sz="2400">
                <a:cs typeface="Courier New" pitchFamily="49" charset="0"/>
                <a:sym typeface="Symbol" pitchFamily="18" charset="2"/>
              </a:rPr>
              <a:t>           (20 C)(1 e</a:t>
            </a:r>
            <a:r>
              <a:rPr lang="en-US" altLang="en-US" sz="2400" baseline="30000">
                <a:cs typeface="Courier New" pitchFamily="49" charset="0"/>
                <a:sym typeface="Symbol" pitchFamily="18" charset="2"/>
              </a:rPr>
              <a:t>- </a:t>
            </a:r>
            <a:r>
              <a:rPr lang="en-US" altLang="en-US" sz="2400" i="1">
                <a:cs typeface="Courier New" pitchFamily="49" charset="0"/>
                <a:sym typeface="Symbol" pitchFamily="18" charset="2"/>
              </a:rPr>
              <a:t>/</a:t>
            </a:r>
            <a:r>
              <a:rPr lang="en-US" altLang="en-US" sz="2400">
                <a:cs typeface="Courier New" pitchFamily="49" charset="0"/>
                <a:sym typeface="Symbol" pitchFamily="18" charset="2"/>
              </a:rPr>
              <a:t> </a:t>
            </a:r>
            <a:r>
              <a:rPr lang="en-US" altLang="en-US" sz="2400">
                <a:sym typeface="Symbol" pitchFamily="18" charset="2"/>
              </a:rPr>
              <a:t>1.6</a:t>
            </a:r>
            <a:r>
              <a:rPr lang="en-US" altLang="en-US" sz="2400">
                <a:cs typeface="Courier New" pitchFamily="49" charset="0"/>
                <a:sym typeface="Symbol" pitchFamily="18" charset="2"/>
              </a:rPr>
              <a:t>10</a:t>
            </a:r>
            <a:r>
              <a:rPr lang="en-US" altLang="en-US" sz="2400" baseline="30000">
                <a:cs typeface="Courier New" pitchFamily="49" charset="0"/>
                <a:sym typeface="Symbol" pitchFamily="18" charset="2"/>
              </a:rPr>
              <a:t>-19</a:t>
            </a:r>
            <a:r>
              <a:rPr lang="en-US" altLang="en-US" sz="2400">
                <a:cs typeface="Courier New" pitchFamily="49" charset="0"/>
                <a:sym typeface="Symbol" pitchFamily="18" charset="2"/>
              </a:rPr>
              <a:t> C) = </a:t>
            </a:r>
            <a:r>
              <a:rPr lang="en-US" altLang="en-US" sz="2400">
                <a:sym typeface="Symbol" pitchFamily="18" charset="2"/>
              </a:rPr>
              <a:t>1.3</a:t>
            </a:r>
            <a:r>
              <a:rPr lang="en-US" altLang="en-US" sz="2400">
                <a:cs typeface="Courier New" pitchFamily="49" charset="0"/>
                <a:sym typeface="Symbol" pitchFamily="18" charset="2"/>
              </a:rPr>
              <a:t>10</a:t>
            </a:r>
            <a:r>
              <a:rPr lang="en-US" altLang="en-US" sz="2400" baseline="30000">
                <a:cs typeface="Courier New" pitchFamily="49" charset="0"/>
                <a:sym typeface="Symbol" pitchFamily="18" charset="2"/>
              </a:rPr>
              <a:t>20</a:t>
            </a:r>
            <a:r>
              <a:rPr lang="en-US" altLang="en-US" sz="2400">
                <a:cs typeface="Courier New" pitchFamily="49" charset="0"/>
                <a:sym typeface="Symbol" pitchFamily="18" charset="2"/>
              </a:rPr>
              <a:t> e</a:t>
            </a:r>
            <a:r>
              <a:rPr lang="en-US" altLang="en-US" sz="2400" baseline="30000">
                <a:cs typeface="Courier New" pitchFamily="49" charset="0"/>
                <a:sym typeface="Symbol" pitchFamily="18" charset="2"/>
              </a:rPr>
              <a:t>-</a:t>
            </a:r>
            <a:r>
              <a:rPr lang="en-US" altLang="en-US" sz="2400">
                <a:cs typeface="Courier New" pitchFamily="49" charset="0"/>
                <a:sym typeface="Symbol" pitchFamily="18" charset="2"/>
              </a:rPr>
              <a:t>.</a:t>
            </a:r>
          </a:p>
        </p:txBody>
      </p:sp>
      <p:sp>
        <p:nvSpPr>
          <p:cNvPr id="744450" name="Rectangle 2"/>
          <p:cNvSpPr>
            <a:spLocks noChangeArrowheads="1"/>
          </p:cNvSpPr>
          <p:nvPr/>
        </p:nvSpPr>
        <p:spPr bwMode="auto">
          <a:xfrm>
            <a:off x="685800" y="1549400"/>
            <a:ext cx="7772400" cy="28400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Electric current </a:t>
            </a:r>
            <a:r>
              <a:rPr lang="en-US" altLang="en-US" sz="2400">
                <a:solidFill>
                  <a:srgbClr val="000000"/>
                </a:solidFill>
                <a:cs typeface="Times New Roman" pitchFamily="18" charset="0"/>
              </a:rPr>
              <a:t>	</a:t>
            </a:r>
          </a:p>
          <a:p>
            <a:pPr eaLnBrk="1" hangingPunct="1">
              <a:buFontTx/>
              <a:buNone/>
            </a:pPr>
            <a:r>
              <a:rPr lang="it-IT" altLang="en-US" sz="2400">
                <a:solidFill>
                  <a:srgbClr val="000000"/>
                </a:solidFill>
                <a:cs typeface="Times New Roman" pitchFamily="18" charset="0"/>
                <a:sym typeface="Symbol" pitchFamily="18" charset="2"/>
              </a:rPr>
              <a:t></a:t>
            </a:r>
            <a:r>
              <a:rPr lang="it-IT" altLang="en-US" sz="2400" b="1">
                <a:solidFill>
                  <a:srgbClr val="000000"/>
                </a:solidFill>
                <a:cs typeface="Times New Roman" pitchFamily="18" charset="0"/>
              </a:rPr>
              <a:t>Electric current</a:t>
            </a:r>
            <a:r>
              <a:rPr lang="it-IT" altLang="en-US" sz="2400">
                <a:solidFill>
                  <a:srgbClr val="000000"/>
                </a:solidFill>
                <a:cs typeface="Times New Roman" pitchFamily="18" charset="0"/>
              </a:rPr>
              <a:t> </a:t>
            </a:r>
            <a:r>
              <a:rPr lang="it-IT" altLang="en-US" sz="2400" i="1">
                <a:solidFill>
                  <a:srgbClr val="000000"/>
                </a:solidFill>
                <a:cs typeface="Times New Roman" pitchFamily="18" charset="0"/>
              </a:rPr>
              <a:t>I </a:t>
            </a:r>
            <a:r>
              <a:rPr lang="it-IT" altLang="en-US" sz="2400">
                <a:solidFill>
                  <a:srgbClr val="000000"/>
                </a:solidFill>
                <a:cs typeface="Times New Roman" pitchFamily="18" charset="0"/>
              </a:rPr>
              <a:t>is the time rate </a:t>
            </a:r>
            <a:r>
              <a:rPr lang="it-IT" altLang="en-US" sz="2400">
                <a:solidFill>
                  <a:srgbClr val="000000"/>
                </a:solidFill>
                <a:cs typeface="Courier New" pitchFamily="49" charset="0"/>
              </a:rPr>
              <a:t>∆</a:t>
            </a:r>
            <a:r>
              <a:rPr lang="it-IT" altLang="en-US" sz="2400" i="1">
                <a:solidFill>
                  <a:srgbClr val="000000"/>
                </a:solidFill>
                <a:cs typeface="Courier New" pitchFamily="49" charset="0"/>
              </a:rPr>
              <a:t>t</a:t>
            </a:r>
            <a:r>
              <a:rPr lang="it-IT" altLang="en-US" sz="2400">
                <a:solidFill>
                  <a:srgbClr val="000000"/>
                </a:solidFill>
                <a:cs typeface="Courier New" pitchFamily="49" charset="0"/>
              </a:rPr>
              <a:t> </a:t>
            </a:r>
            <a:r>
              <a:rPr lang="it-IT" altLang="en-US" sz="2400">
                <a:solidFill>
                  <a:srgbClr val="000000"/>
                </a:solidFill>
                <a:cs typeface="Times New Roman" pitchFamily="18" charset="0"/>
              </a:rPr>
              <a:t>at which charge </a:t>
            </a:r>
            <a:r>
              <a:rPr lang="it-IT" altLang="en-US" sz="2400">
                <a:solidFill>
                  <a:srgbClr val="000000"/>
                </a:solidFill>
                <a:cs typeface="Courier New" pitchFamily="49" charset="0"/>
              </a:rPr>
              <a:t>∆</a:t>
            </a:r>
            <a:r>
              <a:rPr lang="it-IT" altLang="en-US" sz="2400" i="1">
                <a:solidFill>
                  <a:srgbClr val="000000"/>
                </a:solidFill>
                <a:cs typeface="Courier New" pitchFamily="49" charset="0"/>
              </a:rPr>
              <a:t>q</a:t>
            </a:r>
            <a:r>
              <a:rPr lang="it-IT" altLang="en-US" sz="2400">
                <a:solidFill>
                  <a:srgbClr val="000000"/>
                </a:solidFill>
                <a:cs typeface="Courier New" pitchFamily="49" charset="0"/>
              </a:rPr>
              <a:t> </a:t>
            </a:r>
            <a:r>
              <a:rPr lang="it-IT" altLang="en-US" sz="2400">
                <a:solidFill>
                  <a:srgbClr val="000000"/>
                </a:solidFill>
                <a:cs typeface="Times New Roman" pitchFamily="18" charset="0"/>
              </a:rPr>
              <a:t>moves past a particular point in a circuit.</a:t>
            </a:r>
          </a:p>
          <a:p>
            <a:pPr eaLnBrk="1" hangingPunct="1">
              <a:buFontTx/>
              <a:buNone/>
            </a:pPr>
            <a:endParaRPr lang="it-IT" altLang="en-US" sz="2400">
              <a:solidFill>
                <a:srgbClr val="000000"/>
              </a:solidFill>
              <a:cs typeface="Times New Roman" pitchFamily="18" charset="0"/>
            </a:endParaRPr>
          </a:p>
          <a:p>
            <a:pPr eaLnBrk="1" hangingPunct="1">
              <a:buFontTx/>
              <a:buNone/>
            </a:pPr>
            <a:r>
              <a:rPr lang="it-IT" altLang="en-US" sz="2400">
                <a:solidFill>
                  <a:srgbClr val="000000"/>
                </a:solidFill>
                <a:cs typeface="Times New Roman" pitchFamily="18" charset="0"/>
                <a:sym typeface="Symbol" pitchFamily="18" charset="2"/>
              </a:rPr>
              <a:t></a:t>
            </a:r>
            <a:r>
              <a:rPr lang="it-IT" altLang="en-US" sz="2400">
                <a:solidFill>
                  <a:srgbClr val="000000"/>
                </a:solidFill>
                <a:cs typeface="Times New Roman" pitchFamily="18" charset="0"/>
              </a:rPr>
              <a:t>From the formula it should be clear that current is measured in Coulombs per second (C</a:t>
            </a:r>
            <a:r>
              <a:rPr lang="it-IT" altLang="en-US" sz="2400" baseline="-25000">
                <a:solidFill>
                  <a:srgbClr val="000000"/>
                </a:solidFill>
                <a:cs typeface="Times New Roman" pitchFamily="18" charset="0"/>
              </a:rPr>
              <a:t> </a:t>
            </a:r>
            <a:r>
              <a:rPr lang="it-IT" altLang="en-US" sz="2400">
                <a:solidFill>
                  <a:srgbClr val="000000"/>
                </a:solidFill>
                <a:cs typeface="Times New Roman" pitchFamily="18" charset="0"/>
              </a:rPr>
              <a:t>s</a:t>
            </a:r>
            <a:r>
              <a:rPr lang="it-IT" altLang="en-US" sz="2400" baseline="30000">
                <a:solidFill>
                  <a:srgbClr val="000000"/>
                </a:solidFill>
                <a:cs typeface="Times New Roman" pitchFamily="18" charset="0"/>
              </a:rPr>
              <a:t>-1</a:t>
            </a:r>
            <a:r>
              <a:rPr lang="it-IT" altLang="en-US" sz="2400">
                <a:solidFill>
                  <a:srgbClr val="000000"/>
                </a:solidFill>
                <a:cs typeface="Times New Roman" pitchFamily="18" charset="0"/>
              </a:rPr>
              <a:t>) which is called an Ampere (A). 	</a:t>
            </a:r>
          </a:p>
        </p:txBody>
      </p:sp>
      <p:sp>
        <p:nvSpPr>
          <p:cNvPr id="23556" name="Rectangle 3"/>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5.1 – Electric fields</a:t>
            </a:r>
            <a:endParaRPr lang="en-US" altLang="en-US" sz="2400" smtClean="0">
              <a:solidFill>
                <a:schemeClr val="tx1"/>
              </a:solidFill>
              <a:latin typeface="Courier New" pitchFamily="49" charset="0"/>
            </a:endParaRPr>
          </a:p>
        </p:txBody>
      </p:sp>
      <p:grpSp>
        <p:nvGrpSpPr>
          <p:cNvPr id="2" name="Group 26"/>
          <p:cNvGrpSpPr>
            <a:grpSpLocks/>
          </p:cNvGrpSpPr>
          <p:nvPr/>
        </p:nvGrpSpPr>
        <p:grpSpPr bwMode="auto">
          <a:xfrm>
            <a:off x="809625" y="2800350"/>
            <a:ext cx="7464425" cy="461963"/>
            <a:chOff x="510" y="2251"/>
            <a:chExt cx="4702" cy="291"/>
          </a:xfrm>
        </p:grpSpPr>
        <p:sp>
          <p:nvSpPr>
            <p:cNvPr id="23560" name="Rectangle 22"/>
            <p:cNvSpPr>
              <a:spLocks noChangeArrowheads="1"/>
            </p:cNvSpPr>
            <p:nvPr/>
          </p:nvSpPr>
          <p:spPr bwMode="auto">
            <a:xfrm>
              <a:off x="592" y="2264"/>
              <a:ext cx="175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I</a:t>
              </a:r>
              <a:r>
                <a:rPr lang="en-US" altLang="en-US" sz="2400">
                  <a:sym typeface="Symbol" pitchFamily="18" charset="2"/>
                </a:rPr>
                <a:t> = </a:t>
              </a:r>
              <a:r>
                <a:rPr lang="it-IT" altLang="en-US" sz="2400">
                  <a:solidFill>
                    <a:srgbClr val="000000"/>
                  </a:solidFill>
                  <a:cs typeface="Courier New" pitchFamily="49" charset="0"/>
                </a:rPr>
                <a:t>∆</a:t>
              </a:r>
              <a:r>
                <a:rPr lang="it-IT" altLang="en-US" sz="2400" i="1">
                  <a:solidFill>
                    <a:srgbClr val="000000"/>
                  </a:solidFill>
                  <a:cs typeface="Courier New" pitchFamily="49" charset="0"/>
                </a:rPr>
                <a:t>q /</a:t>
              </a:r>
              <a:r>
                <a:rPr lang="it-IT" altLang="en-US" sz="2400">
                  <a:solidFill>
                    <a:srgbClr val="000000"/>
                  </a:solidFill>
                  <a:cs typeface="Courier New" pitchFamily="49" charset="0"/>
                </a:rPr>
                <a:t> ∆</a:t>
              </a:r>
              <a:r>
                <a:rPr lang="it-IT" altLang="en-US" sz="2400" i="1">
                  <a:solidFill>
                    <a:srgbClr val="000000"/>
                  </a:solidFill>
                  <a:cs typeface="Courier New" pitchFamily="49" charset="0"/>
                </a:rPr>
                <a:t>t</a:t>
              </a:r>
              <a:r>
                <a:rPr lang="it-IT" altLang="en-US" sz="2400">
                  <a:solidFill>
                    <a:srgbClr val="000000"/>
                  </a:solidFill>
                  <a:cs typeface="Courier New" pitchFamily="49" charset="0"/>
                </a:rPr>
                <a:t> </a:t>
              </a:r>
              <a:endParaRPr lang="en-US" altLang="en-US" sz="2400">
                <a:solidFill>
                  <a:srgbClr val="000000"/>
                </a:solidFill>
                <a:cs typeface="Courier New" pitchFamily="49" charset="0"/>
              </a:endParaRPr>
            </a:p>
          </p:txBody>
        </p:sp>
        <p:sp>
          <p:nvSpPr>
            <p:cNvPr id="23561" name="Text Box 23"/>
            <p:cNvSpPr txBox="1">
              <a:spLocks noChangeArrowheads="1"/>
            </p:cNvSpPr>
            <p:nvPr/>
          </p:nvSpPr>
          <p:spPr bwMode="auto">
            <a:xfrm>
              <a:off x="3512" y="2251"/>
              <a:ext cx="1700"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electric current</a:t>
              </a:r>
            </a:p>
          </p:txBody>
        </p:sp>
        <p:sp>
          <p:nvSpPr>
            <p:cNvPr id="23562" name="Rectangle 24"/>
            <p:cNvSpPr>
              <a:spLocks noChangeArrowheads="1"/>
            </p:cNvSpPr>
            <p:nvPr/>
          </p:nvSpPr>
          <p:spPr bwMode="auto">
            <a:xfrm>
              <a:off x="510" y="2253"/>
              <a:ext cx="4701" cy="28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3563" name="Rectangle 25"/>
            <p:cNvSpPr>
              <a:spLocks noChangeArrowheads="1"/>
            </p:cNvSpPr>
            <p:nvPr/>
          </p:nvSpPr>
          <p:spPr bwMode="auto">
            <a:xfrm>
              <a:off x="1671" y="2258"/>
              <a:ext cx="175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chemeClr val="hlink"/>
                  </a:solidFill>
                  <a:sym typeface="Symbol" pitchFamily="18" charset="2"/>
                </a:rPr>
                <a:t>or I</a:t>
              </a:r>
              <a:r>
                <a:rPr lang="en-US" altLang="en-US" sz="2400">
                  <a:solidFill>
                    <a:schemeClr val="hlink"/>
                  </a:solidFill>
                  <a:sym typeface="Symbol" pitchFamily="18" charset="2"/>
                </a:rPr>
                <a:t> = </a:t>
              </a:r>
              <a:r>
                <a:rPr lang="it-IT" altLang="en-US" sz="2400" i="1">
                  <a:solidFill>
                    <a:schemeClr val="hlink"/>
                  </a:solidFill>
                  <a:cs typeface="Courier New" pitchFamily="49" charset="0"/>
                </a:rPr>
                <a:t>q /</a:t>
              </a:r>
              <a:r>
                <a:rPr lang="it-IT" altLang="en-US" sz="2400">
                  <a:solidFill>
                    <a:schemeClr val="hlink"/>
                  </a:solidFill>
                  <a:cs typeface="Courier New" pitchFamily="49" charset="0"/>
                </a:rPr>
                <a:t> </a:t>
              </a:r>
              <a:r>
                <a:rPr lang="it-IT" altLang="en-US" sz="2400" i="1">
                  <a:solidFill>
                    <a:schemeClr val="hlink"/>
                  </a:solidFill>
                  <a:cs typeface="Courier New" pitchFamily="49" charset="0"/>
                </a:rPr>
                <a:t>t</a:t>
              </a:r>
              <a:r>
                <a:rPr lang="it-IT" altLang="en-US" sz="2400">
                  <a:solidFill>
                    <a:schemeClr val="hlink"/>
                  </a:solidFill>
                  <a:cs typeface="Courier New" pitchFamily="49" charset="0"/>
                </a:rPr>
                <a:t> </a:t>
              </a:r>
              <a:endParaRPr lang="en-US" altLang="en-US" sz="2400">
                <a:solidFill>
                  <a:schemeClr val="hlink"/>
                </a:solidFill>
                <a:cs typeface="Courier New" pitchFamily="49" charset="0"/>
              </a:endParaRPr>
            </a:p>
          </p:txBody>
        </p:sp>
      </p:grpSp>
      <p:sp>
        <p:nvSpPr>
          <p:cNvPr id="744476" name="Line 28"/>
          <p:cNvSpPr>
            <a:spLocks noChangeShapeType="1"/>
          </p:cNvSpPr>
          <p:nvPr/>
        </p:nvSpPr>
        <p:spPr bwMode="auto">
          <a:xfrm flipV="1">
            <a:off x="2166938" y="6538913"/>
            <a:ext cx="311150" cy="23177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4477" name="Line 29"/>
          <p:cNvSpPr>
            <a:spLocks noChangeShapeType="1"/>
          </p:cNvSpPr>
          <p:nvPr/>
        </p:nvSpPr>
        <p:spPr bwMode="auto">
          <a:xfrm flipV="1">
            <a:off x="4706938" y="6569075"/>
            <a:ext cx="211137" cy="20955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44450">
                                            <p:txEl>
                                              <p:pRg st="0" end="0"/>
                                            </p:txEl>
                                          </p:spTgt>
                                        </p:tgtEl>
                                        <p:attrNameLst>
                                          <p:attrName>style.visibility</p:attrName>
                                        </p:attrNameLst>
                                      </p:cBhvr>
                                      <p:to>
                                        <p:strVal val="visible"/>
                                      </p:to>
                                    </p:set>
                                    <p:anim calcmode="lin" valueType="num">
                                      <p:cBhvr additive="base">
                                        <p:cTn id="7" dur="500" fill="hold"/>
                                        <p:tgtEl>
                                          <p:spTgt spid="7444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445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44450">
                                            <p:txEl>
                                              <p:pRg st="1" end="1"/>
                                            </p:txEl>
                                          </p:spTgt>
                                        </p:tgtEl>
                                        <p:attrNameLst>
                                          <p:attrName>style.visibility</p:attrName>
                                        </p:attrNameLst>
                                      </p:cBhvr>
                                      <p:to>
                                        <p:strVal val="visible"/>
                                      </p:to>
                                    </p:set>
                                    <p:anim calcmode="lin" valueType="num">
                                      <p:cBhvr additive="base">
                                        <p:cTn id="13" dur="500" fill="hold"/>
                                        <p:tgtEl>
                                          <p:spTgt spid="74445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444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744450">
                                            <p:txEl>
                                              <p:pRg st="3" end="3"/>
                                            </p:txEl>
                                          </p:spTgt>
                                        </p:tgtEl>
                                        <p:attrNameLst>
                                          <p:attrName>style.visibility</p:attrName>
                                        </p:attrNameLst>
                                      </p:cBhvr>
                                      <p:to>
                                        <p:strVal val="visible"/>
                                      </p:to>
                                    </p:set>
                                    <p:anim calcmode="lin" valueType="num">
                                      <p:cBhvr additive="base">
                                        <p:cTn id="26" dur="500" fill="hold"/>
                                        <p:tgtEl>
                                          <p:spTgt spid="744450">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444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744475">
                                            <p:txEl>
                                              <p:pRg st="0" end="0"/>
                                            </p:txEl>
                                          </p:spTgt>
                                        </p:tgtEl>
                                        <p:attrNameLst>
                                          <p:attrName>style.visibility</p:attrName>
                                        </p:attrNameLst>
                                      </p:cBhvr>
                                      <p:to>
                                        <p:strVal val="visible"/>
                                      </p:to>
                                    </p:set>
                                    <p:anim calcmode="lin" valueType="num">
                                      <p:cBhvr additive="base">
                                        <p:cTn id="32" dur="500" fill="hold"/>
                                        <p:tgtEl>
                                          <p:spTgt spid="744475">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4447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744475">
                                            <p:txEl>
                                              <p:pRg st="1" end="1"/>
                                            </p:txEl>
                                          </p:spTgt>
                                        </p:tgtEl>
                                        <p:attrNameLst>
                                          <p:attrName>style.visibility</p:attrName>
                                        </p:attrNameLst>
                                      </p:cBhvr>
                                      <p:to>
                                        <p:strVal val="visible"/>
                                      </p:to>
                                    </p:set>
                                    <p:anim calcmode="lin" valueType="num">
                                      <p:cBhvr additive="base">
                                        <p:cTn id="38" dur="500" fill="hold"/>
                                        <p:tgtEl>
                                          <p:spTgt spid="744475">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74447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744475">
                                            <p:txEl>
                                              <p:pRg st="2" end="2"/>
                                            </p:txEl>
                                          </p:spTgt>
                                        </p:tgtEl>
                                        <p:attrNameLst>
                                          <p:attrName>style.visibility</p:attrName>
                                        </p:attrNameLst>
                                      </p:cBhvr>
                                      <p:to>
                                        <p:strVal val="visible"/>
                                      </p:to>
                                    </p:set>
                                    <p:anim calcmode="lin" valueType="num">
                                      <p:cBhvr additive="base">
                                        <p:cTn id="44" dur="500" fill="hold"/>
                                        <p:tgtEl>
                                          <p:spTgt spid="744475">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74447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744475">
                                            <p:txEl>
                                              <p:pRg st="3" end="3"/>
                                            </p:txEl>
                                          </p:spTgt>
                                        </p:tgtEl>
                                        <p:attrNameLst>
                                          <p:attrName>style.visibility</p:attrName>
                                        </p:attrNameLst>
                                      </p:cBhvr>
                                      <p:to>
                                        <p:strVal val="visible"/>
                                      </p:to>
                                    </p:set>
                                    <p:anim calcmode="lin" valueType="num">
                                      <p:cBhvr additive="base">
                                        <p:cTn id="50" dur="500" fill="hold"/>
                                        <p:tgtEl>
                                          <p:spTgt spid="744475">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74447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744476"/>
                                        </p:tgtEl>
                                        <p:attrNameLst>
                                          <p:attrName>style.visibility</p:attrName>
                                        </p:attrNameLst>
                                      </p:cBhvr>
                                      <p:to>
                                        <p:strVal val="visible"/>
                                      </p:to>
                                    </p:set>
                                    <p:animEffect transition="in" filter="wipe(down)">
                                      <p:cBhvr>
                                        <p:cTn id="56" dur="500"/>
                                        <p:tgtEl>
                                          <p:spTgt spid="744476"/>
                                        </p:tgtEl>
                                      </p:cBhvr>
                                    </p:animEffect>
                                  </p:childTnLst>
                                  <p:subTnLst>
                                    <p:audio>
                                      <p:cMediaNode>
                                        <p:cTn display="0" masterRel="sameClick">
                                          <p:stCondLst>
                                            <p:cond evt="begin" delay="0">
                                              <p:tn val="54"/>
                                            </p:cond>
                                          </p:stCondLst>
                                          <p:endCondLst>
                                            <p:cond evt="onStopAudio" delay="0">
                                              <p:tgtEl>
                                                <p:sldTgt/>
                                              </p:tgtEl>
                                            </p:cond>
                                          </p:endCondLst>
                                        </p:cTn>
                                        <p:tgtEl>
                                          <p:sndTgt r:embed="rId5" name="cashreg.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744477"/>
                                        </p:tgtEl>
                                        <p:attrNameLst>
                                          <p:attrName>style.visibility</p:attrName>
                                        </p:attrNameLst>
                                      </p:cBhvr>
                                      <p:to>
                                        <p:strVal val="visible"/>
                                      </p:to>
                                    </p:set>
                                    <p:animEffect transition="in" filter="wipe(down)">
                                      <p:cBhvr>
                                        <p:cTn id="61" dur="500"/>
                                        <p:tgtEl>
                                          <p:spTgt spid="744477"/>
                                        </p:tgtEl>
                                      </p:cBhvr>
                                    </p:animEffect>
                                  </p:childTnLst>
                                  <p:subTnLst>
                                    <p:audio>
                                      <p:cMediaNode>
                                        <p:cTn display="0" masterRel="sameClick">
                                          <p:stCondLst>
                                            <p:cond evt="begin" delay="0">
                                              <p:tn val="59"/>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4476" grpId="0" animBg="1"/>
      <p:bldP spid="74447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2"/>
          <p:cNvSpPr>
            <a:spLocks noChangeArrowheads="1"/>
          </p:cNvSpPr>
          <p:nvPr/>
        </p:nvSpPr>
        <p:spPr bwMode="auto">
          <a:xfrm>
            <a:off x="685800" y="1549400"/>
            <a:ext cx="7772400" cy="41989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Electric current </a:t>
            </a:r>
          </a:p>
          <a:p>
            <a:pPr eaLnBrk="1" hangingPunct="1">
              <a:buFontTx/>
              <a:buNone/>
            </a:pPr>
            <a:r>
              <a:rPr lang="it-IT" altLang="en-US" sz="2400">
                <a:solidFill>
                  <a:srgbClr val="000000"/>
                </a:solidFill>
                <a:cs typeface="Times New Roman" pitchFamily="18" charset="0"/>
                <a:sym typeface="Symbol" pitchFamily="18" charset="2"/>
              </a:rPr>
              <a:t></a:t>
            </a:r>
            <a:r>
              <a:rPr lang="it-IT" altLang="en-US" sz="2400" b="1">
                <a:solidFill>
                  <a:srgbClr val="000000"/>
                </a:solidFill>
                <a:cs typeface="Times New Roman" pitchFamily="18" charset="0"/>
              </a:rPr>
              <a:t>Electric current </a:t>
            </a:r>
            <a:r>
              <a:rPr lang="it-IT" altLang="en-US" sz="2400" i="1">
                <a:solidFill>
                  <a:srgbClr val="000000"/>
                </a:solidFill>
                <a:cs typeface="Times New Roman" pitchFamily="18" charset="0"/>
              </a:rPr>
              <a:t>I </a:t>
            </a:r>
            <a:r>
              <a:rPr lang="it-IT" altLang="en-US" sz="2400">
                <a:solidFill>
                  <a:srgbClr val="000000"/>
                </a:solidFill>
                <a:cs typeface="Times New Roman" pitchFamily="18" charset="0"/>
              </a:rPr>
              <a:t>is the time rate </a:t>
            </a:r>
            <a:r>
              <a:rPr lang="it-IT" altLang="en-US" sz="2400">
                <a:solidFill>
                  <a:srgbClr val="000000"/>
                </a:solidFill>
                <a:cs typeface="Courier New" pitchFamily="49" charset="0"/>
              </a:rPr>
              <a:t>∆</a:t>
            </a:r>
            <a:r>
              <a:rPr lang="it-IT" altLang="en-US" sz="2400" i="1">
                <a:solidFill>
                  <a:srgbClr val="000000"/>
                </a:solidFill>
                <a:cs typeface="Courier New" pitchFamily="49" charset="0"/>
              </a:rPr>
              <a:t>t</a:t>
            </a:r>
            <a:r>
              <a:rPr lang="it-IT" altLang="en-US" sz="2400">
                <a:solidFill>
                  <a:srgbClr val="000000"/>
                </a:solidFill>
                <a:cs typeface="Courier New" pitchFamily="49" charset="0"/>
              </a:rPr>
              <a:t> </a:t>
            </a:r>
            <a:r>
              <a:rPr lang="it-IT" altLang="en-US" sz="2400">
                <a:solidFill>
                  <a:srgbClr val="000000"/>
                </a:solidFill>
                <a:cs typeface="Times New Roman" pitchFamily="18" charset="0"/>
              </a:rPr>
              <a:t>at which charge </a:t>
            </a:r>
            <a:r>
              <a:rPr lang="it-IT" altLang="en-US" sz="2400">
                <a:solidFill>
                  <a:srgbClr val="000000"/>
                </a:solidFill>
                <a:cs typeface="Courier New" pitchFamily="49" charset="0"/>
              </a:rPr>
              <a:t>∆</a:t>
            </a:r>
            <a:r>
              <a:rPr lang="it-IT" altLang="en-US" sz="2400" i="1">
                <a:solidFill>
                  <a:srgbClr val="000000"/>
                </a:solidFill>
                <a:cs typeface="Courier New" pitchFamily="49" charset="0"/>
              </a:rPr>
              <a:t>q</a:t>
            </a:r>
            <a:r>
              <a:rPr lang="it-IT" altLang="en-US" sz="2400">
                <a:solidFill>
                  <a:srgbClr val="000000"/>
                </a:solidFill>
                <a:cs typeface="Courier New" pitchFamily="49" charset="0"/>
              </a:rPr>
              <a:t> </a:t>
            </a:r>
            <a:r>
              <a:rPr lang="it-IT" altLang="en-US" sz="2400">
                <a:solidFill>
                  <a:srgbClr val="000000"/>
                </a:solidFill>
                <a:cs typeface="Times New Roman" pitchFamily="18" charset="0"/>
              </a:rPr>
              <a:t>moves past a particular point in a circuit.</a:t>
            </a:r>
          </a:p>
          <a:p>
            <a:pPr eaLnBrk="1" hangingPunct="1">
              <a:buFontTx/>
              <a:buNone/>
            </a:pPr>
            <a:r>
              <a:rPr lang="it-IT" altLang="en-US" sz="2400">
                <a:solidFill>
                  <a:srgbClr val="000000"/>
                </a:solidFill>
                <a:cs typeface="Times New Roman" pitchFamily="18" charset="0"/>
                <a:sym typeface="Symbol" pitchFamily="18" charset="2"/>
              </a:rPr>
              <a:t></a:t>
            </a:r>
            <a:r>
              <a:rPr lang="it-IT" altLang="en-US" sz="2400">
                <a:solidFill>
                  <a:srgbClr val="000000"/>
                </a:solidFill>
                <a:cs typeface="Times New Roman" pitchFamily="18" charset="0"/>
              </a:rPr>
              <a:t>A simple model may help clarify current flow.</a:t>
            </a:r>
          </a:p>
          <a:p>
            <a:pPr eaLnBrk="1" hangingPunct="1">
              <a:buFontTx/>
              <a:buNone/>
            </a:pPr>
            <a:r>
              <a:rPr lang="it-IT" altLang="en-US" sz="2400">
                <a:solidFill>
                  <a:srgbClr val="000000"/>
                </a:solidFill>
                <a:cs typeface="Times New Roman" pitchFamily="18" charset="0"/>
                <a:sym typeface="Symbol" pitchFamily="18" charset="2"/>
              </a:rPr>
              <a:t></a:t>
            </a:r>
            <a:r>
              <a:rPr lang="it-IT" altLang="en-US" sz="2400">
                <a:solidFill>
                  <a:srgbClr val="000000"/>
                </a:solidFill>
                <a:cs typeface="Times New Roman" pitchFamily="18" charset="0"/>
              </a:rPr>
              <a:t>Think of conductors as “pipes” that hold electrons.</a:t>
            </a:r>
          </a:p>
          <a:p>
            <a:pPr eaLnBrk="1" hangingPunct="1">
              <a:buFontTx/>
              <a:buNone/>
            </a:pPr>
            <a:r>
              <a:rPr lang="it-IT" altLang="en-US" sz="2400">
                <a:solidFill>
                  <a:srgbClr val="000000"/>
                </a:solidFill>
                <a:cs typeface="Times New Roman" pitchFamily="18" charset="0"/>
                <a:sym typeface="Symbol" pitchFamily="18" charset="2"/>
              </a:rPr>
              <a:t></a:t>
            </a:r>
            <a:r>
              <a:rPr lang="it-IT" altLang="en-US" sz="2400">
                <a:solidFill>
                  <a:srgbClr val="000000"/>
                </a:solidFill>
                <a:cs typeface="Times New Roman" pitchFamily="18" charset="0"/>
              </a:rPr>
              <a:t>The chemical cell pushes an electron out of the (-) side. This electron in turn pushes the next, and so on, because like charges repel.</a:t>
            </a:r>
          </a:p>
          <a:p>
            <a:pPr eaLnBrk="1" hangingPunct="1">
              <a:buFontTx/>
              <a:buNone/>
            </a:pPr>
            <a:r>
              <a:rPr lang="it-IT" altLang="en-US" sz="2400">
                <a:solidFill>
                  <a:srgbClr val="000000"/>
                </a:solidFill>
                <a:cs typeface="Times New Roman" pitchFamily="18" charset="0"/>
                <a:sym typeface="Symbol" pitchFamily="18" charset="2"/>
              </a:rPr>
              <a:t></a:t>
            </a:r>
            <a:r>
              <a:rPr lang="it-IT" altLang="en-US" sz="2400">
                <a:solidFill>
                  <a:srgbClr val="000000"/>
                </a:solidFill>
                <a:cs typeface="Times New Roman" pitchFamily="18" charset="0"/>
              </a:rPr>
              <a:t>This “electromotive force” is transfered simultaneously to every charge in the circuit.</a:t>
            </a:r>
          </a:p>
        </p:txBody>
      </p:sp>
      <p:sp>
        <p:nvSpPr>
          <p:cNvPr id="24579" name="Rectangle 3"/>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5.1 – Electric fields</a:t>
            </a:r>
            <a:endParaRPr lang="en-US" altLang="en-US" sz="2400" smtClean="0">
              <a:solidFill>
                <a:schemeClr val="tx1"/>
              </a:solidFill>
              <a:latin typeface="Courier New" pitchFamily="49" charset="0"/>
            </a:endParaRPr>
          </a:p>
        </p:txBody>
      </p:sp>
      <p:grpSp>
        <p:nvGrpSpPr>
          <p:cNvPr id="2" name="Group 44"/>
          <p:cNvGrpSpPr>
            <a:grpSpLocks/>
          </p:cNvGrpSpPr>
          <p:nvPr/>
        </p:nvGrpSpPr>
        <p:grpSpPr bwMode="auto">
          <a:xfrm>
            <a:off x="-7639050" y="5765800"/>
            <a:ext cx="16970375" cy="1081088"/>
            <a:chOff x="-5025" y="3499"/>
            <a:chExt cx="10690" cy="681"/>
          </a:xfrm>
        </p:grpSpPr>
        <p:grpSp>
          <p:nvGrpSpPr>
            <p:cNvPr id="24582" name="Group 45"/>
            <p:cNvGrpSpPr>
              <a:grpSpLocks/>
            </p:cNvGrpSpPr>
            <p:nvPr/>
          </p:nvGrpSpPr>
          <p:grpSpPr bwMode="auto">
            <a:xfrm>
              <a:off x="323" y="3499"/>
              <a:ext cx="5342" cy="676"/>
              <a:chOff x="323" y="3499"/>
              <a:chExt cx="5342" cy="676"/>
            </a:xfrm>
          </p:grpSpPr>
          <p:grpSp>
            <p:nvGrpSpPr>
              <p:cNvPr id="24608" name="Group 46"/>
              <p:cNvGrpSpPr>
                <a:grpSpLocks/>
              </p:cNvGrpSpPr>
              <p:nvPr/>
            </p:nvGrpSpPr>
            <p:grpSpPr bwMode="auto">
              <a:xfrm>
                <a:off x="323" y="3499"/>
                <a:ext cx="666" cy="666"/>
                <a:chOff x="323" y="3499"/>
                <a:chExt cx="666" cy="666"/>
              </a:xfrm>
            </p:grpSpPr>
            <p:sp>
              <p:nvSpPr>
                <p:cNvPr id="748591" name="Oval 47"/>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4631" name="Line 48"/>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609" name="Group 49"/>
              <p:cNvGrpSpPr>
                <a:grpSpLocks/>
              </p:cNvGrpSpPr>
              <p:nvPr/>
            </p:nvGrpSpPr>
            <p:grpSpPr bwMode="auto">
              <a:xfrm>
                <a:off x="988" y="3504"/>
                <a:ext cx="666" cy="666"/>
                <a:chOff x="323" y="3499"/>
                <a:chExt cx="666" cy="666"/>
              </a:xfrm>
            </p:grpSpPr>
            <p:sp>
              <p:nvSpPr>
                <p:cNvPr id="748594" name="Oval 50"/>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4629" name="Line 51"/>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610" name="Group 52"/>
              <p:cNvGrpSpPr>
                <a:grpSpLocks/>
              </p:cNvGrpSpPr>
              <p:nvPr/>
            </p:nvGrpSpPr>
            <p:grpSpPr bwMode="auto">
              <a:xfrm>
                <a:off x="1660" y="3509"/>
                <a:ext cx="666" cy="666"/>
                <a:chOff x="323" y="3499"/>
                <a:chExt cx="666" cy="666"/>
              </a:xfrm>
            </p:grpSpPr>
            <p:sp>
              <p:nvSpPr>
                <p:cNvPr id="748597" name="Oval 53"/>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4627" name="Line 54"/>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611" name="Group 55"/>
              <p:cNvGrpSpPr>
                <a:grpSpLocks/>
              </p:cNvGrpSpPr>
              <p:nvPr/>
            </p:nvGrpSpPr>
            <p:grpSpPr bwMode="auto">
              <a:xfrm>
                <a:off x="2325" y="3507"/>
                <a:ext cx="666" cy="666"/>
                <a:chOff x="323" y="3499"/>
                <a:chExt cx="666" cy="666"/>
              </a:xfrm>
            </p:grpSpPr>
            <p:sp>
              <p:nvSpPr>
                <p:cNvPr id="748600" name="Oval 56"/>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4625" name="Line 57"/>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612" name="Group 58"/>
              <p:cNvGrpSpPr>
                <a:grpSpLocks/>
              </p:cNvGrpSpPr>
              <p:nvPr/>
            </p:nvGrpSpPr>
            <p:grpSpPr bwMode="auto">
              <a:xfrm>
                <a:off x="2990" y="3505"/>
                <a:ext cx="666" cy="666"/>
                <a:chOff x="323" y="3499"/>
                <a:chExt cx="666" cy="666"/>
              </a:xfrm>
            </p:grpSpPr>
            <p:sp>
              <p:nvSpPr>
                <p:cNvPr id="748603" name="Oval 59"/>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4623" name="Line 60"/>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613" name="Group 61"/>
              <p:cNvGrpSpPr>
                <a:grpSpLocks/>
              </p:cNvGrpSpPr>
              <p:nvPr/>
            </p:nvGrpSpPr>
            <p:grpSpPr bwMode="auto">
              <a:xfrm>
                <a:off x="3662" y="3503"/>
                <a:ext cx="666" cy="666"/>
                <a:chOff x="323" y="3499"/>
                <a:chExt cx="666" cy="666"/>
              </a:xfrm>
            </p:grpSpPr>
            <p:sp>
              <p:nvSpPr>
                <p:cNvPr id="748606" name="Oval 62"/>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4621" name="Line 63"/>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614" name="Group 64"/>
              <p:cNvGrpSpPr>
                <a:grpSpLocks/>
              </p:cNvGrpSpPr>
              <p:nvPr/>
            </p:nvGrpSpPr>
            <p:grpSpPr bwMode="auto">
              <a:xfrm>
                <a:off x="4334" y="3501"/>
                <a:ext cx="666" cy="666"/>
                <a:chOff x="323" y="3499"/>
                <a:chExt cx="666" cy="666"/>
              </a:xfrm>
            </p:grpSpPr>
            <p:sp>
              <p:nvSpPr>
                <p:cNvPr id="748609" name="Oval 65"/>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4619" name="Line 66"/>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615" name="Group 67"/>
              <p:cNvGrpSpPr>
                <a:grpSpLocks/>
              </p:cNvGrpSpPr>
              <p:nvPr/>
            </p:nvGrpSpPr>
            <p:grpSpPr bwMode="auto">
              <a:xfrm>
                <a:off x="4999" y="3499"/>
                <a:ext cx="666" cy="666"/>
                <a:chOff x="323" y="3499"/>
                <a:chExt cx="666" cy="666"/>
              </a:xfrm>
            </p:grpSpPr>
            <p:sp>
              <p:nvSpPr>
                <p:cNvPr id="748612" name="Oval 68"/>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4617" name="Line 69"/>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4583" name="Group 70"/>
            <p:cNvGrpSpPr>
              <a:grpSpLocks/>
            </p:cNvGrpSpPr>
            <p:nvPr/>
          </p:nvGrpSpPr>
          <p:grpSpPr bwMode="auto">
            <a:xfrm>
              <a:off x="-5025" y="3504"/>
              <a:ext cx="5342" cy="676"/>
              <a:chOff x="323" y="3499"/>
              <a:chExt cx="5342" cy="676"/>
            </a:xfrm>
          </p:grpSpPr>
          <p:grpSp>
            <p:nvGrpSpPr>
              <p:cNvPr id="24584" name="Group 71"/>
              <p:cNvGrpSpPr>
                <a:grpSpLocks/>
              </p:cNvGrpSpPr>
              <p:nvPr/>
            </p:nvGrpSpPr>
            <p:grpSpPr bwMode="auto">
              <a:xfrm>
                <a:off x="323" y="3499"/>
                <a:ext cx="666" cy="666"/>
                <a:chOff x="323" y="3499"/>
                <a:chExt cx="666" cy="666"/>
              </a:xfrm>
            </p:grpSpPr>
            <p:sp>
              <p:nvSpPr>
                <p:cNvPr id="748616" name="Oval 72"/>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4607" name="Line 73"/>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585" name="Group 74"/>
              <p:cNvGrpSpPr>
                <a:grpSpLocks/>
              </p:cNvGrpSpPr>
              <p:nvPr/>
            </p:nvGrpSpPr>
            <p:grpSpPr bwMode="auto">
              <a:xfrm>
                <a:off x="988" y="3504"/>
                <a:ext cx="666" cy="666"/>
                <a:chOff x="323" y="3499"/>
                <a:chExt cx="666" cy="666"/>
              </a:xfrm>
            </p:grpSpPr>
            <p:sp>
              <p:nvSpPr>
                <p:cNvPr id="748619" name="Oval 75"/>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4605" name="Line 76"/>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586" name="Group 77"/>
              <p:cNvGrpSpPr>
                <a:grpSpLocks/>
              </p:cNvGrpSpPr>
              <p:nvPr/>
            </p:nvGrpSpPr>
            <p:grpSpPr bwMode="auto">
              <a:xfrm>
                <a:off x="1660" y="3509"/>
                <a:ext cx="666" cy="666"/>
                <a:chOff x="323" y="3499"/>
                <a:chExt cx="666" cy="666"/>
              </a:xfrm>
            </p:grpSpPr>
            <p:sp>
              <p:nvSpPr>
                <p:cNvPr id="748622" name="Oval 78"/>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4603" name="Line 79"/>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587" name="Group 80"/>
              <p:cNvGrpSpPr>
                <a:grpSpLocks/>
              </p:cNvGrpSpPr>
              <p:nvPr/>
            </p:nvGrpSpPr>
            <p:grpSpPr bwMode="auto">
              <a:xfrm>
                <a:off x="2325" y="3507"/>
                <a:ext cx="666" cy="666"/>
                <a:chOff x="323" y="3499"/>
                <a:chExt cx="666" cy="666"/>
              </a:xfrm>
            </p:grpSpPr>
            <p:sp>
              <p:nvSpPr>
                <p:cNvPr id="748625" name="Oval 81"/>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4601" name="Line 82"/>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588" name="Group 83"/>
              <p:cNvGrpSpPr>
                <a:grpSpLocks/>
              </p:cNvGrpSpPr>
              <p:nvPr/>
            </p:nvGrpSpPr>
            <p:grpSpPr bwMode="auto">
              <a:xfrm>
                <a:off x="2990" y="3505"/>
                <a:ext cx="666" cy="666"/>
                <a:chOff x="323" y="3499"/>
                <a:chExt cx="666" cy="666"/>
              </a:xfrm>
            </p:grpSpPr>
            <p:sp>
              <p:nvSpPr>
                <p:cNvPr id="748628" name="Oval 84"/>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4599" name="Line 85"/>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589" name="Group 86"/>
              <p:cNvGrpSpPr>
                <a:grpSpLocks/>
              </p:cNvGrpSpPr>
              <p:nvPr/>
            </p:nvGrpSpPr>
            <p:grpSpPr bwMode="auto">
              <a:xfrm>
                <a:off x="3662" y="3503"/>
                <a:ext cx="666" cy="666"/>
                <a:chOff x="323" y="3499"/>
                <a:chExt cx="666" cy="666"/>
              </a:xfrm>
            </p:grpSpPr>
            <p:sp>
              <p:nvSpPr>
                <p:cNvPr id="748631" name="Oval 87"/>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4597" name="Line 88"/>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590" name="Group 89"/>
              <p:cNvGrpSpPr>
                <a:grpSpLocks/>
              </p:cNvGrpSpPr>
              <p:nvPr/>
            </p:nvGrpSpPr>
            <p:grpSpPr bwMode="auto">
              <a:xfrm>
                <a:off x="4334" y="3501"/>
                <a:ext cx="666" cy="666"/>
                <a:chOff x="323" y="3499"/>
                <a:chExt cx="666" cy="666"/>
              </a:xfrm>
            </p:grpSpPr>
            <p:sp>
              <p:nvSpPr>
                <p:cNvPr id="748634" name="Oval 90"/>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4595" name="Line 91"/>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591" name="Group 92"/>
              <p:cNvGrpSpPr>
                <a:grpSpLocks/>
              </p:cNvGrpSpPr>
              <p:nvPr/>
            </p:nvGrpSpPr>
            <p:grpSpPr bwMode="auto">
              <a:xfrm>
                <a:off x="4999" y="3499"/>
                <a:ext cx="666" cy="666"/>
                <a:chOff x="323" y="3499"/>
                <a:chExt cx="666" cy="666"/>
              </a:xfrm>
            </p:grpSpPr>
            <p:sp>
              <p:nvSpPr>
                <p:cNvPr id="748637" name="Oval 93"/>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4593" name="Line 94"/>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sp>
        <p:nvSpPr>
          <p:cNvPr id="748641" name="Rectangle 97"/>
          <p:cNvSpPr>
            <a:spLocks noChangeArrowheads="1"/>
          </p:cNvSpPr>
          <p:nvPr/>
        </p:nvSpPr>
        <p:spPr bwMode="auto">
          <a:xfrm>
            <a:off x="0" y="5753100"/>
            <a:ext cx="9161463" cy="1104900"/>
          </a:xfrm>
          <a:prstGeom prst="rect">
            <a:avLst/>
          </a:prstGeom>
          <a:gradFill rotWithShape="1">
            <a:gsLst>
              <a:gs pos="0">
                <a:schemeClr val="accent1">
                  <a:gamma/>
                  <a:shade val="46275"/>
                  <a:invGamma/>
                </a:schemeClr>
              </a:gs>
              <a:gs pos="50000">
                <a:schemeClr val="accent1">
                  <a:alpha val="32001"/>
                </a:schemeClr>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48546">
                                            <p:txEl>
                                              <p:pRg st="2" end="2"/>
                                            </p:txEl>
                                          </p:spTgt>
                                        </p:tgtEl>
                                        <p:attrNameLst>
                                          <p:attrName>style.visibility</p:attrName>
                                        </p:attrNameLst>
                                      </p:cBhvr>
                                      <p:to>
                                        <p:strVal val="visible"/>
                                      </p:to>
                                    </p:set>
                                    <p:anim calcmode="lin" valueType="num">
                                      <p:cBhvr additive="base">
                                        <p:cTn id="7" dur="500" fill="hold"/>
                                        <p:tgtEl>
                                          <p:spTgt spid="74854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854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48546">
                                            <p:txEl>
                                              <p:pRg st="3" end="3"/>
                                            </p:txEl>
                                          </p:spTgt>
                                        </p:tgtEl>
                                        <p:attrNameLst>
                                          <p:attrName>style.visibility</p:attrName>
                                        </p:attrNameLst>
                                      </p:cBhvr>
                                      <p:to>
                                        <p:strVal val="visible"/>
                                      </p:to>
                                    </p:set>
                                    <p:anim calcmode="lin" valueType="num">
                                      <p:cBhvr additive="base">
                                        <p:cTn id="13" dur="500" fill="hold"/>
                                        <p:tgtEl>
                                          <p:spTgt spid="74854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4854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48641"/>
                                        </p:tgtEl>
                                        <p:attrNameLst>
                                          <p:attrName>style.visibility</p:attrName>
                                        </p:attrNameLst>
                                      </p:cBhvr>
                                      <p:to>
                                        <p:strVal val="visible"/>
                                      </p:to>
                                    </p:set>
                                    <p:animEffect transition="in" filter="fade">
                                      <p:cBhvr>
                                        <p:cTn id="19" dur="2000"/>
                                        <p:tgtEl>
                                          <p:spTgt spid="748641"/>
                                        </p:tgtEl>
                                      </p:cBhvr>
                                    </p:animEffect>
                                  </p:childTnLst>
                                  <p:subTnLst>
                                    <p:audio>
                                      <p:cMediaNode>
                                        <p:cTn display="0" masterRel="sameClick">
                                          <p:stCondLst>
                                            <p:cond evt="begin" delay="0">
                                              <p:tn val="17"/>
                                            </p:cond>
                                          </p:stCondLst>
                                          <p:endCondLst>
                                            <p:cond evt="onStopAudio" delay="0">
                                              <p:tgtEl>
                                                <p:sldTgt/>
                                              </p:tgtEl>
                                            </p:cond>
                                          </p:endCondLst>
                                        </p:cTn>
                                        <p:tgtEl>
                                          <p:sndTgt r:embed="rId5" name="voltage.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2000"/>
                                        <p:tgtEl>
                                          <p:spTgt spid="2"/>
                                        </p:tgtEl>
                                      </p:cBhvr>
                                    </p:animEffect>
                                  </p:childTnLst>
                                  <p:subTnLst>
                                    <p:audio>
                                      <p:cMediaNode>
                                        <p:cTn display="0" masterRel="sameClick">
                                          <p:stCondLst>
                                            <p:cond evt="begin" delay="0">
                                              <p:tn val="22"/>
                                            </p:cond>
                                          </p:stCondLst>
                                          <p:endCondLst>
                                            <p:cond evt="onStopAudio" delay="0">
                                              <p:tgtEl>
                                                <p:sldTgt/>
                                              </p:tgtEl>
                                            </p:cond>
                                          </p:endCondLst>
                                        </p:cTn>
                                        <p:tgtEl>
                                          <p:sndTgt r:embed="rId5" name="voltage.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748546">
                                            <p:txEl>
                                              <p:pRg st="4" end="4"/>
                                            </p:txEl>
                                          </p:spTgt>
                                        </p:tgtEl>
                                        <p:attrNameLst>
                                          <p:attrName>style.visibility</p:attrName>
                                        </p:attrNameLst>
                                      </p:cBhvr>
                                      <p:to>
                                        <p:strVal val="visible"/>
                                      </p:to>
                                    </p:set>
                                    <p:anim calcmode="lin" valueType="num">
                                      <p:cBhvr additive="base">
                                        <p:cTn id="29" dur="500" fill="hold"/>
                                        <p:tgtEl>
                                          <p:spTgt spid="74854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4854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63" presetClass="path" presetSubtype="0" repeatCount="indefinite" fill="hold" nodeType="clickEffect">
                                  <p:stCondLst>
                                    <p:cond delay="0"/>
                                  </p:stCondLst>
                                  <p:childTnLst>
                                    <p:animMotion origin="layout" path="M -4.72222E-6 -4.44444E-6 L 0.81389 -4.44444E-6 " pathEditMode="relative" rAng="0" ptsTypes="AA">
                                      <p:cBhvr>
                                        <p:cTn id="34" dur="5000" fill="hold"/>
                                        <p:tgtEl>
                                          <p:spTgt spid="2"/>
                                        </p:tgtEl>
                                        <p:attrNameLst>
                                          <p:attrName>ppt_x</p:attrName>
                                          <p:attrName>ppt_y</p:attrName>
                                        </p:attrNameLst>
                                      </p:cBhvr>
                                      <p:rCtr x="40694" y="0"/>
                                    </p:animMotion>
                                  </p:childTnLst>
                                  <p:subTnLst>
                                    <p:audio>
                                      <p:cMediaNode>
                                        <p:cTn display="0" masterRel="sameClick">
                                          <p:stCondLst>
                                            <p:cond evt="begin" delay="0">
                                              <p:tn val="33"/>
                                            </p:cond>
                                          </p:stCondLst>
                                          <p:endCondLst>
                                            <p:cond evt="onStopAudio" delay="0">
                                              <p:tgtEl>
                                                <p:sldTgt/>
                                              </p:tgtEl>
                                            </p:cond>
                                          </p:endCondLst>
                                        </p:cTn>
                                        <p:tgtEl>
                                          <p:sndTgt r:embed="rId6" name="push.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748546">
                                            <p:txEl>
                                              <p:pRg st="5" end="5"/>
                                            </p:txEl>
                                          </p:spTgt>
                                        </p:tgtEl>
                                        <p:attrNameLst>
                                          <p:attrName>style.visibility</p:attrName>
                                        </p:attrNameLst>
                                      </p:cBhvr>
                                      <p:to>
                                        <p:strVal val="visible"/>
                                      </p:to>
                                    </p:set>
                                    <p:anim calcmode="lin" valueType="num">
                                      <p:cBhvr additive="base">
                                        <p:cTn id="39" dur="500" fill="hold"/>
                                        <p:tgtEl>
                                          <p:spTgt spid="748546">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4854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64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665" name="Rectangle 73"/>
          <p:cNvSpPr>
            <a:spLocks noChangeArrowheads="1"/>
          </p:cNvSpPr>
          <p:nvPr/>
        </p:nvSpPr>
        <p:spPr bwMode="auto">
          <a:xfrm>
            <a:off x="684213" y="2830513"/>
            <a:ext cx="7772400" cy="402748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Suppose each (-) represents an electron. Find the current in electrons per second and then convert it to amperes.</a:t>
            </a:r>
          </a:p>
          <a:p>
            <a:pPr eaLnBrk="1" hangingPunct="1">
              <a:buFontTx/>
              <a:buNone/>
            </a:pPr>
            <a:r>
              <a:rPr lang="en-US" altLang="en-US" sz="2400">
                <a:sym typeface="Symbol" pitchFamily="18" charset="2"/>
              </a:rPr>
              <a:t>SOLUTION:  Choose a reference and start a timer.</a:t>
            </a:r>
          </a:p>
          <a:p>
            <a:pPr eaLnBrk="1" hangingPunct="1">
              <a:buFontTx/>
              <a:buNone/>
            </a:pPr>
            <a:r>
              <a:rPr lang="en-US" altLang="en-US" sz="2400">
                <a:sym typeface="Symbol" pitchFamily="18" charset="2"/>
              </a:rPr>
              <a:t>The rate is about 7 electrons each 12 s or              </a:t>
            </a:r>
            <a:r>
              <a:rPr lang="en-US" altLang="en-US" sz="2400" i="1">
                <a:sym typeface="Symbol" pitchFamily="18" charset="2"/>
              </a:rPr>
              <a:t>I</a:t>
            </a:r>
            <a:r>
              <a:rPr lang="en-US" altLang="en-US" sz="2400">
                <a:sym typeface="Symbol" pitchFamily="18" charset="2"/>
              </a:rPr>
              <a:t> = 7/12 = 0.58 e</a:t>
            </a:r>
            <a:r>
              <a:rPr lang="en-US" altLang="en-US" sz="2400" baseline="30000">
                <a:sym typeface="Symbol" pitchFamily="18" charset="2"/>
              </a:rPr>
              <a:t>-</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r>
              <a:rPr lang="en-US" altLang="en-US" sz="2400">
                <a:sym typeface="Symbol" pitchFamily="18" charset="2"/>
              </a:rPr>
              <a:t>.</a:t>
            </a:r>
          </a:p>
          <a:p>
            <a:pPr eaLnBrk="1" hangingPunct="1">
              <a:buFontTx/>
              <a:buNone/>
            </a:pPr>
            <a:r>
              <a:rPr lang="en-US" altLang="en-US" sz="2400">
                <a:sym typeface="Symbol" pitchFamily="18" charset="2"/>
              </a:rPr>
              <a:t></a:t>
            </a:r>
            <a:r>
              <a:rPr lang="en-US" altLang="en-US" sz="2400" i="1">
                <a:sym typeface="Symbol" pitchFamily="18" charset="2"/>
              </a:rPr>
              <a:t>I</a:t>
            </a:r>
            <a:r>
              <a:rPr lang="en-US" altLang="en-US" sz="2400">
                <a:sym typeface="Symbol" pitchFamily="18" charset="2"/>
              </a:rPr>
              <a:t> = (0.58 e</a:t>
            </a:r>
            <a:r>
              <a:rPr lang="en-US" altLang="en-US" sz="2400" baseline="30000">
                <a:sym typeface="Symbol" pitchFamily="18" charset="2"/>
              </a:rPr>
              <a:t>-</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r>
              <a:rPr lang="en-US" altLang="en-US" sz="2400">
                <a:sym typeface="Symbol" pitchFamily="18" charset="2"/>
              </a:rPr>
              <a:t>)(1.6</a:t>
            </a:r>
            <a:r>
              <a:rPr lang="en-US" altLang="en-US" sz="2400">
                <a:cs typeface="Courier New" pitchFamily="49" charset="0"/>
                <a:sym typeface="Symbol" pitchFamily="18" charset="2"/>
              </a:rPr>
              <a:t>10</a:t>
            </a:r>
            <a:r>
              <a:rPr lang="en-US" altLang="en-US" sz="2400" baseline="30000">
                <a:cs typeface="Courier New" pitchFamily="49" charset="0"/>
                <a:sym typeface="Symbol" pitchFamily="18" charset="2"/>
              </a:rPr>
              <a:t>-19</a:t>
            </a:r>
            <a:r>
              <a:rPr lang="en-US" altLang="en-US" sz="2400">
                <a:cs typeface="Courier New" pitchFamily="49" charset="0"/>
                <a:sym typeface="Symbol" pitchFamily="18" charset="2"/>
              </a:rPr>
              <a:t> C/1 e</a:t>
            </a:r>
            <a:r>
              <a:rPr lang="en-US" altLang="en-US" sz="2400" baseline="30000">
                <a:cs typeface="Courier New" pitchFamily="49" charset="0"/>
                <a:sym typeface="Symbol" pitchFamily="18" charset="2"/>
              </a:rPr>
              <a:t>-</a:t>
            </a:r>
            <a:r>
              <a:rPr lang="en-US" altLang="en-US" sz="2400">
                <a:sym typeface="Symbol" pitchFamily="18" charset="2"/>
              </a:rPr>
              <a:t>) = 9.3</a:t>
            </a:r>
            <a:r>
              <a:rPr lang="en-US" altLang="en-US" sz="2400">
                <a:cs typeface="Courier New" pitchFamily="49" charset="0"/>
                <a:sym typeface="Symbol" pitchFamily="18" charset="2"/>
              </a:rPr>
              <a:t>10</a:t>
            </a:r>
            <a:r>
              <a:rPr lang="en-US" altLang="en-US" sz="2400" baseline="30000">
                <a:cs typeface="Courier New" pitchFamily="49" charset="0"/>
                <a:sym typeface="Symbol" pitchFamily="18" charset="2"/>
              </a:rPr>
              <a:t>-20</a:t>
            </a:r>
            <a:r>
              <a:rPr lang="en-US" altLang="en-US" sz="2400">
                <a:cs typeface="Courier New" pitchFamily="49" charset="0"/>
                <a:sym typeface="Symbol" pitchFamily="18" charset="2"/>
              </a:rPr>
              <a:t> A.</a:t>
            </a:r>
          </a:p>
        </p:txBody>
      </p:sp>
      <p:sp>
        <p:nvSpPr>
          <p:cNvPr id="25603" name="Rectangle 2"/>
          <p:cNvSpPr>
            <a:spLocks noChangeArrowheads="1"/>
          </p:cNvSpPr>
          <p:nvPr/>
        </p:nvSpPr>
        <p:spPr bwMode="auto">
          <a:xfrm>
            <a:off x="685800" y="1549400"/>
            <a:ext cx="7772400" cy="13144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Electric current </a:t>
            </a:r>
            <a:r>
              <a:rPr lang="en-US" altLang="en-US" sz="2400">
                <a:solidFill>
                  <a:srgbClr val="000000"/>
                </a:solidFill>
                <a:cs typeface="Times New Roman" pitchFamily="18" charset="0"/>
              </a:rPr>
              <a:t>	</a:t>
            </a:r>
          </a:p>
          <a:p>
            <a:pPr eaLnBrk="1" hangingPunct="1">
              <a:buFontTx/>
              <a:buNone/>
            </a:pPr>
            <a:r>
              <a:rPr lang="it-IT" altLang="en-US" sz="2400">
                <a:solidFill>
                  <a:srgbClr val="000000"/>
                </a:solidFill>
                <a:cs typeface="Times New Roman" pitchFamily="18" charset="0"/>
                <a:sym typeface="Symbol" pitchFamily="18" charset="2"/>
              </a:rPr>
              <a:t></a:t>
            </a:r>
            <a:r>
              <a:rPr lang="it-IT" altLang="en-US" sz="2400" b="1">
                <a:solidFill>
                  <a:srgbClr val="000000"/>
                </a:solidFill>
                <a:cs typeface="Times New Roman" pitchFamily="18" charset="0"/>
              </a:rPr>
              <a:t>Electric current </a:t>
            </a:r>
            <a:r>
              <a:rPr lang="it-IT" altLang="en-US" sz="2400" i="1">
                <a:solidFill>
                  <a:srgbClr val="000000"/>
                </a:solidFill>
                <a:cs typeface="Times New Roman" pitchFamily="18" charset="0"/>
              </a:rPr>
              <a:t>I </a:t>
            </a:r>
            <a:r>
              <a:rPr lang="it-IT" altLang="en-US" sz="2400">
                <a:solidFill>
                  <a:srgbClr val="000000"/>
                </a:solidFill>
                <a:cs typeface="Times New Roman" pitchFamily="18" charset="0"/>
              </a:rPr>
              <a:t>is the time rate </a:t>
            </a:r>
            <a:r>
              <a:rPr lang="it-IT" altLang="en-US" sz="2400">
                <a:solidFill>
                  <a:srgbClr val="000000"/>
                </a:solidFill>
                <a:cs typeface="Courier New" pitchFamily="49" charset="0"/>
              </a:rPr>
              <a:t>∆</a:t>
            </a:r>
            <a:r>
              <a:rPr lang="it-IT" altLang="en-US" sz="2400" i="1">
                <a:solidFill>
                  <a:srgbClr val="000000"/>
                </a:solidFill>
                <a:cs typeface="Courier New" pitchFamily="49" charset="0"/>
              </a:rPr>
              <a:t>t</a:t>
            </a:r>
            <a:r>
              <a:rPr lang="it-IT" altLang="en-US" sz="2400">
                <a:solidFill>
                  <a:srgbClr val="000000"/>
                </a:solidFill>
                <a:cs typeface="Courier New" pitchFamily="49" charset="0"/>
              </a:rPr>
              <a:t> </a:t>
            </a:r>
            <a:r>
              <a:rPr lang="it-IT" altLang="en-US" sz="2400">
                <a:solidFill>
                  <a:srgbClr val="000000"/>
                </a:solidFill>
                <a:cs typeface="Times New Roman" pitchFamily="18" charset="0"/>
              </a:rPr>
              <a:t>at which charge </a:t>
            </a:r>
            <a:r>
              <a:rPr lang="it-IT" altLang="en-US" sz="2400">
                <a:solidFill>
                  <a:srgbClr val="000000"/>
                </a:solidFill>
                <a:cs typeface="Courier New" pitchFamily="49" charset="0"/>
              </a:rPr>
              <a:t>∆</a:t>
            </a:r>
            <a:r>
              <a:rPr lang="it-IT" altLang="en-US" sz="2400" i="1">
                <a:solidFill>
                  <a:srgbClr val="000000"/>
                </a:solidFill>
                <a:cs typeface="Courier New" pitchFamily="49" charset="0"/>
              </a:rPr>
              <a:t>q</a:t>
            </a:r>
            <a:r>
              <a:rPr lang="it-IT" altLang="en-US" sz="2400">
                <a:solidFill>
                  <a:srgbClr val="000000"/>
                </a:solidFill>
                <a:cs typeface="Courier New" pitchFamily="49" charset="0"/>
              </a:rPr>
              <a:t> </a:t>
            </a:r>
            <a:r>
              <a:rPr lang="it-IT" altLang="en-US" sz="2400">
                <a:solidFill>
                  <a:srgbClr val="000000"/>
                </a:solidFill>
                <a:cs typeface="Times New Roman" pitchFamily="18" charset="0"/>
              </a:rPr>
              <a:t>moves past a particular point in a circuit.</a:t>
            </a:r>
          </a:p>
        </p:txBody>
      </p:sp>
      <p:sp>
        <p:nvSpPr>
          <p:cNvPr id="25604" name="Rectangle 3"/>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5.1 – Electric fields</a:t>
            </a:r>
            <a:endParaRPr lang="en-US" altLang="en-US" sz="2400" smtClean="0">
              <a:solidFill>
                <a:schemeClr val="tx1"/>
              </a:solidFill>
              <a:latin typeface="Courier New" pitchFamily="49" charset="0"/>
            </a:endParaRPr>
          </a:p>
        </p:txBody>
      </p:sp>
      <p:grpSp>
        <p:nvGrpSpPr>
          <p:cNvPr id="2" name="Group 4"/>
          <p:cNvGrpSpPr>
            <a:grpSpLocks/>
          </p:cNvGrpSpPr>
          <p:nvPr/>
        </p:nvGrpSpPr>
        <p:grpSpPr bwMode="auto">
          <a:xfrm>
            <a:off x="-7639050" y="5765800"/>
            <a:ext cx="16970375" cy="1081088"/>
            <a:chOff x="-5025" y="3499"/>
            <a:chExt cx="10690" cy="681"/>
          </a:xfrm>
        </p:grpSpPr>
        <p:grpSp>
          <p:nvGrpSpPr>
            <p:cNvPr id="25627" name="Group 5"/>
            <p:cNvGrpSpPr>
              <a:grpSpLocks/>
            </p:cNvGrpSpPr>
            <p:nvPr/>
          </p:nvGrpSpPr>
          <p:grpSpPr bwMode="auto">
            <a:xfrm>
              <a:off x="323" y="3499"/>
              <a:ext cx="5342" cy="676"/>
              <a:chOff x="323" y="3499"/>
              <a:chExt cx="5342" cy="676"/>
            </a:xfrm>
          </p:grpSpPr>
          <p:grpSp>
            <p:nvGrpSpPr>
              <p:cNvPr id="25653" name="Group 6"/>
              <p:cNvGrpSpPr>
                <a:grpSpLocks/>
              </p:cNvGrpSpPr>
              <p:nvPr/>
            </p:nvGrpSpPr>
            <p:grpSpPr bwMode="auto">
              <a:xfrm>
                <a:off x="323" y="3499"/>
                <a:ext cx="666" cy="666"/>
                <a:chOff x="323" y="3499"/>
                <a:chExt cx="666" cy="666"/>
              </a:xfrm>
            </p:grpSpPr>
            <p:sp>
              <p:nvSpPr>
                <p:cNvPr id="750599" name="Oval 7"/>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5676" name="Line 8"/>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54" name="Group 9"/>
              <p:cNvGrpSpPr>
                <a:grpSpLocks/>
              </p:cNvGrpSpPr>
              <p:nvPr/>
            </p:nvGrpSpPr>
            <p:grpSpPr bwMode="auto">
              <a:xfrm>
                <a:off x="988" y="3504"/>
                <a:ext cx="666" cy="666"/>
                <a:chOff x="323" y="3499"/>
                <a:chExt cx="666" cy="666"/>
              </a:xfrm>
            </p:grpSpPr>
            <p:sp>
              <p:nvSpPr>
                <p:cNvPr id="750602" name="Oval 10"/>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5674" name="Line 11"/>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55" name="Group 12"/>
              <p:cNvGrpSpPr>
                <a:grpSpLocks/>
              </p:cNvGrpSpPr>
              <p:nvPr/>
            </p:nvGrpSpPr>
            <p:grpSpPr bwMode="auto">
              <a:xfrm>
                <a:off x="1660" y="3509"/>
                <a:ext cx="666" cy="666"/>
                <a:chOff x="323" y="3499"/>
                <a:chExt cx="666" cy="666"/>
              </a:xfrm>
            </p:grpSpPr>
            <p:sp>
              <p:nvSpPr>
                <p:cNvPr id="750605" name="Oval 13"/>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5672" name="Line 14"/>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56" name="Group 15"/>
              <p:cNvGrpSpPr>
                <a:grpSpLocks/>
              </p:cNvGrpSpPr>
              <p:nvPr/>
            </p:nvGrpSpPr>
            <p:grpSpPr bwMode="auto">
              <a:xfrm>
                <a:off x="2325" y="3507"/>
                <a:ext cx="666" cy="666"/>
                <a:chOff x="323" y="3499"/>
                <a:chExt cx="666" cy="666"/>
              </a:xfrm>
            </p:grpSpPr>
            <p:sp>
              <p:nvSpPr>
                <p:cNvPr id="750608" name="Oval 16"/>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5670" name="Line 17"/>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57" name="Group 18"/>
              <p:cNvGrpSpPr>
                <a:grpSpLocks/>
              </p:cNvGrpSpPr>
              <p:nvPr/>
            </p:nvGrpSpPr>
            <p:grpSpPr bwMode="auto">
              <a:xfrm>
                <a:off x="2990" y="3505"/>
                <a:ext cx="666" cy="666"/>
                <a:chOff x="323" y="3499"/>
                <a:chExt cx="666" cy="666"/>
              </a:xfrm>
            </p:grpSpPr>
            <p:sp>
              <p:nvSpPr>
                <p:cNvPr id="750611" name="Oval 19"/>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5668" name="Line 20"/>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58" name="Group 21"/>
              <p:cNvGrpSpPr>
                <a:grpSpLocks/>
              </p:cNvGrpSpPr>
              <p:nvPr/>
            </p:nvGrpSpPr>
            <p:grpSpPr bwMode="auto">
              <a:xfrm>
                <a:off x="3662" y="3503"/>
                <a:ext cx="666" cy="666"/>
                <a:chOff x="323" y="3499"/>
                <a:chExt cx="666" cy="666"/>
              </a:xfrm>
            </p:grpSpPr>
            <p:sp>
              <p:nvSpPr>
                <p:cNvPr id="750614" name="Oval 22"/>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5666" name="Line 23"/>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59" name="Group 24"/>
              <p:cNvGrpSpPr>
                <a:grpSpLocks/>
              </p:cNvGrpSpPr>
              <p:nvPr/>
            </p:nvGrpSpPr>
            <p:grpSpPr bwMode="auto">
              <a:xfrm>
                <a:off x="4334" y="3501"/>
                <a:ext cx="666" cy="666"/>
                <a:chOff x="323" y="3499"/>
                <a:chExt cx="666" cy="666"/>
              </a:xfrm>
            </p:grpSpPr>
            <p:sp>
              <p:nvSpPr>
                <p:cNvPr id="750617" name="Oval 25"/>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5664" name="Line 26"/>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60" name="Group 27"/>
              <p:cNvGrpSpPr>
                <a:grpSpLocks/>
              </p:cNvGrpSpPr>
              <p:nvPr/>
            </p:nvGrpSpPr>
            <p:grpSpPr bwMode="auto">
              <a:xfrm>
                <a:off x="4999" y="3499"/>
                <a:ext cx="666" cy="666"/>
                <a:chOff x="323" y="3499"/>
                <a:chExt cx="666" cy="666"/>
              </a:xfrm>
            </p:grpSpPr>
            <p:sp>
              <p:nvSpPr>
                <p:cNvPr id="750620" name="Oval 28"/>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5662" name="Line 29"/>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628" name="Group 30"/>
            <p:cNvGrpSpPr>
              <a:grpSpLocks/>
            </p:cNvGrpSpPr>
            <p:nvPr/>
          </p:nvGrpSpPr>
          <p:grpSpPr bwMode="auto">
            <a:xfrm>
              <a:off x="-5025" y="3504"/>
              <a:ext cx="5342" cy="676"/>
              <a:chOff x="323" y="3499"/>
              <a:chExt cx="5342" cy="676"/>
            </a:xfrm>
          </p:grpSpPr>
          <p:grpSp>
            <p:nvGrpSpPr>
              <p:cNvPr id="25629" name="Group 31"/>
              <p:cNvGrpSpPr>
                <a:grpSpLocks/>
              </p:cNvGrpSpPr>
              <p:nvPr/>
            </p:nvGrpSpPr>
            <p:grpSpPr bwMode="auto">
              <a:xfrm>
                <a:off x="323" y="3499"/>
                <a:ext cx="666" cy="666"/>
                <a:chOff x="323" y="3499"/>
                <a:chExt cx="666" cy="666"/>
              </a:xfrm>
            </p:grpSpPr>
            <p:sp>
              <p:nvSpPr>
                <p:cNvPr id="750624" name="Oval 32"/>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5652" name="Line 33"/>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30" name="Group 34"/>
              <p:cNvGrpSpPr>
                <a:grpSpLocks/>
              </p:cNvGrpSpPr>
              <p:nvPr/>
            </p:nvGrpSpPr>
            <p:grpSpPr bwMode="auto">
              <a:xfrm>
                <a:off x="988" y="3504"/>
                <a:ext cx="666" cy="666"/>
                <a:chOff x="323" y="3499"/>
                <a:chExt cx="666" cy="666"/>
              </a:xfrm>
            </p:grpSpPr>
            <p:sp>
              <p:nvSpPr>
                <p:cNvPr id="750627" name="Oval 35"/>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5650" name="Line 36"/>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31" name="Group 37"/>
              <p:cNvGrpSpPr>
                <a:grpSpLocks/>
              </p:cNvGrpSpPr>
              <p:nvPr/>
            </p:nvGrpSpPr>
            <p:grpSpPr bwMode="auto">
              <a:xfrm>
                <a:off x="1660" y="3509"/>
                <a:ext cx="666" cy="666"/>
                <a:chOff x="323" y="3499"/>
                <a:chExt cx="666" cy="666"/>
              </a:xfrm>
            </p:grpSpPr>
            <p:sp>
              <p:nvSpPr>
                <p:cNvPr id="750630" name="Oval 38"/>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5648" name="Line 39"/>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32" name="Group 40"/>
              <p:cNvGrpSpPr>
                <a:grpSpLocks/>
              </p:cNvGrpSpPr>
              <p:nvPr/>
            </p:nvGrpSpPr>
            <p:grpSpPr bwMode="auto">
              <a:xfrm>
                <a:off x="2325" y="3507"/>
                <a:ext cx="666" cy="666"/>
                <a:chOff x="323" y="3499"/>
                <a:chExt cx="666" cy="666"/>
              </a:xfrm>
            </p:grpSpPr>
            <p:sp>
              <p:nvSpPr>
                <p:cNvPr id="750633" name="Oval 41"/>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5646" name="Line 42"/>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33" name="Group 43"/>
              <p:cNvGrpSpPr>
                <a:grpSpLocks/>
              </p:cNvGrpSpPr>
              <p:nvPr/>
            </p:nvGrpSpPr>
            <p:grpSpPr bwMode="auto">
              <a:xfrm>
                <a:off x="2990" y="3505"/>
                <a:ext cx="666" cy="666"/>
                <a:chOff x="323" y="3499"/>
                <a:chExt cx="666" cy="666"/>
              </a:xfrm>
            </p:grpSpPr>
            <p:sp>
              <p:nvSpPr>
                <p:cNvPr id="750636" name="Oval 44"/>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5644" name="Line 45"/>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34" name="Group 46"/>
              <p:cNvGrpSpPr>
                <a:grpSpLocks/>
              </p:cNvGrpSpPr>
              <p:nvPr/>
            </p:nvGrpSpPr>
            <p:grpSpPr bwMode="auto">
              <a:xfrm>
                <a:off x="3662" y="3503"/>
                <a:ext cx="666" cy="666"/>
                <a:chOff x="323" y="3499"/>
                <a:chExt cx="666" cy="666"/>
              </a:xfrm>
            </p:grpSpPr>
            <p:sp>
              <p:nvSpPr>
                <p:cNvPr id="750639" name="Oval 47"/>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5642" name="Line 48"/>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35" name="Group 49"/>
              <p:cNvGrpSpPr>
                <a:grpSpLocks/>
              </p:cNvGrpSpPr>
              <p:nvPr/>
            </p:nvGrpSpPr>
            <p:grpSpPr bwMode="auto">
              <a:xfrm>
                <a:off x="4334" y="3501"/>
                <a:ext cx="666" cy="666"/>
                <a:chOff x="323" y="3499"/>
                <a:chExt cx="666" cy="666"/>
              </a:xfrm>
            </p:grpSpPr>
            <p:sp>
              <p:nvSpPr>
                <p:cNvPr id="750642" name="Oval 50"/>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5640" name="Line 51"/>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36" name="Group 52"/>
              <p:cNvGrpSpPr>
                <a:grpSpLocks/>
              </p:cNvGrpSpPr>
              <p:nvPr/>
            </p:nvGrpSpPr>
            <p:grpSpPr bwMode="auto">
              <a:xfrm>
                <a:off x="4999" y="3499"/>
                <a:ext cx="666" cy="666"/>
                <a:chOff x="323" y="3499"/>
                <a:chExt cx="666" cy="666"/>
              </a:xfrm>
            </p:grpSpPr>
            <p:sp>
              <p:nvSpPr>
                <p:cNvPr id="750645" name="Oval 53"/>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5638" name="Line 54"/>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sp>
        <p:nvSpPr>
          <p:cNvPr id="750647" name="Rectangle 55"/>
          <p:cNvSpPr>
            <a:spLocks noChangeArrowheads="1"/>
          </p:cNvSpPr>
          <p:nvPr/>
        </p:nvSpPr>
        <p:spPr bwMode="auto">
          <a:xfrm>
            <a:off x="0" y="5753100"/>
            <a:ext cx="9161463" cy="1104900"/>
          </a:xfrm>
          <a:prstGeom prst="rect">
            <a:avLst/>
          </a:prstGeom>
          <a:gradFill rotWithShape="1">
            <a:gsLst>
              <a:gs pos="0">
                <a:schemeClr val="accent1">
                  <a:gamma/>
                  <a:shade val="46275"/>
                  <a:invGamma/>
                </a:schemeClr>
              </a:gs>
              <a:gs pos="50000">
                <a:schemeClr val="accent1">
                  <a:alpha val="32001"/>
                </a:schemeClr>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p>
        </p:txBody>
      </p:sp>
      <p:grpSp>
        <p:nvGrpSpPr>
          <p:cNvPr id="21" name="Group 56"/>
          <p:cNvGrpSpPr>
            <a:grpSpLocks/>
          </p:cNvGrpSpPr>
          <p:nvPr/>
        </p:nvGrpSpPr>
        <p:grpSpPr bwMode="auto">
          <a:xfrm>
            <a:off x="7640638" y="3819525"/>
            <a:ext cx="1503362" cy="1503363"/>
            <a:chOff x="4100" y="2501"/>
            <a:chExt cx="947" cy="947"/>
          </a:xfrm>
        </p:grpSpPr>
        <p:sp>
          <p:nvSpPr>
            <p:cNvPr id="25615" name="Oval 57"/>
            <p:cNvSpPr>
              <a:spLocks noChangeArrowheads="1"/>
            </p:cNvSpPr>
            <p:nvPr/>
          </p:nvSpPr>
          <p:spPr bwMode="auto">
            <a:xfrm>
              <a:off x="4100" y="2501"/>
              <a:ext cx="947" cy="947"/>
            </a:xfrm>
            <a:prstGeom prst="ellipse">
              <a:avLst/>
            </a:prstGeom>
            <a:solidFill>
              <a:schemeClr val="bg1"/>
            </a:solidFill>
            <a:ln w="57150" cmpd="thickThin">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5616" name="Line 58"/>
            <p:cNvSpPr>
              <a:spLocks noChangeShapeType="1"/>
            </p:cNvSpPr>
            <p:nvPr/>
          </p:nvSpPr>
          <p:spPr bwMode="auto">
            <a:xfrm>
              <a:off x="4578" y="2523"/>
              <a:ext cx="0" cy="91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7" name="Line 59"/>
            <p:cNvSpPr>
              <a:spLocks noChangeShapeType="1"/>
            </p:cNvSpPr>
            <p:nvPr/>
          </p:nvSpPr>
          <p:spPr bwMode="auto">
            <a:xfrm>
              <a:off x="4122" y="2979"/>
              <a:ext cx="90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8" name="Line 60"/>
            <p:cNvSpPr>
              <a:spLocks noChangeShapeType="1"/>
            </p:cNvSpPr>
            <p:nvPr/>
          </p:nvSpPr>
          <p:spPr bwMode="auto">
            <a:xfrm flipV="1">
              <a:off x="4351" y="2588"/>
              <a:ext cx="453" cy="7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9" name="Line 61"/>
            <p:cNvSpPr>
              <a:spLocks noChangeShapeType="1"/>
            </p:cNvSpPr>
            <p:nvPr/>
          </p:nvSpPr>
          <p:spPr bwMode="auto">
            <a:xfrm flipV="1">
              <a:off x="4174" y="2756"/>
              <a:ext cx="789" cy="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0" name="Line 62"/>
            <p:cNvSpPr>
              <a:spLocks noChangeShapeType="1"/>
            </p:cNvSpPr>
            <p:nvPr/>
          </p:nvSpPr>
          <p:spPr bwMode="auto">
            <a:xfrm flipH="1" flipV="1">
              <a:off x="4346" y="2575"/>
              <a:ext cx="453" cy="7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1" name="Line 63"/>
            <p:cNvSpPr>
              <a:spLocks noChangeShapeType="1"/>
            </p:cNvSpPr>
            <p:nvPr/>
          </p:nvSpPr>
          <p:spPr bwMode="auto">
            <a:xfrm flipH="1" flipV="1">
              <a:off x="4169" y="2743"/>
              <a:ext cx="789" cy="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2" name="Oval 64"/>
            <p:cNvSpPr>
              <a:spLocks noChangeArrowheads="1"/>
            </p:cNvSpPr>
            <p:nvPr/>
          </p:nvSpPr>
          <p:spPr bwMode="auto">
            <a:xfrm>
              <a:off x="4203" y="2593"/>
              <a:ext cx="750" cy="7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5623" name="Text Box 65"/>
            <p:cNvSpPr txBox="1">
              <a:spLocks noChangeArrowheads="1"/>
            </p:cNvSpPr>
            <p:nvPr/>
          </p:nvSpPr>
          <p:spPr bwMode="auto">
            <a:xfrm>
              <a:off x="4436" y="2528"/>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b="1"/>
                <a:t> </a:t>
              </a:r>
            </a:p>
          </p:txBody>
        </p:sp>
        <p:sp>
          <p:nvSpPr>
            <p:cNvPr id="25624" name="Text Box 66"/>
            <p:cNvSpPr txBox="1">
              <a:spLocks noChangeArrowheads="1"/>
            </p:cNvSpPr>
            <p:nvPr/>
          </p:nvSpPr>
          <p:spPr bwMode="auto">
            <a:xfrm>
              <a:off x="4798" y="2863"/>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t> </a:t>
              </a:r>
            </a:p>
          </p:txBody>
        </p:sp>
        <p:sp>
          <p:nvSpPr>
            <p:cNvPr id="25625" name="Text Box 67"/>
            <p:cNvSpPr txBox="1">
              <a:spLocks noChangeArrowheads="1"/>
            </p:cNvSpPr>
            <p:nvPr/>
          </p:nvSpPr>
          <p:spPr bwMode="auto">
            <a:xfrm>
              <a:off x="4470" y="3167"/>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t> </a:t>
              </a:r>
            </a:p>
          </p:txBody>
        </p:sp>
        <p:sp>
          <p:nvSpPr>
            <p:cNvPr id="25626" name="Text Box 68"/>
            <p:cNvSpPr txBox="1">
              <a:spLocks noChangeArrowheads="1"/>
            </p:cNvSpPr>
            <p:nvPr/>
          </p:nvSpPr>
          <p:spPr bwMode="auto">
            <a:xfrm>
              <a:off x="4154" y="2859"/>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t> </a:t>
              </a:r>
            </a:p>
          </p:txBody>
        </p:sp>
      </p:grpSp>
      <p:grpSp>
        <p:nvGrpSpPr>
          <p:cNvPr id="22" name="Group 69"/>
          <p:cNvGrpSpPr>
            <a:grpSpLocks/>
          </p:cNvGrpSpPr>
          <p:nvPr/>
        </p:nvGrpSpPr>
        <p:grpSpPr bwMode="auto">
          <a:xfrm>
            <a:off x="8351838" y="3914775"/>
            <a:ext cx="96837" cy="1311275"/>
            <a:chOff x="4532" y="2501"/>
            <a:chExt cx="61" cy="826"/>
          </a:xfrm>
        </p:grpSpPr>
        <p:sp>
          <p:nvSpPr>
            <p:cNvPr id="25612" name="Line 70"/>
            <p:cNvSpPr>
              <a:spLocks noChangeShapeType="1"/>
            </p:cNvSpPr>
            <p:nvPr/>
          </p:nvSpPr>
          <p:spPr bwMode="auto">
            <a:xfrm>
              <a:off x="4563" y="2501"/>
              <a:ext cx="0" cy="417"/>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3" name="Rectangle 71"/>
            <p:cNvSpPr>
              <a:spLocks noChangeArrowheads="1"/>
            </p:cNvSpPr>
            <p:nvPr/>
          </p:nvSpPr>
          <p:spPr bwMode="auto">
            <a:xfrm>
              <a:off x="4540" y="2918"/>
              <a:ext cx="48"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5614" name="Oval 72"/>
            <p:cNvSpPr>
              <a:spLocks noChangeArrowheads="1"/>
            </p:cNvSpPr>
            <p:nvPr/>
          </p:nvSpPr>
          <p:spPr bwMode="auto">
            <a:xfrm>
              <a:off x="4532" y="2887"/>
              <a:ext cx="61" cy="61"/>
            </a:xfrm>
            <a:prstGeom prst="ellipse">
              <a:avLst/>
            </a:pr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750666" name="Line 74"/>
          <p:cNvSpPr>
            <a:spLocks noChangeShapeType="1"/>
          </p:cNvSpPr>
          <p:nvPr/>
        </p:nvSpPr>
        <p:spPr bwMode="auto">
          <a:xfrm>
            <a:off x="8267700" y="5630863"/>
            <a:ext cx="0" cy="122713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0667" name="Line 75"/>
          <p:cNvSpPr>
            <a:spLocks noChangeShapeType="1"/>
          </p:cNvSpPr>
          <p:nvPr/>
        </p:nvSpPr>
        <p:spPr bwMode="auto">
          <a:xfrm flipV="1">
            <a:off x="2095500" y="5400675"/>
            <a:ext cx="215900" cy="15557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0668" name="Line 76"/>
          <p:cNvSpPr>
            <a:spLocks noChangeShapeType="1"/>
          </p:cNvSpPr>
          <p:nvPr/>
        </p:nvSpPr>
        <p:spPr bwMode="auto">
          <a:xfrm flipV="1">
            <a:off x="4786313" y="5380038"/>
            <a:ext cx="215900" cy="15557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50665">
                                            <p:txEl>
                                              <p:pRg st="0" end="0"/>
                                            </p:txEl>
                                          </p:spTgt>
                                        </p:tgtEl>
                                        <p:attrNameLst>
                                          <p:attrName>style.visibility</p:attrName>
                                        </p:attrNameLst>
                                      </p:cBhvr>
                                      <p:to>
                                        <p:strVal val="visible"/>
                                      </p:to>
                                    </p:set>
                                    <p:anim calcmode="lin" valueType="num">
                                      <p:cBhvr additive="base">
                                        <p:cTn id="7" dur="500" fill="hold"/>
                                        <p:tgtEl>
                                          <p:spTgt spid="75066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066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50665">
                                            <p:txEl>
                                              <p:pRg st="1" end="1"/>
                                            </p:txEl>
                                          </p:spTgt>
                                        </p:tgtEl>
                                        <p:attrNameLst>
                                          <p:attrName>style.visibility</p:attrName>
                                        </p:attrNameLst>
                                      </p:cBhvr>
                                      <p:to>
                                        <p:strVal val="visible"/>
                                      </p:to>
                                    </p:set>
                                    <p:anim calcmode="lin" valueType="num">
                                      <p:cBhvr additive="base">
                                        <p:cTn id="13" dur="500" fill="hold"/>
                                        <p:tgtEl>
                                          <p:spTgt spid="75066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066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50666"/>
                                        </p:tgtEl>
                                        <p:attrNameLst>
                                          <p:attrName>style.visibility</p:attrName>
                                        </p:attrNameLst>
                                      </p:cBhvr>
                                      <p:to>
                                        <p:strVal val="visible"/>
                                      </p:to>
                                    </p:set>
                                    <p:animEffect transition="in" filter="wipe(down)">
                                      <p:cBhvr>
                                        <p:cTn id="19" dur="500"/>
                                        <p:tgtEl>
                                          <p:spTgt spid="750666"/>
                                        </p:tgtEl>
                                      </p:cBhvr>
                                    </p:animEffect>
                                  </p:childTnLst>
                                  <p:subTnLst>
                                    <p:audio>
                                      <p:cMediaNode>
                                        <p:cTn display="0" masterRel="sameClick">
                                          <p:stCondLst>
                                            <p:cond evt="begin" delay="0">
                                              <p:tn val="17"/>
                                            </p:cond>
                                          </p:stCondLst>
                                          <p:endCondLst>
                                            <p:cond evt="onStopAudio" delay="0">
                                              <p:tgtEl>
                                                <p:sldTgt/>
                                              </p:tgtEl>
                                            </p:cond>
                                          </p:endCondLst>
                                        </p:cTn>
                                        <p:tgtEl>
                                          <p:sndTgt r:embed="rId5" name="cashreg.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2000"/>
                                        <p:tgtEl>
                                          <p:spTgt spid="21"/>
                                        </p:tgtEl>
                                      </p:cBhvr>
                                    </p:animEffect>
                                  </p:childTnLst>
                                </p:cTn>
                              </p:par>
                              <p:par>
                                <p:cTn id="25" presetID="10"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mph" presetSubtype="0" repeatCount="indefinite" fill="hold" nodeType="clickEffect">
                                  <p:stCondLst>
                                    <p:cond delay="0"/>
                                  </p:stCondLst>
                                  <p:childTnLst>
                                    <p:animRot by="21600000">
                                      <p:cBhvr>
                                        <p:cTn id="31" dur="5000" fill="hold"/>
                                        <p:tgtEl>
                                          <p:spTgt spid="22"/>
                                        </p:tgtEl>
                                        <p:attrNameLst>
                                          <p:attrName>r</p:attrName>
                                        </p:attrNameLst>
                                      </p:cBhvr>
                                    </p:animRot>
                                  </p:childTnLst>
                                </p:cTn>
                              </p:par>
                              <p:par>
                                <p:cTn id="32" presetID="63" presetClass="path" presetSubtype="0" repeatCount="indefinite" fill="hold" nodeType="withEffect">
                                  <p:stCondLst>
                                    <p:cond delay="0"/>
                                  </p:stCondLst>
                                  <p:childTnLst>
                                    <p:animMotion origin="layout" path="M -4.72222E-6 -4.44444E-6 L 0.81389 -4.44444E-6 " pathEditMode="relative" rAng="0" ptsTypes="AA">
                                      <p:cBhvr>
                                        <p:cTn id="33" dur="5000" fill="hold"/>
                                        <p:tgtEl>
                                          <p:spTgt spid="2"/>
                                        </p:tgtEl>
                                        <p:attrNameLst>
                                          <p:attrName>ppt_x</p:attrName>
                                          <p:attrName>ppt_y</p:attrName>
                                        </p:attrNameLst>
                                      </p:cBhvr>
                                      <p:rCtr x="40694" y="0"/>
                                    </p:animMotion>
                                  </p:childTnLst>
                                  <p:subTnLst>
                                    <p:audio>
                                      <p:cMediaNode>
                                        <p:cTn display="0" masterRel="sameClick">
                                          <p:stCondLst>
                                            <p:cond evt="begin" delay="0">
                                              <p:tn val="32"/>
                                            </p:cond>
                                          </p:stCondLst>
                                          <p:endCondLst>
                                            <p:cond evt="onStopAudio" delay="0">
                                              <p:tgtEl>
                                                <p:sldTgt/>
                                              </p:tgtEl>
                                            </p:cond>
                                          </p:endCondLst>
                                        </p:cTn>
                                        <p:tgtEl>
                                          <p:sndTgt r:embed="rId6" name="push.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750665">
                                            <p:txEl>
                                              <p:pRg st="2" end="2"/>
                                            </p:txEl>
                                          </p:spTgt>
                                        </p:tgtEl>
                                        <p:attrNameLst>
                                          <p:attrName>style.visibility</p:attrName>
                                        </p:attrNameLst>
                                      </p:cBhvr>
                                      <p:to>
                                        <p:strVal val="visible"/>
                                      </p:to>
                                    </p:set>
                                    <p:anim calcmode="lin" valueType="num">
                                      <p:cBhvr additive="base">
                                        <p:cTn id="38" dur="500" fill="hold"/>
                                        <p:tgtEl>
                                          <p:spTgt spid="750665">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75066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750665">
                                            <p:txEl>
                                              <p:pRg st="3" end="3"/>
                                            </p:txEl>
                                          </p:spTgt>
                                        </p:tgtEl>
                                        <p:attrNameLst>
                                          <p:attrName>style.visibility</p:attrName>
                                        </p:attrNameLst>
                                      </p:cBhvr>
                                      <p:to>
                                        <p:strVal val="visible"/>
                                      </p:to>
                                    </p:set>
                                    <p:anim calcmode="lin" valueType="num">
                                      <p:cBhvr additive="base">
                                        <p:cTn id="44" dur="500" fill="hold"/>
                                        <p:tgtEl>
                                          <p:spTgt spid="750665">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75066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750667"/>
                                        </p:tgtEl>
                                        <p:attrNameLst>
                                          <p:attrName>style.visibility</p:attrName>
                                        </p:attrNameLst>
                                      </p:cBhvr>
                                      <p:to>
                                        <p:strVal val="visible"/>
                                      </p:to>
                                    </p:set>
                                    <p:animEffect transition="in" filter="wipe(down)">
                                      <p:cBhvr>
                                        <p:cTn id="50" dur="500"/>
                                        <p:tgtEl>
                                          <p:spTgt spid="750667"/>
                                        </p:tgtEl>
                                      </p:cBhvr>
                                    </p:animEffect>
                                  </p:childTnLst>
                                  <p:subTnLst>
                                    <p:audio>
                                      <p:cMediaNode>
                                        <p:cTn display="0" masterRel="sameClick">
                                          <p:stCondLst>
                                            <p:cond evt="begin" delay="0">
                                              <p:tn val="48"/>
                                            </p:cond>
                                          </p:stCondLst>
                                          <p:endCondLst>
                                            <p:cond evt="onStopAudio" delay="0">
                                              <p:tgtEl>
                                                <p:sldTgt/>
                                              </p:tgtEl>
                                            </p:cond>
                                          </p:endCondLst>
                                        </p:cTn>
                                        <p:tgtEl>
                                          <p:sndTgt r:embed="rId5" name="cashreg.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750668"/>
                                        </p:tgtEl>
                                        <p:attrNameLst>
                                          <p:attrName>style.visibility</p:attrName>
                                        </p:attrNameLst>
                                      </p:cBhvr>
                                      <p:to>
                                        <p:strVal val="visible"/>
                                      </p:to>
                                    </p:set>
                                    <p:animEffect transition="in" filter="wipe(down)">
                                      <p:cBhvr>
                                        <p:cTn id="55" dur="500"/>
                                        <p:tgtEl>
                                          <p:spTgt spid="750668"/>
                                        </p:tgtEl>
                                      </p:cBhvr>
                                    </p:animEffect>
                                  </p:childTnLst>
                                  <p:subTnLst>
                                    <p:audio>
                                      <p:cMediaNode>
                                        <p:cTn display="0" masterRel="sameClick">
                                          <p:stCondLst>
                                            <p:cond evt="begin" delay="0">
                                              <p:tn val="53"/>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0666" grpId="0" animBg="1"/>
      <p:bldP spid="750667" grpId="0" animBg="1"/>
      <p:bldP spid="75066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Rectangle 2"/>
          <p:cNvSpPr>
            <a:spLocks noChangeArrowheads="1"/>
          </p:cNvSpPr>
          <p:nvPr/>
        </p:nvSpPr>
        <p:spPr bwMode="auto">
          <a:xfrm>
            <a:off x="684213" y="1919288"/>
            <a:ext cx="7772400" cy="493871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Explain why when a wire is cut current stops everywhere and does not “leak” into the air.</a:t>
            </a:r>
          </a:p>
          <a:p>
            <a:pPr eaLnBrk="1" hangingPunct="1">
              <a:buFontTx/>
              <a:buNone/>
            </a:pPr>
            <a:r>
              <a:rPr lang="en-US" altLang="en-US" sz="2400">
                <a:sym typeface="Symbol" pitchFamily="18" charset="2"/>
              </a:rPr>
              <a:t>SOLUTION: </a:t>
            </a:r>
          </a:p>
          <a:p>
            <a:pPr eaLnBrk="1" hangingPunct="1">
              <a:buFontTx/>
              <a:buNone/>
            </a:pPr>
            <a:r>
              <a:rPr lang="en-US" altLang="en-US" sz="2400">
                <a:sym typeface="Symbol" pitchFamily="18" charset="2"/>
              </a:rPr>
              <a:t>Freeing an e</a:t>
            </a:r>
            <a:r>
              <a:rPr lang="en-US" altLang="en-US" sz="2400" baseline="30000">
                <a:sym typeface="Symbol" pitchFamily="18" charset="2"/>
              </a:rPr>
              <a:t>-</a:t>
            </a:r>
            <a:r>
              <a:rPr lang="en-US" altLang="en-US" sz="2400">
                <a:sym typeface="Symbol" pitchFamily="18" charset="2"/>
              </a:rPr>
              <a:t> from a conductor takes a lot of energy.</a:t>
            </a:r>
          </a:p>
          <a:p>
            <a:pPr eaLnBrk="1" hangingPunct="1">
              <a:buFontTx/>
              <a:buNone/>
            </a:pPr>
            <a:r>
              <a:rPr lang="en-US" altLang="en-US" sz="2400">
                <a:sym typeface="Symbol" pitchFamily="18" charset="2"/>
              </a:rPr>
              <a:t>This is why you don’t get electrocuted by                                  e</a:t>
            </a:r>
            <a:r>
              <a:rPr lang="en-US" altLang="en-US" sz="2400" baseline="30000">
                <a:sym typeface="Symbol" pitchFamily="18" charset="2"/>
              </a:rPr>
              <a:t>-</a:t>
            </a:r>
            <a:r>
              <a:rPr lang="en-US" altLang="en-US" sz="2400">
                <a:sym typeface="Symbol" pitchFamily="18" charset="2"/>
              </a:rPr>
              <a:t> jumping off of nearby conductors like                               outlets (unless the voltage is very high). </a:t>
            </a:r>
          </a:p>
          <a:p>
            <a:pPr eaLnBrk="1" hangingPunct="1">
              <a:buFontTx/>
              <a:buNone/>
            </a:pPr>
            <a:r>
              <a:rPr lang="en-US" altLang="en-US" sz="2400">
                <a:sym typeface="Symbol" pitchFamily="18" charset="2"/>
              </a:rPr>
              <a:t>This is also why when you cut the wire                                         e</a:t>
            </a:r>
            <a:r>
              <a:rPr lang="en-US" altLang="en-US" sz="2400" baseline="30000">
                <a:sym typeface="Symbol" pitchFamily="18" charset="2"/>
              </a:rPr>
              <a:t>-</a:t>
            </a:r>
            <a:r>
              <a:rPr lang="en-US" altLang="en-US" sz="2400">
                <a:sym typeface="Symbol" pitchFamily="18" charset="2"/>
              </a:rPr>
              <a:t> do not leak out into the surrounding                             environment.</a:t>
            </a:r>
          </a:p>
          <a:p>
            <a:pPr eaLnBrk="1" hangingPunct="1">
              <a:buFontTx/>
              <a:buNone/>
            </a:pPr>
            <a:r>
              <a:rPr lang="en-US" altLang="en-US" sz="2400">
                <a:sym typeface="Symbol" pitchFamily="18" charset="2"/>
              </a:rPr>
              <a:t>Finally, if the chain is broken the push                                        stops, so the current stops everywhere.</a:t>
            </a:r>
          </a:p>
        </p:txBody>
      </p:sp>
      <p:sp>
        <p:nvSpPr>
          <p:cNvPr id="26627" name="Rectangle 3"/>
          <p:cNvSpPr>
            <a:spLocks noChangeArrowheads="1"/>
          </p:cNvSpPr>
          <p:nvPr/>
        </p:nvSpPr>
        <p:spPr bwMode="auto">
          <a:xfrm>
            <a:off x="685800" y="1549400"/>
            <a:ext cx="7772400" cy="4000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Electric current</a:t>
            </a:r>
            <a:endParaRPr lang="en-US" altLang="en-US" sz="2400">
              <a:solidFill>
                <a:srgbClr val="000000"/>
              </a:solidFill>
              <a:cs typeface="Times New Roman" pitchFamily="18" charset="0"/>
            </a:endParaRPr>
          </a:p>
        </p:txBody>
      </p:sp>
      <p:sp>
        <p:nvSpPr>
          <p:cNvPr id="26628" name="Rectangle 4"/>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5.1 – Electric fields</a:t>
            </a:r>
            <a:endParaRPr lang="en-US" altLang="en-US" sz="2400" smtClean="0">
              <a:solidFill>
                <a:schemeClr val="tx1"/>
              </a:solidFill>
              <a:latin typeface="Courier New" pitchFamily="49" charset="0"/>
            </a:endParaRPr>
          </a:p>
        </p:txBody>
      </p:sp>
      <p:sp>
        <p:nvSpPr>
          <p:cNvPr id="752717" name="Rectangle 77"/>
          <p:cNvSpPr>
            <a:spLocks noChangeArrowheads="1"/>
          </p:cNvSpPr>
          <p:nvPr/>
        </p:nvSpPr>
        <p:spPr bwMode="auto">
          <a:xfrm>
            <a:off x="3830638" y="2368550"/>
            <a:ext cx="2052637" cy="411163"/>
          </a:xfrm>
          <a:prstGeom prst="rect">
            <a:avLst/>
          </a:prstGeom>
          <a:solidFill>
            <a:srgbClr val="FF9900">
              <a:alpha val="2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752718" name="Rectangle 78"/>
          <p:cNvSpPr>
            <a:spLocks noChangeArrowheads="1"/>
          </p:cNvSpPr>
          <p:nvPr/>
        </p:nvSpPr>
        <p:spPr bwMode="auto">
          <a:xfrm>
            <a:off x="914400" y="3213100"/>
            <a:ext cx="6996113" cy="412750"/>
          </a:xfrm>
          <a:prstGeom prst="rect">
            <a:avLst/>
          </a:prstGeom>
          <a:solidFill>
            <a:srgbClr val="FF9900">
              <a:alpha val="2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752719" name="Rectangle 79"/>
          <p:cNvSpPr>
            <a:spLocks noChangeArrowheads="1"/>
          </p:cNvSpPr>
          <p:nvPr/>
        </p:nvSpPr>
        <p:spPr bwMode="auto">
          <a:xfrm>
            <a:off x="6565900" y="1973263"/>
            <a:ext cx="1082675" cy="412750"/>
          </a:xfrm>
          <a:prstGeom prst="rect">
            <a:avLst/>
          </a:prstGeom>
          <a:solidFill>
            <a:srgbClr val="D60093">
              <a:alpha val="2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752720" name="Rectangle 80"/>
          <p:cNvSpPr>
            <a:spLocks noChangeArrowheads="1"/>
          </p:cNvSpPr>
          <p:nvPr/>
        </p:nvSpPr>
        <p:spPr bwMode="auto">
          <a:xfrm>
            <a:off x="2560638" y="6334125"/>
            <a:ext cx="3460750" cy="411163"/>
          </a:xfrm>
          <a:prstGeom prst="rect">
            <a:avLst/>
          </a:prstGeom>
          <a:solidFill>
            <a:srgbClr val="D60093">
              <a:alpha val="2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752721" name="Rectangle 81"/>
          <p:cNvSpPr>
            <a:spLocks noChangeArrowheads="1"/>
          </p:cNvSpPr>
          <p:nvPr/>
        </p:nvSpPr>
        <p:spPr bwMode="auto">
          <a:xfrm>
            <a:off x="741363" y="2365375"/>
            <a:ext cx="2486025" cy="411163"/>
          </a:xfrm>
          <a:prstGeom prst="rect">
            <a:avLst/>
          </a:prstGeom>
          <a:solidFill>
            <a:srgbClr val="D60093">
              <a:alpha val="2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pic>
        <p:nvPicPr>
          <p:cNvPr id="116738" name="Picture 2"/>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624638" y="0"/>
            <a:ext cx="2501900"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1" name="Picture 5"/>
          <p:cNvPicPr>
            <a:picLocks noChangeAspect="1" noChangeArrowheads="1"/>
          </p:cNvPicPr>
          <p:nvPr/>
        </p:nvPicPr>
        <p:blipFill>
          <a:blip r:embed="rId8"/>
          <a:srcRect/>
          <a:stretch>
            <a:fillRect/>
          </a:stretch>
        </p:blipFill>
        <p:spPr bwMode="auto">
          <a:xfrm>
            <a:off x="6696075" y="3749675"/>
            <a:ext cx="2152650" cy="29860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52642">
                                            <p:txEl>
                                              <p:pRg st="0" end="0"/>
                                            </p:txEl>
                                          </p:spTgt>
                                        </p:tgtEl>
                                        <p:attrNameLst>
                                          <p:attrName>style.visibility</p:attrName>
                                        </p:attrNameLst>
                                      </p:cBhvr>
                                      <p:to>
                                        <p:strVal val="visible"/>
                                      </p:to>
                                    </p:set>
                                    <p:anim calcmode="lin" valueType="num">
                                      <p:cBhvr additive="base">
                                        <p:cTn id="7" dur="500" fill="hold"/>
                                        <p:tgtEl>
                                          <p:spTgt spid="7526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26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52642">
                                            <p:txEl>
                                              <p:pRg st="1" end="1"/>
                                            </p:txEl>
                                          </p:spTgt>
                                        </p:tgtEl>
                                        <p:attrNameLst>
                                          <p:attrName>style.visibility</p:attrName>
                                        </p:attrNameLst>
                                      </p:cBhvr>
                                      <p:to>
                                        <p:strVal val="visible"/>
                                      </p:to>
                                    </p:set>
                                    <p:anim calcmode="lin" valueType="num">
                                      <p:cBhvr additive="base">
                                        <p:cTn id="13" dur="500" fill="hold"/>
                                        <p:tgtEl>
                                          <p:spTgt spid="75264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26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52642">
                                            <p:txEl>
                                              <p:pRg st="2" end="2"/>
                                            </p:txEl>
                                          </p:spTgt>
                                        </p:tgtEl>
                                        <p:attrNameLst>
                                          <p:attrName>style.visibility</p:attrName>
                                        </p:attrNameLst>
                                      </p:cBhvr>
                                      <p:to>
                                        <p:strVal val="visible"/>
                                      </p:to>
                                    </p:set>
                                    <p:anim calcmode="lin" valueType="num">
                                      <p:cBhvr additive="base">
                                        <p:cTn id="19" dur="500" fill="hold"/>
                                        <p:tgtEl>
                                          <p:spTgt spid="75264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5264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52642">
                                            <p:txEl>
                                              <p:pRg st="3" end="3"/>
                                            </p:txEl>
                                          </p:spTgt>
                                        </p:tgtEl>
                                        <p:attrNameLst>
                                          <p:attrName>style.visibility</p:attrName>
                                        </p:attrNameLst>
                                      </p:cBhvr>
                                      <p:to>
                                        <p:strVal val="visible"/>
                                      </p:to>
                                    </p:set>
                                    <p:anim calcmode="lin" valueType="num">
                                      <p:cBhvr additive="base">
                                        <p:cTn id="25" dur="500" fill="hold"/>
                                        <p:tgtEl>
                                          <p:spTgt spid="75264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5264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par>
                                <p:cTn id="27" presetID="53" presetClass="entr" presetSubtype="0" fill="hold" nodeType="withEffect">
                                  <p:stCondLst>
                                    <p:cond delay="0"/>
                                  </p:stCondLst>
                                  <p:childTnLst>
                                    <p:set>
                                      <p:cBhvr>
                                        <p:cTn id="28" dur="1" fill="hold">
                                          <p:stCondLst>
                                            <p:cond delay="0"/>
                                          </p:stCondLst>
                                        </p:cTn>
                                        <p:tgtEl>
                                          <p:spTgt spid="116738"/>
                                        </p:tgtEl>
                                        <p:attrNameLst>
                                          <p:attrName>style.visibility</p:attrName>
                                        </p:attrNameLst>
                                      </p:cBhvr>
                                      <p:to>
                                        <p:strVal val="visible"/>
                                      </p:to>
                                    </p:set>
                                    <p:anim calcmode="lin" valueType="num">
                                      <p:cBhvr>
                                        <p:cTn id="29" dur="500" fill="hold"/>
                                        <p:tgtEl>
                                          <p:spTgt spid="116738"/>
                                        </p:tgtEl>
                                        <p:attrNameLst>
                                          <p:attrName>ppt_w</p:attrName>
                                        </p:attrNameLst>
                                      </p:cBhvr>
                                      <p:tavLst>
                                        <p:tav tm="0">
                                          <p:val>
                                            <p:fltVal val="0"/>
                                          </p:val>
                                        </p:tav>
                                        <p:tav tm="100000">
                                          <p:val>
                                            <p:strVal val="#ppt_w"/>
                                          </p:val>
                                        </p:tav>
                                      </p:tavLst>
                                    </p:anim>
                                    <p:anim calcmode="lin" valueType="num">
                                      <p:cBhvr>
                                        <p:cTn id="30" dur="500" fill="hold"/>
                                        <p:tgtEl>
                                          <p:spTgt spid="116738"/>
                                        </p:tgtEl>
                                        <p:attrNameLst>
                                          <p:attrName>ppt_h</p:attrName>
                                        </p:attrNameLst>
                                      </p:cBhvr>
                                      <p:tavLst>
                                        <p:tav tm="0">
                                          <p:val>
                                            <p:fltVal val="0"/>
                                          </p:val>
                                        </p:tav>
                                        <p:tav tm="100000">
                                          <p:val>
                                            <p:strVal val="#ppt_h"/>
                                          </p:val>
                                        </p:tav>
                                      </p:tavLst>
                                    </p:anim>
                                    <p:animEffect transition="in" filter="fade">
                                      <p:cBhvr>
                                        <p:cTn id="31" dur="500"/>
                                        <p:tgtEl>
                                          <p:spTgt spid="11673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nodeType="clickEffect">
                                  <p:stCondLst>
                                    <p:cond delay="0"/>
                                  </p:stCondLst>
                                  <p:childTnLst>
                                    <p:set>
                                      <p:cBhvr>
                                        <p:cTn id="35" dur="1" fill="hold">
                                          <p:stCondLst>
                                            <p:cond delay="0"/>
                                          </p:stCondLst>
                                        </p:cTn>
                                        <p:tgtEl>
                                          <p:spTgt spid="116741"/>
                                        </p:tgtEl>
                                        <p:attrNameLst>
                                          <p:attrName>style.visibility</p:attrName>
                                        </p:attrNameLst>
                                      </p:cBhvr>
                                      <p:to>
                                        <p:strVal val="visible"/>
                                      </p:to>
                                    </p:set>
                                    <p:anim calcmode="lin" valueType="num">
                                      <p:cBhvr>
                                        <p:cTn id="36" dur="500" fill="hold"/>
                                        <p:tgtEl>
                                          <p:spTgt spid="116741"/>
                                        </p:tgtEl>
                                        <p:attrNameLst>
                                          <p:attrName>ppt_w</p:attrName>
                                        </p:attrNameLst>
                                      </p:cBhvr>
                                      <p:tavLst>
                                        <p:tav tm="0">
                                          <p:val>
                                            <p:fltVal val="0"/>
                                          </p:val>
                                        </p:tav>
                                        <p:tav tm="100000">
                                          <p:val>
                                            <p:strVal val="#ppt_w"/>
                                          </p:val>
                                        </p:tav>
                                      </p:tavLst>
                                    </p:anim>
                                    <p:anim calcmode="lin" valueType="num">
                                      <p:cBhvr>
                                        <p:cTn id="37" dur="500" fill="hold"/>
                                        <p:tgtEl>
                                          <p:spTgt spid="116741"/>
                                        </p:tgtEl>
                                        <p:attrNameLst>
                                          <p:attrName>ppt_h</p:attrName>
                                        </p:attrNameLst>
                                      </p:cBhvr>
                                      <p:tavLst>
                                        <p:tav tm="0">
                                          <p:val>
                                            <p:fltVal val="0"/>
                                          </p:val>
                                        </p:tav>
                                        <p:tav tm="100000">
                                          <p:val>
                                            <p:strVal val="#ppt_h"/>
                                          </p:val>
                                        </p:tav>
                                      </p:tavLst>
                                    </p:anim>
                                    <p:animEffect transition="in" filter="fade">
                                      <p:cBhvr>
                                        <p:cTn id="38" dur="500"/>
                                        <p:tgtEl>
                                          <p:spTgt spid="116741"/>
                                        </p:tgtEl>
                                      </p:cBhvr>
                                    </p:animEffect>
                                  </p:childTnLst>
                                  <p:subTnLst>
                                    <p:audio>
                                      <p:cMediaNode>
                                        <p:cTn display="0" masterRel="sameClick">
                                          <p:stCondLst>
                                            <p:cond evt="begin" delay="0">
                                              <p:tn val="34"/>
                                            </p:cond>
                                          </p:stCondLst>
                                          <p:endCondLst>
                                            <p:cond evt="onStopAudio" delay="0">
                                              <p:tgtEl>
                                                <p:sldTgt/>
                                              </p:tgtEl>
                                            </p:cond>
                                          </p:endCondLst>
                                        </p:cTn>
                                        <p:tgtEl>
                                          <p:sndTgt r:embed="rId5" name="voltage.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752642">
                                            <p:txEl>
                                              <p:pRg st="4" end="4"/>
                                            </p:txEl>
                                          </p:spTgt>
                                        </p:tgtEl>
                                        <p:attrNameLst>
                                          <p:attrName>style.visibility</p:attrName>
                                        </p:attrNameLst>
                                      </p:cBhvr>
                                      <p:to>
                                        <p:strVal val="visible"/>
                                      </p:to>
                                    </p:set>
                                    <p:anim calcmode="lin" valueType="num">
                                      <p:cBhvr additive="base">
                                        <p:cTn id="43" dur="500" fill="hold"/>
                                        <p:tgtEl>
                                          <p:spTgt spid="752642">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5264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752718"/>
                                        </p:tgtEl>
                                        <p:attrNameLst>
                                          <p:attrName>style.visibility</p:attrName>
                                        </p:attrNameLst>
                                      </p:cBhvr>
                                      <p:to>
                                        <p:strVal val="visible"/>
                                      </p:to>
                                    </p:set>
                                    <p:animEffect transition="in" filter="wipe(left)">
                                      <p:cBhvr>
                                        <p:cTn id="49" dur="500"/>
                                        <p:tgtEl>
                                          <p:spTgt spid="752718"/>
                                        </p:tgtEl>
                                      </p:cBhvr>
                                    </p:animEffect>
                                  </p:childTnLst>
                                  <p:subTnLst>
                                    <p:audio>
                                      <p:cMediaNode>
                                        <p:cTn display="0" masterRel="sameClick">
                                          <p:stCondLst>
                                            <p:cond evt="begin" delay="0">
                                              <p:tn val="47"/>
                                            </p:cond>
                                          </p:stCondLst>
                                          <p:endCondLst>
                                            <p:cond evt="onStopAudio" delay="0">
                                              <p:tgtEl>
                                                <p:sldTgt/>
                                              </p:tgtEl>
                                            </p:cond>
                                          </p:endCondLst>
                                        </p:cTn>
                                        <p:tgtEl>
                                          <p:sndTgt r:embed="rId6" name="cashreg.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752717"/>
                                        </p:tgtEl>
                                        <p:attrNameLst>
                                          <p:attrName>style.visibility</p:attrName>
                                        </p:attrNameLst>
                                      </p:cBhvr>
                                      <p:to>
                                        <p:strVal val="visible"/>
                                      </p:to>
                                    </p:set>
                                    <p:animEffect transition="in" filter="wipe(left)">
                                      <p:cBhvr>
                                        <p:cTn id="54" dur="500"/>
                                        <p:tgtEl>
                                          <p:spTgt spid="752717"/>
                                        </p:tgtEl>
                                      </p:cBhvr>
                                    </p:animEffect>
                                  </p:childTnLst>
                                  <p:subTnLst>
                                    <p:audio>
                                      <p:cMediaNode>
                                        <p:cTn display="0" masterRel="sameClick">
                                          <p:stCondLst>
                                            <p:cond evt="begin" delay="0">
                                              <p:tn val="52"/>
                                            </p:cond>
                                          </p:stCondLst>
                                          <p:endCondLst>
                                            <p:cond evt="onStopAudio" delay="0">
                                              <p:tgtEl>
                                                <p:sldTgt/>
                                              </p:tgtEl>
                                            </p:cond>
                                          </p:endCondLst>
                                        </p:cTn>
                                        <p:tgtEl>
                                          <p:sndTgt r:embed="rId6" name="cashreg.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752642">
                                            <p:txEl>
                                              <p:pRg st="5" end="5"/>
                                            </p:txEl>
                                          </p:spTgt>
                                        </p:tgtEl>
                                        <p:attrNameLst>
                                          <p:attrName>style.visibility</p:attrName>
                                        </p:attrNameLst>
                                      </p:cBhvr>
                                      <p:to>
                                        <p:strVal val="visible"/>
                                      </p:to>
                                    </p:set>
                                    <p:anim calcmode="lin" valueType="num">
                                      <p:cBhvr additive="base">
                                        <p:cTn id="59" dur="500" fill="hold"/>
                                        <p:tgtEl>
                                          <p:spTgt spid="752642">
                                            <p:txEl>
                                              <p:pRg st="5" end="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5264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752720"/>
                                        </p:tgtEl>
                                        <p:attrNameLst>
                                          <p:attrName>style.visibility</p:attrName>
                                        </p:attrNameLst>
                                      </p:cBhvr>
                                      <p:to>
                                        <p:strVal val="visible"/>
                                      </p:to>
                                    </p:set>
                                    <p:animEffect transition="in" filter="wipe(left)">
                                      <p:cBhvr>
                                        <p:cTn id="65" dur="500"/>
                                        <p:tgtEl>
                                          <p:spTgt spid="752720"/>
                                        </p:tgtEl>
                                      </p:cBhvr>
                                    </p:animEffect>
                                  </p:childTnLst>
                                  <p:subTnLst>
                                    <p:audio>
                                      <p:cMediaNode>
                                        <p:cTn display="0" masterRel="sameClick">
                                          <p:stCondLst>
                                            <p:cond evt="begin" delay="0">
                                              <p:tn val="63"/>
                                            </p:cond>
                                          </p:stCondLst>
                                          <p:endCondLst>
                                            <p:cond evt="onStopAudio" delay="0">
                                              <p:tgtEl>
                                                <p:sldTgt/>
                                              </p:tgtEl>
                                            </p:cond>
                                          </p:endCondLst>
                                        </p:cTn>
                                        <p:tgtEl>
                                          <p:sndTgt r:embed="rId6" name="cashreg.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752719"/>
                                        </p:tgtEl>
                                        <p:attrNameLst>
                                          <p:attrName>style.visibility</p:attrName>
                                        </p:attrNameLst>
                                      </p:cBhvr>
                                      <p:to>
                                        <p:strVal val="visible"/>
                                      </p:to>
                                    </p:set>
                                    <p:animEffect transition="in" filter="wipe(left)">
                                      <p:cBhvr>
                                        <p:cTn id="70" dur="500"/>
                                        <p:tgtEl>
                                          <p:spTgt spid="752719"/>
                                        </p:tgtEl>
                                      </p:cBhvr>
                                    </p:animEffect>
                                  </p:childTnLst>
                                  <p:subTnLst>
                                    <p:audio>
                                      <p:cMediaNode>
                                        <p:cTn display="0" masterRel="sameClick">
                                          <p:stCondLst>
                                            <p:cond evt="begin" delay="0">
                                              <p:tn val="68"/>
                                            </p:cond>
                                          </p:stCondLst>
                                          <p:endCondLst>
                                            <p:cond evt="onStopAudio" delay="0">
                                              <p:tgtEl>
                                                <p:sldTgt/>
                                              </p:tgtEl>
                                            </p:cond>
                                          </p:endCondLst>
                                        </p:cTn>
                                        <p:tgtEl>
                                          <p:sndTgt r:embed="rId6" name="cashreg.wav"/>
                                        </p:tgtEl>
                                      </p:cMediaNode>
                                    </p:audio>
                                  </p:subTnLst>
                                </p:cTn>
                              </p:par>
                              <p:par>
                                <p:cTn id="71" presetID="22" presetClass="entr" presetSubtype="8" fill="hold" grpId="0" nodeType="withEffect">
                                  <p:stCondLst>
                                    <p:cond delay="0"/>
                                  </p:stCondLst>
                                  <p:childTnLst>
                                    <p:set>
                                      <p:cBhvr>
                                        <p:cTn id="72" dur="1" fill="hold">
                                          <p:stCondLst>
                                            <p:cond delay="0"/>
                                          </p:stCondLst>
                                        </p:cTn>
                                        <p:tgtEl>
                                          <p:spTgt spid="752721"/>
                                        </p:tgtEl>
                                        <p:attrNameLst>
                                          <p:attrName>style.visibility</p:attrName>
                                        </p:attrNameLst>
                                      </p:cBhvr>
                                      <p:to>
                                        <p:strVal val="visible"/>
                                      </p:to>
                                    </p:set>
                                    <p:animEffect transition="in" filter="wipe(left)">
                                      <p:cBhvr>
                                        <p:cTn id="73" dur="500"/>
                                        <p:tgtEl>
                                          <p:spTgt spid="752721"/>
                                        </p:tgtEl>
                                      </p:cBhvr>
                                    </p:animEffect>
                                  </p:childTnLst>
                                  <p:subTnLst>
                                    <p:audio>
                                      <p:cMediaNode>
                                        <p:cTn display="0" masterRel="sameClick">
                                          <p:stCondLst>
                                            <p:cond evt="begin" delay="0">
                                              <p:tn val="71"/>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2717" grpId="0" animBg="1"/>
      <p:bldP spid="752718" grpId="0" animBg="1"/>
      <p:bldP spid="752719" grpId="0" animBg="1"/>
      <p:bldP spid="752720" grpId="0" animBg="1"/>
      <p:bldP spid="7527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685800" y="1549400"/>
            <a:ext cx="7772400" cy="53086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chemeClr val="accent2"/>
                </a:solidFill>
              </a:rPr>
              <a:t>Coulomb’s law </a:t>
            </a:r>
            <a:r>
              <a:rPr lang="en-US" altLang="en-US" sz="2000" i="1">
                <a:solidFill>
                  <a:srgbClr val="000000"/>
                </a:solidFill>
                <a:latin typeface="Courier New" pitchFamily="49" charset="0"/>
                <a:ea typeface="Calibri" pitchFamily="34" charset="0"/>
                <a:cs typeface="Times New Roman" pitchFamily="18" charset="0"/>
              </a:rPr>
              <a:t>	</a:t>
            </a:r>
          </a:p>
          <a:p>
            <a:pPr>
              <a:buFontTx/>
              <a:buNone/>
            </a:pPr>
            <a:r>
              <a:rPr lang="en-US" altLang="en-US" sz="2400">
                <a:solidFill>
                  <a:srgbClr val="000000"/>
                </a:solidFill>
                <a:ea typeface="Calibri" pitchFamily="34" charset="0"/>
                <a:cs typeface="Times New Roman" pitchFamily="18" charset="0"/>
                <a:sym typeface="Symbol" pitchFamily="18" charset="2"/>
              </a:rPr>
              <a:t></a:t>
            </a:r>
            <a:r>
              <a:rPr lang="en-US" altLang="en-US" sz="2400">
                <a:solidFill>
                  <a:srgbClr val="000000"/>
                </a:solidFill>
                <a:ea typeface="Calibri" pitchFamily="34" charset="0"/>
                <a:cs typeface="Times New Roman" pitchFamily="18" charset="0"/>
              </a:rPr>
              <a:t>Charles-Augustin de Coulomb studied                                charge, and discovered an inverse square law for the electric force </a:t>
            </a:r>
            <a:r>
              <a:rPr lang="en-US" altLang="en-US" sz="2400" i="1">
                <a:solidFill>
                  <a:srgbClr val="000000"/>
                </a:solidFill>
                <a:ea typeface="Calibri" pitchFamily="34" charset="0"/>
                <a:cs typeface="Times New Roman" pitchFamily="18" charset="0"/>
              </a:rPr>
              <a:t>F </a:t>
            </a:r>
            <a:r>
              <a:rPr lang="en-US" altLang="en-US" sz="2400">
                <a:solidFill>
                  <a:srgbClr val="000000"/>
                </a:solidFill>
                <a:ea typeface="Calibri" pitchFamily="34" charset="0"/>
                <a:cs typeface="Times New Roman" pitchFamily="18" charset="0"/>
              </a:rPr>
              <a:t>between two point charges </a:t>
            </a:r>
            <a:r>
              <a:rPr lang="en-US" altLang="en-US" sz="2400" i="1">
                <a:solidFill>
                  <a:srgbClr val="000000"/>
                </a:solidFill>
                <a:ea typeface="Calibri" pitchFamily="34" charset="0"/>
                <a:cs typeface="Times New Roman" pitchFamily="18" charset="0"/>
              </a:rPr>
              <a:t>q</a:t>
            </a:r>
            <a:r>
              <a:rPr lang="en-US" altLang="en-US" sz="2400" baseline="-25000">
                <a:solidFill>
                  <a:srgbClr val="000000"/>
                </a:solidFill>
                <a:ea typeface="Calibri" pitchFamily="34" charset="0"/>
                <a:cs typeface="Times New Roman" pitchFamily="18" charset="0"/>
              </a:rPr>
              <a:t>1</a:t>
            </a:r>
            <a:r>
              <a:rPr lang="en-US" altLang="en-US" sz="2400">
                <a:solidFill>
                  <a:srgbClr val="000000"/>
                </a:solidFill>
                <a:ea typeface="Calibri" pitchFamily="34" charset="0"/>
                <a:cs typeface="Times New Roman" pitchFamily="18" charset="0"/>
              </a:rPr>
              <a:t> and </a:t>
            </a:r>
            <a:r>
              <a:rPr lang="en-US" altLang="en-US" sz="2400" i="1">
                <a:solidFill>
                  <a:srgbClr val="000000"/>
                </a:solidFill>
                <a:ea typeface="Calibri" pitchFamily="34" charset="0"/>
                <a:cs typeface="Times New Roman" pitchFamily="18" charset="0"/>
              </a:rPr>
              <a:t>q</a:t>
            </a:r>
            <a:r>
              <a:rPr lang="en-US" altLang="en-US" sz="2400" baseline="-25000">
                <a:solidFill>
                  <a:srgbClr val="000000"/>
                </a:solidFill>
                <a:ea typeface="Calibri" pitchFamily="34" charset="0"/>
                <a:cs typeface="Times New Roman" pitchFamily="18" charset="0"/>
              </a:rPr>
              <a:t>2</a:t>
            </a:r>
            <a:r>
              <a:rPr lang="en-US" altLang="en-US" sz="2400">
                <a:solidFill>
                  <a:srgbClr val="000000"/>
                </a:solidFill>
                <a:ea typeface="Calibri" pitchFamily="34" charset="0"/>
                <a:cs typeface="Times New Roman" pitchFamily="18" charset="0"/>
              </a:rPr>
              <a:t> separated by distance </a:t>
            </a:r>
            <a:r>
              <a:rPr lang="en-US" altLang="en-US" sz="2400" i="1">
                <a:solidFill>
                  <a:srgbClr val="000000"/>
                </a:solidFill>
                <a:ea typeface="Calibri" pitchFamily="34" charset="0"/>
                <a:cs typeface="Times New Roman" pitchFamily="18" charset="0"/>
              </a:rPr>
              <a:t>r </a:t>
            </a:r>
            <a:r>
              <a:rPr lang="en-US" altLang="en-US" sz="2400">
                <a:solidFill>
                  <a:srgbClr val="000000"/>
                </a:solidFill>
                <a:ea typeface="Calibri" pitchFamily="34" charset="0"/>
                <a:cs typeface="Times New Roman" pitchFamily="18" charset="0"/>
              </a:rPr>
              <a:t>:</a:t>
            </a:r>
          </a:p>
          <a:p>
            <a:pPr>
              <a:buFontTx/>
              <a:buNone/>
            </a:pPr>
            <a:endParaRPr lang="en-US" altLang="en-US" sz="2400">
              <a:solidFill>
                <a:srgbClr val="000000"/>
              </a:solidFill>
              <a:ea typeface="Calibri" pitchFamily="34" charset="0"/>
              <a:cs typeface="Times New Roman" pitchFamily="18" charset="0"/>
            </a:endParaRPr>
          </a:p>
          <a:p>
            <a:pPr>
              <a:buFontTx/>
              <a:buNone/>
            </a:pPr>
            <a:endParaRPr lang="en-US" altLang="en-US" sz="2400">
              <a:solidFill>
                <a:srgbClr val="000000"/>
              </a:solidFill>
              <a:ea typeface="Calibri" pitchFamily="34" charset="0"/>
              <a:cs typeface="Times New Roman" pitchFamily="18" charset="0"/>
            </a:endParaRPr>
          </a:p>
          <a:p>
            <a:pPr>
              <a:buFontTx/>
              <a:buNone/>
            </a:pPr>
            <a:r>
              <a:rPr lang="en-US" altLang="en-US" sz="2400">
                <a:solidFill>
                  <a:srgbClr val="000000"/>
                </a:solidFill>
                <a:ea typeface="Calibri" pitchFamily="34" charset="0"/>
                <a:cs typeface="Times New Roman" pitchFamily="18" charset="0"/>
                <a:sym typeface="Symbol" pitchFamily="18" charset="2"/>
              </a:rPr>
              <a:t></a:t>
            </a:r>
            <a:r>
              <a:rPr lang="en-US" altLang="en-US" sz="2400" i="1">
                <a:solidFill>
                  <a:srgbClr val="000000"/>
                </a:solidFill>
                <a:ea typeface="Calibri" pitchFamily="34" charset="0"/>
                <a:cs typeface="Times New Roman" pitchFamily="18" charset="0"/>
              </a:rPr>
              <a:t>k</a:t>
            </a:r>
            <a:r>
              <a:rPr lang="en-US" altLang="en-US" sz="2400">
                <a:solidFill>
                  <a:srgbClr val="000000"/>
                </a:solidFill>
                <a:ea typeface="Calibri" pitchFamily="34" charset="0"/>
                <a:cs typeface="Times New Roman" pitchFamily="18" charset="0"/>
              </a:rPr>
              <a:t> is called Coulomb’s constant. Beware. There is another constant that is designated </a:t>
            </a:r>
            <a:r>
              <a:rPr lang="en-US" altLang="en-US" sz="2400" i="1">
                <a:solidFill>
                  <a:srgbClr val="000000"/>
                </a:solidFill>
                <a:ea typeface="Calibri" pitchFamily="34" charset="0"/>
                <a:cs typeface="Times New Roman" pitchFamily="18" charset="0"/>
              </a:rPr>
              <a:t>k</a:t>
            </a:r>
            <a:r>
              <a:rPr lang="en-US" altLang="en-US" sz="2400">
                <a:solidFill>
                  <a:srgbClr val="000000"/>
                </a:solidFill>
                <a:ea typeface="Calibri" pitchFamily="34" charset="0"/>
                <a:cs typeface="Times New Roman" pitchFamily="18" charset="0"/>
              </a:rPr>
              <a:t> called Boltzmann’s constant used in thermodynamics.</a:t>
            </a:r>
          </a:p>
          <a:p>
            <a:pPr>
              <a:buFontTx/>
              <a:buNone/>
            </a:pPr>
            <a:r>
              <a:rPr lang="en-US" altLang="en-US" sz="2400">
                <a:solidFill>
                  <a:srgbClr val="000000"/>
                </a:solidFill>
                <a:ea typeface="Calibri" pitchFamily="34" charset="0"/>
                <a:cs typeface="Times New Roman" pitchFamily="18" charset="0"/>
                <a:sym typeface="Symbol" pitchFamily="18" charset="2"/>
              </a:rPr>
              <a:t></a:t>
            </a:r>
            <a:r>
              <a:rPr lang="en-US" altLang="en-US" sz="2400">
                <a:solidFill>
                  <a:srgbClr val="000000"/>
                </a:solidFill>
                <a:ea typeface="Calibri" pitchFamily="34" charset="0"/>
                <a:cs typeface="Times New Roman" pitchFamily="18" charset="0"/>
              </a:rPr>
              <a:t>There is an alternate form of Coulomb’s law:</a:t>
            </a:r>
          </a:p>
        </p:txBody>
      </p:sp>
      <p:pic>
        <p:nvPicPr>
          <p:cNvPr id="119812" name="Picture 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762272">
            <a:off x="5921375" y="307975"/>
            <a:ext cx="3054350" cy="2017713"/>
          </a:xfrm>
          <a:prstGeom prst="rect">
            <a:avLst/>
          </a:prstGeom>
          <a:ln>
            <a:noFill/>
          </a:ln>
          <a:effectLst>
            <a:outerShdw blurRad="292100" dist="139700" dir="2700000" algn="tl" rotWithShape="0">
              <a:srgbClr val="333333">
                <a:alpha val="65000"/>
              </a:srgbClr>
            </a:outerShdw>
          </a:effectLst>
        </p:spPr>
      </p:pic>
      <p:grpSp>
        <p:nvGrpSpPr>
          <p:cNvPr id="2" name="Group 15"/>
          <p:cNvGrpSpPr>
            <a:grpSpLocks/>
          </p:cNvGrpSpPr>
          <p:nvPr/>
        </p:nvGrpSpPr>
        <p:grpSpPr bwMode="auto">
          <a:xfrm>
            <a:off x="809625" y="3530600"/>
            <a:ext cx="7464425" cy="822325"/>
            <a:chOff x="510" y="2224"/>
            <a:chExt cx="4702" cy="518"/>
          </a:xfrm>
        </p:grpSpPr>
        <p:sp>
          <p:nvSpPr>
            <p:cNvPr id="27659" name="Rectangle 6"/>
            <p:cNvSpPr>
              <a:spLocks noChangeArrowheads="1"/>
            </p:cNvSpPr>
            <p:nvPr/>
          </p:nvSpPr>
          <p:spPr bwMode="auto">
            <a:xfrm>
              <a:off x="592" y="2237"/>
              <a:ext cx="134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pPr>
              <a:r>
                <a:rPr lang="en-US" altLang="en-US" sz="2400" i="1">
                  <a:sym typeface="Symbol" pitchFamily="18" charset="2"/>
                </a:rPr>
                <a:t>F</a:t>
              </a:r>
              <a:r>
                <a:rPr lang="en-US" altLang="en-US" sz="2400">
                  <a:sym typeface="Symbol" pitchFamily="18" charset="2"/>
                </a:rPr>
                <a:t> = </a:t>
              </a:r>
              <a:r>
                <a:rPr lang="en-US" altLang="en-US" sz="2400" i="1">
                  <a:sym typeface="Symbol" pitchFamily="18" charset="2"/>
                </a:rPr>
                <a:t>kq</a:t>
              </a:r>
              <a:r>
                <a:rPr lang="en-US" altLang="en-US" sz="2400" baseline="-25000">
                  <a:sym typeface="Symbol" pitchFamily="18" charset="2"/>
                </a:rPr>
                <a:t>1</a:t>
              </a:r>
              <a:r>
                <a:rPr lang="en-US" altLang="en-US" sz="2400" i="1">
                  <a:sym typeface="Symbol" pitchFamily="18" charset="2"/>
                </a:rPr>
                <a:t>q</a:t>
              </a:r>
              <a:r>
                <a:rPr lang="en-US" altLang="en-US" sz="2400" baseline="-25000">
                  <a:sym typeface="Symbol" pitchFamily="18" charset="2"/>
                </a:rPr>
                <a:t>2 </a:t>
              </a:r>
              <a:r>
                <a:rPr lang="en-US" altLang="en-US" sz="2400" i="1">
                  <a:sym typeface="Symbol" pitchFamily="18" charset="2"/>
                </a:rPr>
                <a:t>/</a:t>
              </a:r>
              <a:r>
                <a:rPr lang="en-US" altLang="en-US" sz="2400">
                  <a:sym typeface="Symbol" pitchFamily="18" charset="2"/>
                </a:rPr>
                <a:t> </a:t>
              </a:r>
              <a:r>
                <a:rPr lang="en-US" altLang="en-US" sz="2400" i="1">
                  <a:sym typeface="Symbol" pitchFamily="18" charset="2"/>
                </a:rPr>
                <a:t>r</a:t>
              </a:r>
              <a:r>
                <a:rPr lang="en-US" altLang="en-US" sz="2400" baseline="30000">
                  <a:sym typeface="Symbol" pitchFamily="18" charset="2"/>
                </a:rPr>
                <a:t> 2</a:t>
              </a:r>
              <a:endParaRPr lang="en-US" altLang="en-US" sz="2400" i="1">
                <a:cs typeface="Courier New" pitchFamily="49" charset="0"/>
                <a:sym typeface="Symbol" pitchFamily="18" charset="2"/>
              </a:endParaRPr>
            </a:p>
          </p:txBody>
        </p:sp>
        <p:sp>
          <p:nvSpPr>
            <p:cNvPr id="27660" name="Text Box 7"/>
            <p:cNvSpPr txBox="1">
              <a:spLocks noChangeArrowheads="1"/>
            </p:cNvSpPr>
            <p:nvPr/>
          </p:nvSpPr>
          <p:spPr bwMode="auto">
            <a:xfrm>
              <a:off x="3982" y="2224"/>
              <a:ext cx="1230" cy="51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Coulomb’s law</a:t>
              </a:r>
            </a:p>
          </p:txBody>
        </p:sp>
        <p:sp>
          <p:nvSpPr>
            <p:cNvPr id="27661" name="Rectangle 8"/>
            <p:cNvSpPr>
              <a:spLocks noChangeArrowheads="1"/>
            </p:cNvSpPr>
            <p:nvPr/>
          </p:nvSpPr>
          <p:spPr bwMode="auto">
            <a:xfrm>
              <a:off x="510" y="2226"/>
              <a:ext cx="4701" cy="51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7662" name="Rectangle 9"/>
            <p:cNvSpPr>
              <a:spLocks noChangeArrowheads="1"/>
            </p:cNvSpPr>
            <p:nvPr/>
          </p:nvSpPr>
          <p:spPr bwMode="auto">
            <a:xfrm>
              <a:off x="1274" y="2457"/>
              <a:ext cx="297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pPr>
              <a:r>
                <a:rPr lang="en-US" altLang="en-US" sz="2400" i="1">
                  <a:solidFill>
                    <a:schemeClr val="hlink"/>
                  </a:solidFill>
                  <a:sym typeface="Symbol" pitchFamily="18" charset="2"/>
                </a:rPr>
                <a:t>where </a:t>
              </a:r>
              <a:r>
                <a:rPr lang="en-US" altLang="en-US" sz="2400" i="1">
                  <a:solidFill>
                    <a:srgbClr val="009999"/>
                  </a:solidFill>
                  <a:sym typeface="Symbol" pitchFamily="18" charset="2"/>
                </a:rPr>
                <a:t>k</a:t>
              </a:r>
              <a:r>
                <a:rPr lang="en-US" altLang="en-US" sz="2400">
                  <a:solidFill>
                    <a:schemeClr val="hlink"/>
                  </a:solidFill>
                  <a:sym typeface="Symbol" pitchFamily="18" charset="2"/>
                </a:rPr>
                <a:t> = </a:t>
              </a:r>
              <a:r>
                <a:rPr lang="en-US" altLang="en-US" sz="2400">
                  <a:solidFill>
                    <a:schemeClr val="hlink"/>
                  </a:solidFill>
                  <a:cs typeface="Courier New" pitchFamily="49" charset="0"/>
                  <a:sym typeface="Symbol" pitchFamily="18" charset="2"/>
                </a:rPr>
                <a:t>8.99</a:t>
              </a:r>
              <a:r>
                <a:rPr lang="en-US" altLang="en-US" sz="2400">
                  <a:solidFill>
                    <a:srgbClr val="009999"/>
                  </a:solidFill>
                  <a:sym typeface="Symbol" pitchFamily="18" charset="2"/>
                </a:rPr>
                <a:t>1</a:t>
              </a:r>
              <a:r>
                <a:rPr lang="en-US" altLang="en-US" sz="2400">
                  <a:solidFill>
                    <a:schemeClr val="hlink"/>
                  </a:solidFill>
                  <a:cs typeface="Courier New" pitchFamily="49" charset="0"/>
                  <a:sym typeface="Symbol" pitchFamily="18" charset="2"/>
                </a:rPr>
                <a:t>0</a:t>
              </a:r>
              <a:r>
                <a:rPr lang="en-US" altLang="en-US" sz="2400" baseline="30000">
                  <a:solidFill>
                    <a:schemeClr val="hlink"/>
                  </a:solidFill>
                  <a:cs typeface="Courier New" pitchFamily="49" charset="0"/>
                  <a:sym typeface="Symbol" pitchFamily="18" charset="2"/>
                </a:rPr>
                <a:t>9</a:t>
              </a:r>
              <a:r>
                <a:rPr lang="en-US" altLang="en-US" sz="2400">
                  <a:solidFill>
                    <a:schemeClr val="hlink"/>
                  </a:solidFill>
                  <a:cs typeface="Courier New" pitchFamily="49" charset="0"/>
                  <a:sym typeface="Symbol" pitchFamily="18" charset="2"/>
                </a:rPr>
                <a:t> N</a:t>
              </a:r>
              <a:r>
                <a:rPr lang="en-US" altLang="en-US" sz="2400" baseline="-25000">
                  <a:solidFill>
                    <a:schemeClr val="hlink"/>
                  </a:solidFill>
                  <a:cs typeface="Courier New" pitchFamily="49" charset="0"/>
                  <a:sym typeface="Symbol" pitchFamily="18" charset="2"/>
                </a:rPr>
                <a:t> </a:t>
              </a:r>
              <a:r>
                <a:rPr lang="en-US" altLang="en-US" sz="2400">
                  <a:solidFill>
                    <a:schemeClr val="hlink"/>
                  </a:solidFill>
                  <a:cs typeface="Courier New" pitchFamily="49" charset="0"/>
                  <a:sym typeface="Symbol" pitchFamily="18" charset="2"/>
                </a:rPr>
                <a:t>m</a:t>
              </a:r>
              <a:r>
                <a:rPr lang="en-US" altLang="en-US" sz="2400" baseline="30000">
                  <a:solidFill>
                    <a:schemeClr val="hlink"/>
                  </a:solidFill>
                  <a:cs typeface="Courier New" pitchFamily="49" charset="0"/>
                  <a:sym typeface="Symbol" pitchFamily="18" charset="2"/>
                </a:rPr>
                <a:t>2</a:t>
              </a:r>
              <a:r>
                <a:rPr lang="en-US" altLang="en-US" sz="2400" baseline="-25000">
                  <a:solidFill>
                    <a:schemeClr val="hlink"/>
                  </a:solidFill>
                  <a:cs typeface="Courier New" pitchFamily="49" charset="0"/>
                  <a:sym typeface="Symbol" pitchFamily="18" charset="2"/>
                </a:rPr>
                <a:t> </a:t>
              </a:r>
              <a:r>
                <a:rPr lang="en-US" altLang="en-US" sz="2400">
                  <a:solidFill>
                    <a:schemeClr val="hlink"/>
                  </a:solidFill>
                  <a:cs typeface="Courier New" pitchFamily="49" charset="0"/>
                  <a:sym typeface="Symbol" pitchFamily="18" charset="2"/>
                </a:rPr>
                <a:t>C</a:t>
              </a:r>
              <a:r>
                <a:rPr lang="en-US" altLang="en-US" sz="2400" baseline="30000">
                  <a:solidFill>
                    <a:schemeClr val="hlink"/>
                  </a:solidFill>
                  <a:cs typeface="Courier New" pitchFamily="49" charset="0"/>
                  <a:sym typeface="Symbol" pitchFamily="18" charset="2"/>
                </a:rPr>
                <a:t>−2</a:t>
              </a:r>
            </a:p>
          </p:txBody>
        </p:sp>
      </p:grpSp>
      <p:grpSp>
        <p:nvGrpSpPr>
          <p:cNvPr id="3" name="Group 16"/>
          <p:cNvGrpSpPr>
            <a:grpSpLocks/>
          </p:cNvGrpSpPr>
          <p:nvPr/>
        </p:nvGrpSpPr>
        <p:grpSpPr bwMode="auto">
          <a:xfrm>
            <a:off x="811213" y="5989638"/>
            <a:ext cx="7464425" cy="827087"/>
            <a:chOff x="511" y="3733"/>
            <a:chExt cx="4702" cy="521"/>
          </a:xfrm>
        </p:grpSpPr>
        <p:sp>
          <p:nvSpPr>
            <p:cNvPr id="27655" name="Rectangle 11"/>
            <p:cNvSpPr>
              <a:spLocks noChangeArrowheads="1"/>
            </p:cNvSpPr>
            <p:nvPr/>
          </p:nvSpPr>
          <p:spPr bwMode="auto">
            <a:xfrm>
              <a:off x="593" y="3749"/>
              <a:ext cx="257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pPr>
              <a:r>
                <a:rPr lang="en-US" altLang="en-US" sz="2400" i="1">
                  <a:sym typeface="Symbol" pitchFamily="18" charset="2"/>
                </a:rPr>
                <a:t>F</a:t>
              </a:r>
              <a:r>
                <a:rPr lang="en-US" altLang="en-US" sz="2400">
                  <a:sym typeface="Symbol" pitchFamily="18" charset="2"/>
                </a:rPr>
                <a:t> = (1/[4</a:t>
              </a:r>
              <a:r>
                <a:rPr lang="en-US" altLang="en-US" sz="2400" baseline="-25000">
                  <a:sym typeface="Symbol" pitchFamily="18" charset="2"/>
                </a:rPr>
                <a:t>0</a:t>
              </a:r>
              <a:r>
                <a:rPr lang="en-US" altLang="en-US" sz="2400">
                  <a:sym typeface="Symbol" pitchFamily="18" charset="2"/>
                </a:rPr>
                <a:t>])</a:t>
              </a:r>
              <a:r>
                <a:rPr lang="en-US" altLang="en-US" sz="2400" i="1">
                  <a:sym typeface="Symbol" pitchFamily="18" charset="2"/>
                </a:rPr>
                <a:t>q</a:t>
              </a:r>
              <a:r>
                <a:rPr lang="en-US" altLang="en-US" sz="2400" baseline="-25000">
                  <a:sym typeface="Symbol" pitchFamily="18" charset="2"/>
                </a:rPr>
                <a:t>1</a:t>
              </a:r>
              <a:r>
                <a:rPr lang="en-US" altLang="en-US" sz="2400" i="1">
                  <a:sym typeface="Symbol" pitchFamily="18" charset="2"/>
                </a:rPr>
                <a:t>q</a:t>
              </a:r>
              <a:r>
                <a:rPr lang="en-US" altLang="en-US" sz="2400" baseline="-25000">
                  <a:sym typeface="Symbol" pitchFamily="18" charset="2"/>
                </a:rPr>
                <a:t>2 </a:t>
              </a:r>
              <a:r>
                <a:rPr lang="en-US" altLang="en-US" sz="2400" i="1">
                  <a:sym typeface="Symbol" pitchFamily="18" charset="2"/>
                </a:rPr>
                <a:t>/</a:t>
              </a:r>
              <a:r>
                <a:rPr lang="en-US" altLang="en-US" sz="2400">
                  <a:sym typeface="Symbol" pitchFamily="18" charset="2"/>
                </a:rPr>
                <a:t> </a:t>
              </a:r>
              <a:r>
                <a:rPr lang="en-US" altLang="en-US" sz="2400" i="1">
                  <a:sym typeface="Symbol" pitchFamily="18" charset="2"/>
                </a:rPr>
                <a:t>r</a:t>
              </a:r>
              <a:r>
                <a:rPr lang="en-US" altLang="en-US" sz="2400" baseline="30000">
                  <a:sym typeface="Symbol" pitchFamily="18" charset="2"/>
                </a:rPr>
                <a:t> 2</a:t>
              </a:r>
              <a:endParaRPr lang="en-US" altLang="en-US" sz="2400" i="1" baseline="30000">
                <a:cs typeface="Courier New" pitchFamily="49" charset="0"/>
                <a:sym typeface="Symbol" pitchFamily="18" charset="2"/>
              </a:endParaRPr>
            </a:p>
          </p:txBody>
        </p:sp>
        <p:sp>
          <p:nvSpPr>
            <p:cNvPr id="27656" name="Text Box 12"/>
            <p:cNvSpPr txBox="1">
              <a:spLocks noChangeArrowheads="1"/>
            </p:cNvSpPr>
            <p:nvPr/>
          </p:nvSpPr>
          <p:spPr bwMode="auto">
            <a:xfrm>
              <a:off x="3983" y="3736"/>
              <a:ext cx="1230" cy="51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Coulomb’s law</a:t>
              </a:r>
            </a:p>
          </p:txBody>
        </p:sp>
        <p:sp>
          <p:nvSpPr>
            <p:cNvPr id="27657" name="Rectangle 13"/>
            <p:cNvSpPr>
              <a:spLocks noChangeArrowheads="1"/>
            </p:cNvSpPr>
            <p:nvPr/>
          </p:nvSpPr>
          <p:spPr bwMode="auto">
            <a:xfrm>
              <a:off x="511" y="3733"/>
              <a:ext cx="4701" cy="51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7658" name="Rectangle 14"/>
            <p:cNvSpPr>
              <a:spLocks noChangeArrowheads="1"/>
            </p:cNvSpPr>
            <p:nvPr/>
          </p:nvSpPr>
          <p:spPr bwMode="auto">
            <a:xfrm>
              <a:off x="1074" y="3968"/>
              <a:ext cx="297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pPr>
              <a:r>
                <a:rPr lang="en-US" altLang="en-US" sz="2400" i="1">
                  <a:solidFill>
                    <a:schemeClr val="hlink"/>
                  </a:solidFill>
                  <a:sym typeface="Symbol" pitchFamily="18" charset="2"/>
                </a:rPr>
                <a:t>where </a:t>
              </a:r>
              <a:r>
                <a:rPr lang="en-US" altLang="en-US" sz="2400">
                  <a:solidFill>
                    <a:schemeClr val="hlink"/>
                  </a:solidFill>
                  <a:sym typeface="Symbol" pitchFamily="18" charset="2"/>
                </a:rPr>
                <a:t></a:t>
              </a:r>
              <a:r>
                <a:rPr lang="en-US" altLang="en-US" sz="2400" baseline="-25000">
                  <a:solidFill>
                    <a:schemeClr val="hlink"/>
                  </a:solidFill>
                  <a:sym typeface="Symbol" pitchFamily="18" charset="2"/>
                </a:rPr>
                <a:t>0</a:t>
              </a:r>
              <a:r>
                <a:rPr lang="en-US" altLang="en-US" sz="2400">
                  <a:solidFill>
                    <a:schemeClr val="hlink"/>
                  </a:solidFill>
                  <a:sym typeface="Symbol" pitchFamily="18" charset="2"/>
                </a:rPr>
                <a:t> = </a:t>
              </a:r>
              <a:r>
                <a:rPr lang="en-US" altLang="en-US" sz="2400">
                  <a:solidFill>
                    <a:schemeClr val="hlink"/>
                  </a:solidFill>
                  <a:cs typeface="Courier New" pitchFamily="49" charset="0"/>
                  <a:sym typeface="Symbol" pitchFamily="18" charset="2"/>
                </a:rPr>
                <a:t>8.85</a:t>
              </a:r>
              <a:r>
                <a:rPr lang="en-US" altLang="en-US" sz="2400">
                  <a:solidFill>
                    <a:srgbClr val="009999"/>
                  </a:solidFill>
                  <a:sym typeface="Symbol" pitchFamily="18" charset="2"/>
                </a:rPr>
                <a:t></a:t>
              </a:r>
              <a:r>
                <a:rPr lang="en-US" altLang="en-US" sz="2400">
                  <a:solidFill>
                    <a:schemeClr val="hlink"/>
                  </a:solidFill>
                  <a:cs typeface="Courier New" pitchFamily="49" charset="0"/>
                  <a:sym typeface="Symbol" pitchFamily="18" charset="2"/>
                </a:rPr>
                <a:t>10</a:t>
              </a:r>
              <a:r>
                <a:rPr lang="en-US" altLang="en-US" sz="2400" baseline="30000">
                  <a:solidFill>
                    <a:schemeClr val="hlink"/>
                  </a:solidFill>
                  <a:cs typeface="Courier New" pitchFamily="49" charset="0"/>
                  <a:sym typeface="Symbol" pitchFamily="18" charset="2"/>
                </a:rPr>
                <a:t>-12</a:t>
              </a:r>
              <a:r>
                <a:rPr lang="en-US" altLang="en-US" sz="2400">
                  <a:solidFill>
                    <a:schemeClr val="hlink"/>
                  </a:solidFill>
                  <a:cs typeface="Courier New" pitchFamily="49" charset="0"/>
                  <a:sym typeface="Symbol" pitchFamily="18" charset="2"/>
                </a:rPr>
                <a:t> C</a:t>
              </a:r>
              <a:r>
                <a:rPr lang="en-US" altLang="en-US" sz="2400" baseline="30000">
                  <a:solidFill>
                    <a:schemeClr val="hlink"/>
                  </a:solidFill>
                  <a:cs typeface="Courier New" pitchFamily="49" charset="0"/>
                  <a:sym typeface="Symbol" pitchFamily="18" charset="2"/>
                </a:rPr>
                <a:t>2</a:t>
              </a:r>
              <a:r>
                <a:rPr lang="en-US" altLang="en-US" sz="2400" baseline="-25000">
                  <a:solidFill>
                    <a:schemeClr val="hlink"/>
                  </a:solidFill>
                  <a:cs typeface="Courier New" pitchFamily="49" charset="0"/>
                  <a:sym typeface="Symbol" pitchFamily="18" charset="2"/>
                </a:rPr>
                <a:t> </a:t>
              </a:r>
              <a:r>
                <a:rPr lang="en-US" altLang="en-US" sz="2400">
                  <a:solidFill>
                    <a:schemeClr val="hlink"/>
                  </a:solidFill>
                  <a:cs typeface="Courier New" pitchFamily="49" charset="0"/>
                  <a:sym typeface="Symbol" pitchFamily="18" charset="2"/>
                </a:rPr>
                <a:t>N</a:t>
              </a:r>
              <a:r>
                <a:rPr lang="en-US" altLang="en-US" sz="2400" baseline="30000">
                  <a:solidFill>
                    <a:schemeClr val="hlink"/>
                  </a:solidFill>
                  <a:cs typeface="Courier New" pitchFamily="49" charset="0"/>
                  <a:sym typeface="Symbol" pitchFamily="18" charset="2"/>
                </a:rPr>
                <a:t>-1</a:t>
              </a:r>
              <a:r>
                <a:rPr lang="en-US" altLang="en-US" sz="2400" baseline="-25000">
                  <a:solidFill>
                    <a:schemeClr val="hlink"/>
                  </a:solidFill>
                  <a:cs typeface="Courier New" pitchFamily="49" charset="0"/>
                  <a:sym typeface="Symbol" pitchFamily="18" charset="2"/>
                </a:rPr>
                <a:t> </a:t>
              </a:r>
              <a:r>
                <a:rPr lang="en-US" altLang="en-US" sz="2400">
                  <a:solidFill>
                    <a:schemeClr val="hlink"/>
                  </a:solidFill>
                  <a:cs typeface="Courier New" pitchFamily="49" charset="0"/>
                  <a:sym typeface="Symbol" pitchFamily="18" charset="2"/>
                </a:rPr>
                <a:t>m</a:t>
              </a:r>
              <a:r>
                <a:rPr lang="en-US" altLang="en-US" sz="2400" baseline="30000">
                  <a:solidFill>
                    <a:schemeClr val="hlink"/>
                  </a:solidFill>
                  <a:cs typeface="Courier New" pitchFamily="49" charset="0"/>
                  <a:sym typeface="Symbol" pitchFamily="18" charset="2"/>
                </a:rPr>
                <a:t>−2</a:t>
              </a:r>
            </a:p>
          </p:txBody>
        </p:sp>
      </p:grpSp>
      <p:sp>
        <p:nvSpPr>
          <p:cNvPr id="27654" name="Rectangle 3"/>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9810">
                                            <p:txEl>
                                              <p:pRg st="0" end="0"/>
                                            </p:txEl>
                                          </p:spTgt>
                                        </p:tgtEl>
                                        <p:attrNameLst>
                                          <p:attrName>style.visibility</p:attrName>
                                        </p:attrNameLst>
                                      </p:cBhvr>
                                      <p:to>
                                        <p:strVal val="visible"/>
                                      </p:to>
                                    </p:set>
                                    <p:anim calcmode="lin" valueType="num">
                                      <p:cBhvr additive="base">
                                        <p:cTn id="7" dur="500" fill="hold"/>
                                        <p:tgtEl>
                                          <p:spTgt spid="1198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8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9810">
                                            <p:txEl>
                                              <p:pRg st="1" end="1"/>
                                            </p:txEl>
                                          </p:spTgt>
                                        </p:tgtEl>
                                        <p:attrNameLst>
                                          <p:attrName>style.visibility</p:attrName>
                                        </p:attrNameLst>
                                      </p:cBhvr>
                                      <p:to>
                                        <p:strVal val="visible"/>
                                      </p:to>
                                    </p:set>
                                    <p:anim calcmode="lin" valueType="num">
                                      <p:cBhvr additive="base">
                                        <p:cTn id="13" dur="500" fill="hold"/>
                                        <p:tgtEl>
                                          <p:spTgt spid="1198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98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19812"/>
                                        </p:tgtEl>
                                        <p:attrNameLst>
                                          <p:attrName>style.visibility</p:attrName>
                                        </p:attrNameLst>
                                      </p:cBhvr>
                                      <p:to>
                                        <p:strVal val="visible"/>
                                      </p:to>
                                    </p:set>
                                    <p:anim calcmode="lin" valueType="num">
                                      <p:cBhvr>
                                        <p:cTn id="17" dur="500" fill="hold"/>
                                        <p:tgtEl>
                                          <p:spTgt spid="119812"/>
                                        </p:tgtEl>
                                        <p:attrNameLst>
                                          <p:attrName>ppt_w</p:attrName>
                                        </p:attrNameLst>
                                      </p:cBhvr>
                                      <p:tavLst>
                                        <p:tav tm="0">
                                          <p:val>
                                            <p:fltVal val="0"/>
                                          </p:val>
                                        </p:tav>
                                        <p:tav tm="100000">
                                          <p:val>
                                            <p:strVal val="#ppt_w"/>
                                          </p:val>
                                        </p:tav>
                                      </p:tavLst>
                                    </p:anim>
                                    <p:anim calcmode="lin" valueType="num">
                                      <p:cBhvr>
                                        <p:cTn id="18" dur="500" fill="hold"/>
                                        <p:tgtEl>
                                          <p:spTgt spid="119812"/>
                                        </p:tgtEl>
                                        <p:attrNameLst>
                                          <p:attrName>ppt_h</p:attrName>
                                        </p:attrNameLst>
                                      </p:cBhvr>
                                      <p:tavLst>
                                        <p:tav tm="0">
                                          <p:val>
                                            <p:fltVal val="0"/>
                                          </p:val>
                                        </p:tav>
                                        <p:tav tm="100000">
                                          <p:val>
                                            <p:strVal val="#ppt_h"/>
                                          </p:val>
                                        </p:tav>
                                      </p:tavLst>
                                    </p:anim>
                                    <p:animEffect transition="in" filter="fade">
                                      <p:cBhvr>
                                        <p:cTn id="19" dur="500"/>
                                        <p:tgtEl>
                                          <p:spTgt spid="11981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19810">
                                            <p:txEl>
                                              <p:pRg st="4" end="4"/>
                                            </p:txEl>
                                          </p:spTgt>
                                        </p:tgtEl>
                                        <p:attrNameLst>
                                          <p:attrName>style.visibility</p:attrName>
                                        </p:attrNameLst>
                                      </p:cBhvr>
                                      <p:to>
                                        <p:strVal val="visible"/>
                                      </p:to>
                                    </p:set>
                                    <p:anim calcmode="lin" valueType="num">
                                      <p:cBhvr additive="base">
                                        <p:cTn id="31" dur="500" fill="hold"/>
                                        <p:tgtEl>
                                          <p:spTgt spid="1198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981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19810">
                                            <p:txEl>
                                              <p:pRg st="5" end="5"/>
                                            </p:txEl>
                                          </p:spTgt>
                                        </p:tgtEl>
                                        <p:attrNameLst>
                                          <p:attrName>style.visibility</p:attrName>
                                        </p:attrNameLst>
                                      </p:cBhvr>
                                      <p:to>
                                        <p:strVal val="visible"/>
                                      </p:to>
                                    </p:set>
                                    <p:anim calcmode="lin" valueType="num">
                                      <p:cBhvr additive="base">
                                        <p:cTn id="37" dur="500" fill="hold"/>
                                        <p:tgtEl>
                                          <p:spTgt spid="11981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981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Rectangle 5"/>
          <p:cNvSpPr>
            <a:spLocks noChangeArrowheads="1"/>
          </p:cNvSpPr>
          <p:nvPr/>
        </p:nvSpPr>
        <p:spPr bwMode="auto">
          <a:xfrm>
            <a:off x="688975" y="4775200"/>
            <a:ext cx="7759700" cy="20828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i="1"/>
              <a:t>FYI</a:t>
            </a:r>
          </a:p>
          <a:p>
            <a:pPr>
              <a:buFont typeface="Symbol" pitchFamily="18" charset="2"/>
              <a:buChar char="·"/>
            </a:pPr>
            <a:r>
              <a:rPr lang="en-US" altLang="en-US" sz="2400">
                <a:sym typeface="Symbol" pitchFamily="18" charset="2"/>
              </a:rPr>
              <a:t>Either </a:t>
            </a:r>
            <a:r>
              <a:rPr lang="en-US" altLang="en-US" sz="2400" i="1">
                <a:sym typeface="Symbol" pitchFamily="18" charset="2"/>
              </a:rPr>
              <a:t>F</a:t>
            </a:r>
            <a:r>
              <a:rPr lang="en-US" altLang="en-US" sz="2400">
                <a:sym typeface="Symbol" pitchFamily="18" charset="2"/>
              </a:rPr>
              <a:t> = </a:t>
            </a:r>
            <a:r>
              <a:rPr lang="en-US" altLang="en-US" sz="2400" i="1">
                <a:sym typeface="Symbol" pitchFamily="18" charset="2"/>
              </a:rPr>
              <a:t>kq</a:t>
            </a:r>
            <a:r>
              <a:rPr lang="en-US" altLang="en-US" sz="2400" baseline="-25000">
                <a:sym typeface="Symbol" pitchFamily="18" charset="2"/>
              </a:rPr>
              <a:t>1</a:t>
            </a:r>
            <a:r>
              <a:rPr lang="en-US" altLang="en-US" sz="2400" i="1">
                <a:sym typeface="Symbol" pitchFamily="18" charset="2"/>
              </a:rPr>
              <a:t>q</a:t>
            </a:r>
            <a:r>
              <a:rPr lang="en-US" altLang="en-US" sz="2400" baseline="-25000">
                <a:sym typeface="Symbol" pitchFamily="18" charset="2"/>
              </a:rPr>
              <a:t>2 </a:t>
            </a:r>
            <a:r>
              <a:rPr lang="en-US" altLang="en-US" sz="2400" i="1">
                <a:sym typeface="Symbol" pitchFamily="18" charset="2"/>
              </a:rPr>
              <a:t>/</a:t>
            </a:r>
            <a:r>
              <a:rPr lang="en-US" altLang="en-US" sz="2400">
                <a:sym typeface="Symbol" pitchFamily="18" charset="2"/>
              </a:rPr>
              <a:t> </a:t>
            </a:r>
            <a:r>
              <a:rPr lang="en-US" altLang="en-US" sz="2400" i="1">
                <a:sym typeface="Symbol" pitchFamily="18" charset="2"/>
              </a:rPr>
              <a:t>r</a:t>
            </a:r>
            <a:r>
              <a:rPr lang="en-US" altLang="en-US" sz="2400" baseline="30000">
                <a:sym typeface="Symbol" pitchFamily="18" charset="2"/>
              </a:rPr>
              <a:t> 2</a:t>
            </a:r>
            <a:r>
              <a:rPr lang="en-US" altLang="en-US" sz="2400">
                <a:sym typeface="Symbol" pitchFamily="18" charset="2"/>
              </a:rPr>
              <a:t> or </a:t>
            </a:r>
            <a:r>
              <a:rPr lang="en-US" altLang="en-US" sz="2400" i="1">
                <a:sym typeface="Symbol" pitchFamily="18" charset="2"/>
              </a:rPr>
              <a:t>F</a:t>
            </a:r>
            <a:r>
              <a:rPr lang="en-US" altLang="en-US" sz="2400">
                <a:sym typeface="Symbol" pitchFamily="18" charset="2"/>
              </a:rPr>
              <a:t> = (1/[4</a:t>
            </a:r>
            <a:r>
              <a:rPr lang="en-US" altLang="en-US" sz="2400" baseline="-25000">
                <a:sym typeface="Symbol" pitchFamily="18" charset="2"/>
              </a:rPr>
              <a:t>0</a:t>
            </a:r>
            <a:r>
              <a:rPr lang="en-US" altLang="en-US" sz="2400">
                <a:sym typeface="Symbol" pitchFamily="18" charset="2"/>
              </a:rPr>
              <a:t>])</a:t>
            </a:r>
            <a:r>
              <a:rPr lang="en-US" altLang="en-US" sz="2400" i="1">
                <a:sym typeface="Symbol" pitchFamily="18" charset="2"/>
              </a:rPr>
              <a:t>q</a:t>
            </a:r>
            <a:r>
              <a:rPr lang="en-US" altLang="en-US" sz="2400" baseline="-25000">
                <a:sym typeface="Symbol" pitchFamily="18" charset="2"/>
              </a:rPr>
              <a:t>1</a:t>
            </a:r>
            <a:r>
              <a:rPr lang="en-US" altLang="en-US" sz="2400" i="1">
                <a:sym typeface="Symbol" pitchFamily="18" charset="2"/>
              </a:rPr>
              <a:t>q</a:t>
            </a:r>
            <a:r>
              <a:rPr lang="en-US" altLang="en-US" sz="2400" baseline="-25000">
                <a:sym typeface="Symbol" pitchFamily="18" charset="2"/>
              </a:rPr>
              <a:t>2 </a:t>
            </a:r>
            <a:r>
              <a:rPr lang="en-US" altLang="en-US" sz="2400" i="1">
                <a:sym typeface="Symbol" pitchFamily="18" charset="2"/>
              </a:rPr>
              <a:t>/</a:t>
            </a:r>
            <a:r>
              <a:rPr lang="en-US" altLang="en-US" sz="2400">
                <a:sym typeface="Symbol" pitchFamily="18" charset="2"/>
              </a:rPr>
              <a:t> </a:t>
            </a:r>
            <a:r>
              <a:rPr lang="en-US" altLang="en-US" sz="2400" i="1">
                <a:sym typeface="Symbol" pitchFamily="18" charset="2"/>
              </a:rPr>
              <a:t>r</a:t>
            </a:r>
            <a:r>
              <a:rPr lang="en-US" altLang="en-US" sz="2400" baseline="30000">
                <a:sym typeface="Symbol" pitchFamily="18" charset="2"/>
              </a:rPr>
              <a:t>  2</a:t>
            </a:r>
            <a:r>
              <a:rPr lang="en-US" altLang="en-US" sz="2400">
                <a:sym typeface="Symbol" pitchFamily="18" charset="2"/>
              </a:rPr>
              <a:t> can be used. It is your choice. The first is easiest, though.</a:t>
            </a:r>
          </a:p>
          <a:p>
            <a:pPr>
              <a:buFont typeface="Symbol" pitchFamily="18" charset="2"/>
              <a:buChar char="·"/>
            </a:pPr>
            <a:r>
              <a:rPr lang="en-US" altLang="en-US" sz="2400">
                <a:sym typeface="Symbol" pitchFamily="18" charset="2"/>
              </a:rPr>
              <a:t>In Topic 6 we will discover that the gravitational force is also an </a:t>
            </a:r>
            <a:r>
              <a:rPr lang="en-US" altLang="en-US" sz="2400" b="1">
                <a:sym typeface="Symbol" pitchFamily="18" charset="2"/>
              </a:rPr>
              <a:t>inverse square law</a:t>
            </a:r>
            <a:r>
              <a:rPr lang="en-US" altLang="en-US" sz="2400">
                <a:sym typeface="Symbol" pitchFamily="18" charset="2"/>
              </a:rPr>
              <a:t>.</a:t>
            </a:r>
          </a:p>
        </p:txBody>
      </p:sp>
      <p:sp>
        <p:nvSpPr>
          <p:cNvPr id="28675" name="Rectangle 2"/>
          <p:cNvSpPr>
            <a:spLocks noChangeArrowheads="1"/>
          </p:cNvSpPr>
          <p:nvPr/>
        </p:nvSpPr>
        <p:spPr bwMode="auto">
          <a:xfrm>
            <a:off x="685800" y="1549400"/>
            <a:ext cx="7772400" cy="4127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chemeClr val="accent2"/>
                </a:solidFill>
              </a:rPr>
              <a:t>Coulomb’s law </a:t>
            </a:r>
            <a:r>
              <a:rPr lang="en-US" altLang="en-US" sz="2000" i="1">
                <a:solidFill>
                  <a:srgbClr val="000000"/>
                </a:solidFill>
                <a:latin typeface="Courier New" pitchFamily="49" charset="0"/>
                <a:ea typeface="Calibri" pitchFamily="34" charset="0"/>
                <a:cs typeface="Times New Roman" pitchFamily="18" charset="0"/>
              </a:rPr>
              <a:t>	</a:t>
            </a:r>
            <a:r>
              <a:rPr lang="en-US" altLang="en-US" sz="2000">
                <a:solidFill>
                  <a:srgbClr val="000000"/>
                </a:solidFill>
                <a:latin typeface="Courier New" pitchFamily="49" charset="0"/>
                <a:ea typeface="Calibri" pitchFamily="34" charset="0"/>
                <a:cs typeface="Times New Roman" pitchFamily="18" charset="0"/>
              </a:rPr>
              <a:t>	</a:t>
            </a:r>
          </a:p>
        </p:txBody>
      </p:sp>
      <p:sp>
        <p:nvSpPr>
          <p:cNvPr id="28676" name="Rectangle 3"/>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sp>
        <p:nvSpPr>
          <p:cNvPr id="121860" name="Rectangle 4"/>
          <p:cNvSpPr>
            <a:spLocks noChangeArrowheads="1"/>
          </p:cNvSpPr>
          <p:nvPr/>
        </p:nvSpPr>
        <p:spPr bwMode="auto">
          <a:xfrm>
            <a:off x="687388" y="1963738"/>
            <a:ext cx="7772400" cy="282575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ym typeface="Symbol" pitchFamily="18" charset="2"/>
              </a:rPr>
              <a:t>PRACTICE: Show that the numeric value of 1/[4</a:t>
            </a:r>
            <a:r>
              <a:rPr lang="en-US" altLang="en-US" sz="2400" baseline="-25000">
                <a:sym typeface="Symbol" pitchFamily="18" charset="2"/>
              </a:rPr>
              <a:t>0</a:t>
            </a:r>
            <a:r>
              <a:rPr lang="en-US" altLang="en-US" sz="2400">
                <a:sym typeface="Symbol" pitchFamily="18" charset="2"/>
              </a:rPr>
              <a:t>] equals the numeric value of </a:t>
            </a:r>
            <a:r>
              <a:rPr lang="en-US" altLang="en-US" sz="2400" i="1">
                <a:sym typeface="Symbol" pitchFamily="18" charset="2"/>
              </a:rPr>
              <a:t>k</a:t>
            </a:r>
            <a:r>
              <a:rPr lang="en-US" altLang="en-US" sz="2400">
                <a:sym typeface="Symbol" pitchFamily="18" charset="2"/>
              </a:rPr>
              <a:t>.</a:t>
            </a:r>
          </a:p>
          <a:p>
            <a:pPr>
              <a:buFontTx/>
              <a:buNone/>
            </a:pPr>
            <a:r>
              <a:rPr lang="en-US" altLang="en-US" sz="2400">
                <a:sym typeface="Symbol" pitchFamily="18" charset="2"/>
              </a:rPr>
              <a:t>SOLUTION: </a:t>
            </a:r>
          </a:p>
          <a:p>
            <a:pPr>
              <a:buFontTx/>
              <a:buNone/>
            </a:pPr>
            <a:r>
              <a:rPr lang="en-US" altLang="en-US" sz="2400">
                <a:sym typeface="Symbol" pitchFamily="18" charset="2"/>
              </a:rPr>
              <a:t>We know that </a:t>
            </a:r>
            <a:r>
              <a:rPr lang="en-US" altLang="en-US" sz="2400" i="1">
                <a:sym typeface="Symbol" pitchFamily="18" charset="2"/>
              </a:rPr>
              <a:t>k</a:t>
            </a:r>
            <a:r>
              <a:rPr lang="en-US" altLang="en-US" sz="2400">
                <a:sym typeface="Symbol" pitchFamily="18" charset="2"/>
              </a:rPr>
              <a:t> = </a:t>
            </a:r>
            <a:r>
              <a:rPr lang="en-US" altLang="en-US" sz="2400">
                <a:cs typeface="Courier New" pitchFamily="49" charset="0"/>
                <a:sym typeface="Symbol" pitchFamily="18" charset="2"/>
              </a:rPr>
              <a:t>8.9910</a:t>
            </a:r>
            <a:r>
              <a:rPr lang="en-US" altLang="en-US" sz="2400" baseline="30000">
                <a:cs typeface="Courier New" pitchFamily="49" charset="0"/>
                <a:sym typeface="Symbol" pitchFamily="18" charset="2"/>
              </a:rPr>
              <a:t>9</a:t>
            </a:r>
            <a:r>
              <a:rPr lang="en-US" altLang="en-US" sz="2400">
                <a:cs typeface="Courier New" pitchFamily="49" charset="0"/>
                <a:sym typeface="Symbol" pitchFamily="18" charset="2"/>
              </a:rPr>
              <a:t>. </a:t>
            </a:r>
            <a:endParaRPr lang="en-US" altLang="en-US" sz="2400">
              <a:sym typeface="Symbol" pitchFamily="18" charset="2"/>
            </a:endParaRPr>
          </a:p>
          <a:p>
            <a:pPr>
              <a:buFontTx/>
              <a:buNone/>
            </a:pPr>
            <a:r>
              <a:rPr lang="en-US" altLang="en-US" sz="2400">
                <a:sym typeface="Symbol" pitchFamily="18" charset="2"/>
              </a:rPr>
              <a:t>We know that </a:t>
            </a:r>
            <a:r>
              <a:rPr lang="en-US" altLang="en-US" sz="2400" baseline="-25000">
                <a:sym typeface="Symbol" pitchFamily="18" charset="2"/>
              </a:rPr>
              <a:t>0</a:t>
            </a:r>
            <a:r>
              <a:rPr lang="en-US" altLang="en-US" sz="2400">
                <a:sym typeface="Symbol" pitchFamily="18" charset="2"/>
              </a:rPr>
              <a:t> = </a:t>
            </a:r>
            <a:r>
              <a:rPr lang="en-US" altLang="en-US" sz="2400">
                <a:cs typeface="Courier New" pitchFamily="49" charset="0"/>
                <a:sym typeface="Symbol" pitchFamily="18" charset="2"/>
              </a:rPr>
              <a:t>8.8510</a:t>
            </a:r>
            <a:r>
              <a:rPr lang="en-US" altLang="en-US" sz="2400" baseline="30000">
                <a:cs typeface="Courier New" pitchFamily="49" charset="0"/>
                <a:sym typeface="Symbol" pitchFamily="18" charset="2"/>
              </a:rPr>
              <a:t>-12</a:t>
            </a:r>
            <a:r>
              <a:rPr lang="en-US" altLang="en-US" sz="2400">
                <a:cs typeface="Courier New" pitchFamily="49" charset="0"/>
                <a:sym typeface="Symbol" pitchFamily="18" charset="2"/>
              </a:rPr>
              <a:t>.</a:t>
            </a:r>
            <a:endParaRPr lang="en-US" altLang="en-US" sz="2400">
              <a:sym typeface="Symbol" pitchFamily="18" charset="2"/>
            </a:endParaRPr>
          </a:p>
          <a:p>
            <a:pPr>
              <a:buFontTx/>
              <a:buNone/>
            </a:pPr>
            <a:r>
              <a:rPr lang="en-US" altLang="en-US" sz="2400">
                <a:sym typeface="Symbol" pitchFamily="18" charset="2"/>
              </a:rPr>
              <a:t>Then   1/[4</a:t>
            </a:r>
            <a:r>
              <a:rPr lang="en-US" altLang="en-US" sz="2400" baseline="-25000">
                <a:sym typeface="Symbol" pitchFamily="18" charset="2"/>
              </a:rPr>
              <a:t>0</a:t>
            </a:r>
            <a:r>
              <a:rPr lang="en-US" altLang="en-US" sz="2400">
                <a:sym typeface="Symbol" pitchFamily="18" charset="2"/>
              </a:rPr>
              <a:t>] = 1 </a:t>
            </a:r>
            <a:r>
              <a:rPr lang="en-US" altLang="en-US" sz="2400" i="1">
                <a:sym typeface="Symbol" pitchFamily="18" charset="2"/>
              </a:rPr>
              <a:t>/</a:t>
            </a:r>
            <a:r>
              <a:rPr lang="en-US" altLang="en-US" sz="2400">
                <a:sym typeface="Symbol" pitchFamily="18" charset="2"/>
              </a:rPr>
              <a:t> [4</a:t>
            </a:r>
            <a:r>
              <a:rPr lang="en-US" altLang="en-US" sz="2400">
                <a:cs typeface="Courier New" pitchFamily="49" charset="0"/>
                <a:sym typeface="Symbol" pitchFamily="18" charset="2"/>
              </a:rPr>
              <a:t>8.8510</a:t>
            </a:r>
            <a:r>
              <a:rPr lang="en-US" altLang="en-US" sz="2400" baseline="30000">
                <a:cs typeface="Courier New" pitchFamily="49" charset="0"/>
                <a:sym typeface="Symbol" pitchFamily="18" charset="2"/>
              </a:rPr>
              <a:t>-12</a:t>
            </a:r>
            <a:r>
              <a:rPr lang="en-US" altLang="en-US" sz="2400">
                <a:cs typeface="Courier New" pitchFamily="49" charset="0"/>
                <a:sym typeface="Symbol" pitchFamily="18" charset="2"/>
              </a:rPr>
              <a:t>] = 8.9910</a:t>
            </a:r>
            <a:r>
              <a:rPr lang="en-US" altLang="en-US" sz="2400" baseline="30000">
                <a:cs typeface="Courier New" pitchFamily="49" charset="0"/>
                <a:sym typeface="Symbol" pitchFamily="18" charset="2"/>
              </a:rPr>
              <a:t>9</a:t>
            </a:r>
            <a:r>
              <a:rPr lang="en-US" altLang="en-US" sz="2400">
                <a:cs typeface="Courier New" pitchFamily="49" charset="0"/>
                <a:sym typeface="Symbol" pitchFamily="18" charset="2"/>
              </a:rPr>
              <a:t> = </a:t>
            </a:r>
            <a:r>
              <a:rPr lang="en-US" altLang="en-US" sz="2400" i="1">
                <a:cs typeface="Courier New" pitchFamily="49" charset="0"/>
                <a:sym typeface="Symbol" pitchFamily="18" charset="2"/>
              </a:rPr>
              <a:t>k</a:t>
            </a:r>
            <a:r>
              <a:rPr lang="en-US" altLang="en-US" sz="2400">
                <a:cs typeface="Courier New" pitchFamily="49" charset="0"/>
                <a:sym typeface="Symbol" pitchFamily="18" charset="2"/>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1860">
                                            <p:txEl>
                                              <p:pRg st="0" end="0"/>
                                            </p:txEl>
                                          </p:spTgt>
                                        </p:tgtEl>
                                        <p:attrNameLst>
                                          <p:attrName>style.visibility</p:attrName>
                                        </p:attrNameLst>
                                      </p:cBhvr>
                                      <p:to>
                                        <p:strVal val="visible"/>
                                      </p:to>
                                    </p:set>
                                    <p:anim calcmode="lin" valueType="num">
                                      <p:cBhvr additive="base">
                                        <p:cTn id="7" dur="500" fill="hold"/>
                                        <p:tgtEl>
                                          <p:spTgt spid="12186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186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1860">
                                            <p:txEl>
                                              <p:pRg st="1" end="1"/>
                                            </p:txEl>
                                          </p:spTgt>
                                        </p:tgtEl>
                                        <p:attrNameLst>
                                          <p:attrName>style.visibility</p:attrName>
                                        </p:attrNameLst>
                                      </p:cBhvr>
                                      <p:to>
                                        <p:strVal val="visible"/>
                                      </p:to>
                                    </p:set>
                                    <p:anim calcmode="lin" valueType="num">
                                      <p:cBhvr additive="base">
                                        <p:cTn id="13" dur="500" fill="hold"/>
                                        <p:tgtEl>
                                          <p:spTgt spid="12186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186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1860">
                                            <p:txEl>
                                              <p:pRg st="2" end="2"/>
                                            </p:txEl>
                                          </p:spTgt>
                                        </p:tgtEl>
                                        <p:attrNameLst>
                                          <p:attrName>style.visibility</p:attrName>
                                        </p:attrNameLst>
                                      </p:cBhvr>
                                      <p:to>
                                        <p:strVal val="visible"/>
                                      </p:to>
                                    </p:set>
                                    <p:anim calcmode="lin" valueType="num">
                                      <p:cBhvr additive="base">
                                        <p:cTn id="19" dur="500" fill="hold"/>
                                        <p:tgtEl>
                                          <p:spTgt spid="12186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186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1860">
                                            <p:txEl>
                                              <p:pRg st="3" end="3"/>
                                            </p:txEl>
                                          </p:spTgt>
                                        </p:tgtEl>
                                        <p:attrNameLst>
                                          <p:attrName>style.visibility</p:attrName>
                                        </p:attrNameLst>
                                      </p:cBhvr>
                                      <p:to>
                                        <p:strVal val="visible"/>
                                      </p:to>
                                    </p:set>
                                    <p:anim calcmode="lin" valueType="num">
                                      <p:cBhvr additive="base">
                                        <p:cTn id="25" dur="500" fill="hold"/>
                                        <p:tgtEl>
                                          <p:spTgt spid="12186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186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21860">
                                            <p:txEl>
                                              <p:pRg st="4" end="4"/>
                                            </p:txEl>
                                          </p:spTgt>
                                        </p:tgtEl>
                                        <p:attrNameLst>
                                          <p:attrName>style.visibility</p:attrName>
                                        </p:attrNameLst>
                                      </p:cBhvr>
                                      <p:to>
                                        <p:strVal val="visible"/>
                                      </p:to>
                                    </p:set>
                                    <p:anim calcmode="lin" valueType="num">
                                      <p:cBhvr additive="base">
                                        <p:cTn id="31" dur="500" fill="hold"/>
                                        <p:tgtEl>
                                          <p:spTgt spid="12186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186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21861">
                                            <p:txEl>
                                              <p:pRg st="1" end="1"/>
                                            </p:txEl>
                                          </p:spTgt>
                                        </p:tgtEl>
                                        <p:attrNameLst>
                                          <p:attrName>style.visibility</p:attrName>
                                        </p:attrNameLst>
                                      </p:cBhvr>
                                      <p:to>
                                        <p:strVal val="visible"/>
                                      </p:to>
                                    </p:set>
                                    <p:anim calcmode="lin" valueType="num">
                                      <p:cBhvr additive="base">
                                        <p:cTn id="37" dur="500" fill="hold"/>
                                        <p:tgtEl>
                                          <p:spTgt spid="121861">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186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21861">
                                            <p:txEl>
                                              <p:pRg st="2" end="2"/>
                                            </p:txEl>
                                          </p:spTgt>
                                        </p:tgtEl>
                                        <p:attrNameLst>
                                          <p:attrName>style.visibility</p:attrName>
                                        </p:attrNameLst>
                                      </p:cBhvr>
                                      <p:to>
                                        <p:strVal val="visible"/>
                                      </p:to>
                                    </p:set>
                                    <p:anim calcmode="lin" valueType="num">
                                      <p:cBhvr additive="base">
                                        <p:cTn id="43" dur="500" fill="hold"/>
                                        <p:tgtEl>
                                          <p:spTgt spid="121861">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186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4"/>
          <p:cNvSpPr>
            <a:spLocks noChangeArrowheads="1"/>
          </p:cNvSpPr>
          <p:nvPr/>
        </p:nvSpPr>
        <p:spPr bwMode="auto">
          <a:xfrm>
            <a:off x="687388" y="1936750"/>
            <a:ext cx="7772400" cy="492125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ym typeface="Symbol" pitchFamily="18" charset="2"/>
              </a:rPr>
              <a:t>PRACTICE: </a:t>
            </a:r>
          </a:p>
          <a:p>
            <a:pPr>
              <a:buFontTx/>
              <a:buNone/>
            </a:pPr>
            <a:r>
              <a:rPr lang="en-US" altLang="en-US" sz="2400">
                <a:sym typeface="Symbol" pitchFamily="18" charset="2"/>
              </a:rPr>
              <a:t>Find the Coulomb force between two electrons located 1.0 cm apart. </a:t>
            </a:r>
          </a:p>
          <a:p>
            <a:pPr>
              <a:buFontTx/>
              <a:buNone/>
            </a:pPr>
            <a:r>
              <a:rPr lang="en-US" altLang="en-US" sz="2400">
                <a:sym typeface="Symbol" pitchFamily="18" charset="2"/>
              </a:rPr>
              <a:t>SOLUTION: </a:t>
            </a:r>
          </a:p>
          <a:p>
            <a:pPr>
              <a:buFontTx/>
              <a:buNone/>
            </a:pPr>
            <a:r>
              <a:rPr lang="en-US" altLang="en-US" sz="2400">
                <a:sym typeface="Symbol" pitchFamily="18" charset="2"/>
              </a:rPr>
              <a:t>Note </a:t>
            </a:r>
            <a:r>
              <a:rPr lang="en-US" altLang="en-US" sz="2400" i="1">
                <a:sym typeface="Symbol" pitchFamily="18" charset="2"/>
              </a:rPr>
              <a:t>r</a:t>
            </a:r>
            <a:r>
              <a:rPr lang="en-US" altLang="en-US" sz="2400">
                <a:sym typeface="Symbol" pitchFamily="18" charset="2"/>
              </a:rPr>
              <a:t> = 1.0 cm = 0.010 m.</a:t>
            </a:r>
          </a:p>
          <a:p>
            <a:pPr>
              <a:buFontTx/>
              <a:buNone/>
            </a:pPr>
            <a:r>
              <a:rPr lang="en-US" altLang="en-US" sz="2400">
                <a:sym typeface="Symbol" pitchFamily="18" charset="2"/>
              </a:rPr>
              <a:t>Note </a:t>
            </a:r>
            <a:r>
              <a:rPr lang="en-US" altLang="en-US" sz="2400" i="1">
                <a:sym typeface="Symbol" pitchFamily="18" charset="2"/>
              </a:rPr>
              <a:t>q</a:t>
            </a:r>
            <a:r>
              <a:rPr lang="en-US" altLang="en-US" sz="2400" baseline="-25000">
                <a:sym typeface="Symbol" pitchFamily="18" charset="2"/>
              </a:rPr>
              <a:t>1</a:t>
            </a:r>
            <a:r>
              <a:rPr lang="en-US" altLang="en-US" sz="2400">
                <a:sym typeface="Symbol" pitchFamily="18" charset="2"/>
              </a:rPr>
              <a:t> = </a:t>
            </a:r>
            <a:r>
              <a:rPr lang="en-US" altLang="en-US" sz="2400" i="1">
                <a:sym typeface="Symbol" pitchFamily="18" charset="2"/>
              </a:rPr>
              <a:t>e </a:t>
            </a:r>
            <a:r>
              <a:rPr lang="en-US" altLang="en-US" sz="2400">
                <a:sym typeface="Symbol" pitchFamily="18" charset="2"/>
              </a:rPr>
              <a:t>= </a:t>
            </a:r>
            <a:r>
              <a:rPr lang="en-US" altLang="en-US" sz="2400">
                <a:cs typeface="Courier New" pitchFamily="49" charset="0"/>
                <a:sym typeface="Symbol" pitchFamily="18" charset="2"/>
              </a:rPr>
              <a:t>1.6010</a:t>
            </a:r>
            <a:r>
              <a:rPr lang="en-US" altLang="en-US" sz="2400" baseline="30000">
                <a:cs typeface="Courier New" pitchFamily="49" charset="0"/>
                <a:sym typeface="Symbol" pitchFamily="18" charset="2"/>
              </a:rPr>
              <a:t>-19 </a:t>
            </a:r>
            <a:r>
              <a:rPr lang="en-US" altLang="en-US" sz="2400">
                <a:cs typeface="Courier New" pitchFamily="49" charset="0"/>
                <a:sym typeface="Symbol" pitchFamily="18" charset="2"/>
              </a:rPr>
              <a:t>C.</a:t>
            </a:r>
            <a:endParaRPr lang="en-US" altLang="en-US" sz="2400">
              <a:sym typeface="Symbol" pitchFamily="18" charset="2"/>
            </a:endParaRPr>
          </a:p>
          <a:p>
            <a:pPr>
              <a:buFontTx/>
              <a:buNone/>
            </a:pPr>
            <a:r>
              <a:rPr lang="en-US" altLang="en-US" sz="2400">
                <a:sym typeface="Symbol" pitchFamily="18" charset="2"/>
              </a:rPr>
              <a:t>Note </a:t>
            </a:r>
            <a:r>
              <a:rPr lang="en-US" altLang="en-US" sz="2400" i="1">
                <a:sym typeface="Symbol" pitchFamily="18" charset="2"/>
              </a:rPr>
              <a:t>q</a:t>
            </a:r>
            <a:r>
              <a:rPr lang="en-US" altLang="en-US" sz="2400" baseline="-25000">
                <a:sym typeface="Symbol" pitchFamily="18" charset="2"/>
              </a:rPr>
              <a:t>2</a:t>
            </a:r>
            <a:r>
              <a:rPr lang="en-US" altLang="en-US" sz="2400">
                <a:sym typeface="Symbol" pitchFamily="18" charset="2"/>
              </a:rPr>
              <a:t> = </a:t>
            </a:r>
            <a:r>
              <a:rPr lang="en-US" altLang="en-US" sz="2400" i="1">
                <a:sym typeface="Symbol" pitchFamily="18" charset="2"/>
              </a:rPr>
              <a:t>e </a:t>
            </a:r>
            <a:r>
              <a:rPr lang="en-US" altLang="en-US" sz="2400">
                <a:sym typeface="Symbol" pitchFamily="18" charset="2"/>
              </a:rPr>
              <a:t>= </a:t>
            </a:r>
            <a:r>
              <a:rPr lang="en-US" altLang="en-US" sz="2400">
                <a:cs typeface="Courier New" pitchFamily="49" charset="0"/>
                <a:sym typeface="Symbol" pitchFamily="18" charset="2"/>
              </a:rPr>
              <a:t>1.6010</a:t>
            </a:r>
            <a:r>
              <a:rPr lang="en-US" altLang="en-US" sz="2400" baseline="30000">
                <a:cs typeface="Courier New" pitchFamily="49" charset="0"/>
                <a:sym typeface="Symbol" pitchFamily="18" charset="2"/>
              </a:rPr>
              <a:t>-19 </a:t>
            </a:r>
            <a:r>
              <a:rPr lang="en-US" altLang="en-US" sz="2400">
                <a:cs typeface="Courier New" pitchFamily="49" charset="0"/>
                <a:sym typeface="Symbol" pitchFamily="18" charset="2"/>
              </a:rPr>
              <a:t>C. </a:t>
            </a:r>
            <a:endParaRPr lang="en-US" altLang="en-US" sz="2400">
              <a:sym typeface="Symbol" pitchFamily="18" charset="2"/>
            </a:endParaRPr>
          </a:p>
          <a:p>
            <a:pPr>
              <a:buFontTx/>
              <a:buNone/>
            </a:pPr>
            <a:r>
              <a:rPr lang="en-US" altLang="en-US" sz="2400">
                <a:sym typeface="Symbol" pitchFamily="18" charset="2"/>
              </a:rPr>
              <a:t>From </a:t>
            </a:r>
            <a:r>
              <a:rPr lang="en-US" altLang="en-US" sz="2400" i="1">
                <a:sym typeface="Symbol" pitchFamily="18" charset="2"/>
              </a:rPr>
              <a:t>F</a:t>
            </a:r>
            <a:r>
              <a:rPr lang="en-US" altLang="en-US" sz="2400">
                <a:sym typeface="Symbol" pitchFamily="18" charset="2"/>
              </a:rPr>
              <a:t> = </a:t>
            </a:r>
            <a:r>
              <a:rPr lang="en-US" altLang="en-US" sz="2400" i="1">
                <a:sym typeface="Symbol" pitchFamily="18" charset="2"/>
              </a:rPr>
              <a:t>kq</a:t>
            </a:r>
            <a:r>
              <a:rPr lang="en-US" altLang="en-US" sz="2400" baseline="-25000">
                <a:sym typeface="Symbol" pitchFamily="18" charset="2"/>
              </a:rPr>
              <a:t>1</a:t>
            </a:r>
            <a:r>
              <a:rPr lang="en-US" altLang="en-US" sz="2400" i="1">
                <a:sym typeface="Symbol" pitchFamily="18" charset="2"/>
              </a:rPr>
              <a:t>q</a:t>
            </a:r>
            <a:r>
              <a:rPr lang="en-US" altLang="en-US" sz="2400" baseline="-25000">
                <a:sym typeface="Symbol" pitchFamily="18" charset="2"/>
              </a:rPr>
              <a:t>2 </a:t>
            </a:r>
            <a:r>
              <a:rPr lang="en-US" altLang="en-US" sz="2400" i="1">
                <a:sym typeface="Symbol" pitchFamily="18" charset="2"/>
              </a:rPr>
              <a:t>/ r</a:t>
            </a:r>
            <a:r>
              <a:rPr lang="en-US" altLang="en-US" sz="2400" baseline="30000">
                <a:sym typeface="Symbol" pitchFamily="18" charset="2"/>
              </a:rPr>
              <a:t> 2</a:t>
            </a:r>
            <a:endParaRPr lang="en-US" altLang="en-US" sz="2400">
              <a:sym typeface="Symbol" pitchFamily="18" charset="2"/>
            </a:endParaRPr>
          </a:p>
          <a:p>
            <a:pPr>
              <a:buFontTx/>
              <a:buNone/>
            </a:pPr>
            <a:r>
              <a:rPr lang="en-US" altLang="en-US" sz="2400" i="1">
                <a:sym typeface="Symbol" pitchFamily="18" charset="2"/>
              </a:rPr>
              <a:t>	       F</a:t>
            </a:r>
            <a:r>
              <a:rPr lang="en-US" altLang="en-US" sz="2400">
                <a:sym typeface="Symbol" pitchFamily="18" charset="2"/>
              </a:rPr>
              <a:t>	= </a:t>
            </a:r>
            <a:r>
              <a:rPr lang="en-US" altLang="en-US" sz="2400">
                <a:cs typeface="Courier New" pitchFamily="49" charset="0"/>
                <a:sym typeface="Symbol" pitchFamily="18" charset="2"/>
              </a:rPr>
              <a:t>8.9910</a:t>
            </a:r>
            <a:r>
              <a:rPr lang="en-US" altLang="en-US" sz="2400" baseline="30000">
                <a:cs typeface="Courier New" pitchFamily="49" charset="0"/>
                <a:sym typeface="Symbol" pitchFamily="18" charset="2"/>
              </a:rPr>
              <a:t>9</a:t>
            </a:r>
            <a:r>
              <a:rPr lang="en-US" altLang="en-US" sz="2400">
                <a:cs typeface="Courier New" pitchFamily="49" charset="0"/>
                <a:sym typeface="Symbol" pitchFamily="18" charset="2"/>
              </a:rPr>
              <a:t>(1.6010</a:t>
            </a:r>
            <a:r>
              <a:rPr lang="en-US" altLang="en-US" sz="2400" baseline="30000">
                <a:cs typeface="Courier New" pitchFamily="49" charset="0"/>
                <a:sym typeface="Symbol" pitchFamily="18" charset="2"/>
              </a:rPr>
              <a:t>-19</a:t>
            </a:r>
            <a:r>
              <a:rPr lang="en-US" altLang="en-US" sz="2400">
                <a:cs typeface="Courier New" pitchFamily="49" charset="0"/>
                <a:sym typeface="Symbol" pitchFamily="18" charset="2"/>
              </a:rPr>
              <a:t>)</a:t>
            </a:r>
            <a:r>
              <a:rPr lang="en-US" altLang="en-US" sz="2400" baseline="30000">
                <a:cs typeface="Courier New" pitchFamily="49" charset="0"/>
                <a:sym typeface="Symbol" pitchFamily="18" charset="2"/>
              </a:rPr>
              <a:t>2 </a:t>
            </a:r>
            <a:r>
              <a:rPr lang="en-US" altLang="en-US" sz="2400" i="1">
                <a:sym typeface="Symbol" pitchFamily="18" charset="2"/>
              </a:rPr>
              <a:t>/  </a:t>
            </a:r>
            <a:r>
              <a:rPr lang="en-US" altLang="en-US" sz="2400">
                <a:sym typeface="Symbol" pitchFamily="18" charset="2"/>
              </a:rPr>
              <a:t>0.010</a:t>
            </a:r>
            <a:r>
              <a:rPr lang="en-US" altLang="en-US" sz="2400" baseline="30000">
                <a:sym typeface="Symbol" pitchFamily="18" charset="2"/>
              </a:rPr>
              <a:t>2 </a:t>
            </a:r>
          </a:p>
          <a:p>
            <a:pPr>
              <a:buFontTx/>
              <a:buNone/>
            </a:pPr>
            <a:r>
              <a:rPr lang="en-US" altLang="en-US" sz="2400" baseline="30000">
                <a:sym typeface="Symbol" pitchFamily="18" charset="2"/>
              </a:rPr>
              <a:t>		</a:t>
            </a:r>
            <a:r>
              <a:rPr lang="en-US" altLang="en-US" sz="2400">
                <a:sym typeface="Symbol" pitchFamily="18" charset="2"/>
              </a:rPr>
              <a:t>= </a:t>
            </a:r>
            <a:r>
              <a:rPr lang="en-US" altLang="en-US" sz="2400">
                <a:cs typeface="Courier New" pitchFamily="49" charset="0"/>
                <a:sym typeface="Symbol" pitchFamily="18" charset="2"/>
              </a:rPr>
              <a:t>2.3010</a:t>
            </a:r>
            <a:r>
              <a:rPr lang="en-US" altLang="en-US" sz="2400" baseline="30000">
                <a:cs typeface="Courier New" pitchFamily="49" charset="0"/>
                <a:sym typeface="Symbol" pitchFamily="18" charset="2"/>
              </a:rPr>
              <a:t>-24</a:t>
            </a:r>
            <a:r>
              <a:rPr lang="en-US" altLang="en-US" sz="2400">
                <a:cs typeface="Courier New" pitchFamily="49" charset="0"/>
                <a:sym typeface="Symbol" pitchFamily="18" charset="2"/>
              </a:rPr>
              <a:t> N.</a:t>
            </a:r>
          </a:p>
          <a:p>
            <a:pPr>
              <a:buFontTx/>
              <a:buNone/>
            </a:pPr>
            <a:r>
              <a:rPr lang="en-US" altLang="en-US" sz="2400">
                <a:sym typeface="Symbol" pitchFamily="18" charset="2"/>
              </a:rPr>
              <a:t>Since like charges repel the electrons repel.</a:t>
            </a:r>
            <a:endParaRPr lang="en-US" altLang="en-US" sz="2400">
              <a:cs typeface="Courier New" pitchFamily="49" charset="0"/>
              <a:sym typeface="Symbol" pitchFamily="18" charset="2"/>
            </a:endParaRPr>
          </a:p>
        </p:txBody>
      </p:sp>
      <p:sp>
        <p:nvSpPr>
          <p:cNvPr id="29699" name="Rectangle 3"/>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sp>
        <p:nvSpPr>
          <p:cNvPr id="29700" name="Rectangle 5"/>
          <p:cNvSpPr>
            <a:spLocks noChangeArrowheads="1"/>
          </p:cNvSpPr>
          <p:nvPr/>
        </p:nvSpPr>
        <p:spPr bwMode="auto">
          <a:xfrm>
            <a:off x="685800" y="1549400"/>
            <a:ext cx="7772400" cy="4127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chemeClr val="accent2"/>
                </a:solidFill>
              </a:rPr>
              <a:t>Coulomb’s law </a:t>
            </a:r>
            <a:r>
              <a:rPr lang="en-US" altLang="en-US" sz="2000" i="1">
                <a:solidFill>
                  <a:srgbClr val="000000"/>
                </a:solidFill>
                <a:latin typeface="Courier New" pitchFamily="49" charset="0"/>
                <a:ea typeface="Calibri" pitchFamily="34" charset="0"/>
                <a:cs typeface="Times New Roman" pitchFamily="18" charset="0"/>
              </a:rPr>
              <a:t>	</a:t>
            </a:r>
            <a:r>
              <a:rPr lang="en-US" altLang="en-US" sz="2000">
                <a:solidFill>
                  <a:srgbClr val="000000"/>
                </a:solidFill>
                <a:latin typeface="Courier New" pitchFamily="49" charset="0"/>
                <a:ea typeface="Calibri" pitchFamily="34" charset="0"/>
                <a:cs typeface="Times New Roman" pitchFamily="18" charset="0"/>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3908">
                                            <p:txEl>
                                              <p:pRg st="0" end="0"/>
                                            </p:txEl>
                                          </p:spTgt>
                                        </p:tgtEl>
                                        <p:attrNameLst>
                                          <p:attrName>style.visibility</p:attrName>
                                        </p:attrNameLst>
                                      </p:cBhvr>
                                      <p:to>
                                        <p:strVal val="visible"/>
                                      </p:to>
                                    </p:set>
                                    <p:anim calcmode="lin" valueType="num">
                                      <p:cBhvr additive="base">
                                        <p:cTn id="7" dur="500" fill="hold"/>
                                        <p:tgtEl>
                                          <p:spTgt spid="12390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390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3908">
                                            <p:txEl>
                                              <p:pRg st="1" end="1"/>
                                            </p:txEl>
                                          </p:spTgt>
                                        </p:tgtEl>
                                        <p:attrNameLst>
                                          <p:attrName>style.visibility</p:attrName>
                                        </p:attrNameLst>
                                      </p:cBhvr>
                                      <p:to>
                                        <p:strVal val="visible"/>
                                      </p:to>
                                    </p:set>
                                    <p:anim calcmode="lin" valueType="num">
                                      <p:cBhvr additive="base">
                                        <p:cTn id="13" dur="500" fill="hold"/>
                                        <p:tgtEl>
                                          <p:spTgt spid="12390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390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3908">
                                            <p:txEl>
                                              <p:pRg st="2" end="2"/>
                                            </p:txEl>
                                          </p:spTgt>
                                        </p:tgtEl>
                                        <p:attrNameLst>
                                          <p:attrName>style.visibility</p:attrName>
                                        </p:attrNameLst>
                                      </p:cBhvr>
                                      <p:to>
                                        <p:strVal val="visible"/>
                                      </p:to>
                                    </p:set>
                                    <p:anim calcmode="lin" valueType="num">
                                      <p:cBhvr additive="base">
                                        <p:cTn id="19" dur="500" fill="hold"/>
                                        <p:tgtEl>
                                          <p:spTgt spid="12390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390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3908">
                                            <p:txEl>
                                              <p:pRg st="3" end="3"/>
                                            </p:txEl>
                                          </p:spTgt>
                                        </p:tgtEl>
                                        <p:attrNameLst>
                                          <p:attrName>style.visibility</p:attrName>
                                        </p:attrNameLst>
                                      </p:cBhvr>
                                      <p:to>
                                        <p:strVal val="visible"/>
                                      </p:to>
                                    </p:set>
                                    <p:anim calcmode="lin" valueType="num">
                                      <p:cBhvr additive="base">
                                        <p:cTn id="25" dur="500" fill="hold"/>
                                        <p:tgtEl>
                                          <p:spTgt spid="12390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390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23908">
                                            <p:txEl>
                                              <p:pRg st="4" end="4"/>
                                            </p:txEl>
                                          </p:spTgt>
                                        </p:tgtEl>
                                        <p:attrNameLst>
                                          <p:attrName>style.visibility</p:attrName>
                                        </p:attrNameLst>
                                      </p:cBhvr>
                                      <p:to>
                                        <p:strVal val="visible"/>
                                      </p:to>
                                    </p:set>
                                    <p:anim calcmode="lin" valueType="num">
                                      <p:cBhvr additive="base">
                                        <p:cTn id="31" dur="500" fill="hold"/>
                                        <p:tgtEl>
                                          <p:spTgt spid="12390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390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23908">
                                            <p:txEl>
                                              <p:pRg st="5" end="5"/>
                                            </p:txEl>
                                          </p:spTgt>
                                        </p:tgtEl>
                                        <p:attrNameLst>
                                          <p:attrName>style.visibility</p:attrName>
                                        </p:attrNameLst>
                                      </p:cBhvr>
                                      <p:to>
                                        <p:strVal val="visible"/>
                                      </p:to>
                                    </p:set>
                                    <p:anim calcmode="lin" valueType="num">
                                      <p:cBhvr additive="base">
                                        <p:cTn id="37" dur="500" fill="hold"/>
                                        <p:tgtEl>
                                          <p:spTgt spid="12390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390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23908">
                                            <p:txEl>
                                              <p:pRg st="6" end="6"/>
                                            </p:txEl>
                                          </p:spTgt>
                                        </p:tgtEl>
                                        <p:attrNameLst>
                                          <p:attrName>style.visibility</p:attrName>
                                        </p:attrNameLst>
                                      </p:cBhvr>
                                      <p:to>
                                        <p:strVal val="visible"/>
                                      </p:to>
                                    </p:set>
                                    <p:anim calcmode="lin" valueType="num">
                                      <p:cBhvr additive="base">
                                        <p:cTn id="43" dur="500" fill="hold"/>
                                        <p:tgtEl>
                                          <p:spTgt spid="12390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390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23908">
                                            <p:txEl>
                                              <p:pRg st="7" end="7"/>
                                            </p:txEl>
                                          </p:spTgt>
                                        </p:tgtEl>
                                        <p:attrNameLst>
                                          <p:attrName>style.visibility</p:attrName>
                                        </p:attrNameLst>
                                      </p:cBhvr>
                                      <p:to>
                                        <p:strVal val="visible"/>
                                      </p:to>
                                    </p:set>
                                    <p:anim calcmode="lin" valueType="num">
                                      <p:cBhvr additive="base">
                                        <p:cTn id="49" dur="500" fill="hold"/>
                                        <p:tgtEl>
                                          <p:spTgt spid="12390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390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23908">
                                            <p:txEl>
                                              <p:pRg st="8" end="8"/>
                                            </p:txEl>
                                          </p:spTgt>
                                        </p:tgtEl>
                                        <p:attrNameLst>
                                          <p:attrName>style.visibility</p:attrName>
                                        </p:attrNameLst>
                                      </p:cBhvr>
                                      <p:to>
                                        <p:strVal val="visible"/>
                                      </p:to>
                                    </p:set>
                                    <p:anim calcmode="lin" valueType="num">
                                      <p:cBhvr additive="base">
                                        <p:cTn id="55" dur="500" fill="hold"/>
                                        <p:tgtEl>
                                          <p:spTgt spid="123908">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390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23908">
                                            <p:txEl>
                                              <p:pRg st="9" end="9"/>
                                            </p:txEl>
                                          </p:spTgt>
                                        </p:tgtEl>
                                        <p:attrNameLst>
                                          <p:attrName>style.visibility</p:attrName>
                                        </p:attrNameLst>
                                      </p:cBhvr>
                                      <p:to>
                                        <p:strVal val="visible"/>
                                      </p:to>
                                    </p:set>
                                    <p:anim calcmode="lin" valueType="num">
                                      <p:cBhvr additive="base">
                                        <p:cTn id="61" dur="500" fill="hold"/>
                                        <p:tgtEl>
                                          <p:spTgt spid="123908">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23908">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4"/>
          <p:cNvSpPr>
            <a:spLocks noChangeArrowheads="1"/>
          </p:cNvSpPr>
          <p:nvPr/>
        </p:nvSpPr>
        <p:spPr bwMode="auto">
          <a:xfrm>
            <a:off x="687388" y="1936750"/>
            <a:ext cx="7772400" cy="492125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ym typeface="Symbol" pitchFamily="18" charset="2"/>
              </a:rPr>
              <a:t>PRACTICE:  The </a:t>
            </a:r>
            <a:r>
              <a:rPr lang="en-US" altLang="en-US" sz="2400" baseline="-25000">
                <a:sym typeface="Symbol" pitchFamily="18" charset="2"/>
              </a:rPr>
              <a:t>0</a:t>
            </a:r>
            <a:r>
              <a:rPr lang="en-US" altLang="en-US" sz="2400">
                <a:sym typeface="Symbol" pitchFamily="18" charset="2"/>
              </a:rPr>
              <a:t> in Coulomb’s law                                        </a:t>
            </a:r>
            <a:r>
              <a:rPr lang="en-US" altLang="en-US" sz="2400" i="1">
                <a:sym typeface="Symbol" pitchFamily="18" charset="2"/>
              </a:rPr>
              <a:t>F</a:t>
            </a:r>
            <a:r>
              <a:rPr lang="en-US" altLang="en-US" sz="2400">
                <a:sym typeface="Symbol" pitchFamily="18" charset="2"/>
              </a:rPr>
              <a:t> = (1/[4</a:t>
            </a:r>
            <a:r>
              <a:rPr lang="en-US" altLang="en-US" sz="2400" baseline="-25000">
                <a:sym typeface="Symbol" pitchFamily="18" charset="2"/>
              </a:rPr>
              <a:t>0</a:t>
            </a:r>
            <a:r>
              <a:rPr lang="en-US" altLang="en-US" sz="2400">
                <a:sym typeface="Symbol" pitchFamily="18" charset="2"/>
              </a:rPr>
              <a:t>])</a:t>
            </a:r>
            <a:r>
              <a:rPr lang="en-US" altLang="en-US" sz="2400" i="1">
                <a:sym typeface="Symbol" pitchFamily="18" charset="2"/>
              </a:rPr>
              <a:t>q</a:t>
            </a:r>
            <a:r>
              <a:rPr lang="en-US" altLang="en-US" sz="2400" baseline="-25000">
                <a:sym typeface="Symbol" pitchFamily="18" charset="2"/>
              </a:rPr>
              <a:t>1</a:t>
            </a:r>
            <a:r>
              <a:rPr lang="en-US" altLang="en-US" sz="2400" i="1">
                <a:sym typeface="Symbol" pitchFamily="18" charset="2"/>
              </a:rPr>
              <a:t>q</a:t>
            </a:r>
            <a:r>
              <a:rPr lang="en-US" altLang="en-US" sz="2400" baseline="-25000">
                <a:sym typeface="Symbol" pitchFamily="18" charset="2"/>
              </a:rPr>
              <a:t>2 </a:t>
            </a:r>
            <a:r>
              <a:rPr lang="en-US" altLang="en-US" sz="2400" i="1">
                <a:sym typeface="Symbol" pitchFamily="18" charset="2"/>
              </a:rPr>
              <a:t>/</a:t>
            </a:r>
            <a:r>
              <a:rPr lang="en-US" altLang="en-US" sz="2400">
                <a:sym typeface="Symbol" pitchFamily="18" charset="2"/>
              </a:rPr>
              <a:t> </a:t>
            </a:r>
            <a:r>
              <a:rPr lang="en-US" altLang="en-US" sz="2400" i="1">
                <a:sym typeface="Symbol" pitchFamily="18" charset="2"/>
              </a:rPr>
              <a:t>r</a:t>
            </a:r>
            <a:r>
              <a:rPr lang="en-US" altLang="en-US" sz="2400" baseline="30000">
                <a:sym typeface="Symbol" pitchFamily="18" charset="2"/>
              </a:rPr>
              <a:t>  2</a:t>
            </a:r>
            <a:r>
              <a:rPr lang="en-US" altLang="en-US" sz="2400">
                <a:sym typeface="Symbol" pitchFamily="18" charset="2"/>
              </a:rPr>
              <a:t> is called the </a:t>
            </a:r>
            <a:r>
              <a:rPr lang="en-US" altLang="en-US" sz="2400" b="1">
                <a:sym typeface="Symbol" pitchFamily="18" charset="2"/>
              </a:rPr>
              <a:t>permittivity                          of free space</a:t>
            </a:r>
            <a:r>
              <a:rPr lang="en-US" altLang="en-US" sz="2400">
                <a:sym typeface="Symbol" pitchFamily="18" charset="2"/>
              </a:rPr>
              <a:t>. In general, different materials                          have different permittivities , and Coulomb’s law has a more general form: </a:t>
            </a:r>
            <a:r>
              <a:rPr lang="en-US" altLang="en-US" sz="2400" i="1">
                <a:sym typeface="Symbol" pitchFamily="18" charset="2"/>
              </a:rPr>
              <a:t>F</a:t>
            </a:r>
            <a:r>
              <a:rPr lang="en-US" altLang="en-US" sz="2400">
                <a:sym typeface="Symbol" pitchFamily="18" charset="2"/>
              </a:rPr>
              <a:t> = (1/[4])</a:t>
            </a:r>
            <a:r>
              <a:rPr lang="en-US" altLang="en-US" sz="2400" i="1">
                <a:sym typeface="Symbol" pitchFamily="18" charset="2"/>
              </a:rPr>
              <a:t>q</a:t>
            </a:r>
            <a:r>
              <a:rPr lang="en-US" altLang="en-US" sz="2400" baseline="-25000">
                <a:sym typeface="Symbol" pitchFamily="18" charset="2"/>
              </a:rPr>
              <a:t>1</a:t>
            </a:r>
            <a:r>
              <a:rPr lang="en-US" altLang="en-US" sz="2400" i="1">
                <a:sym typeface="Symbol" pitchFamily="18" charset="2"/>
              </a:rPr>
              <a:t>q</a:t>
            </a:r>
            <a:r>
              <a:rPr lang="en-US" altLang="en-US" sz="2400" baseline="-25000">
                <a:sym typeface="Symbol" pitchFamily="18" charset="2"/>
              </a:rPr>
              <a:t>2 </a:t>
            </a:r>
            <a:r>
              <a:rPr lang="en-US" altLang="en-US" sz="2400" i="1">
                <a:sym typeface="Symbol" pitchFamily="18" charset="2"/>
              </a:rPr>
              <a:t>/</a:t>
            </a:r>
            <a:r>
              <a:rPr lang="en-US" altLang="en-US" sz="2400">
                <a:sym typeface="Symbol" pitchFamily="18" charset="2"/>
              </a:rPr>
              <a:t> </a:t>
            </a:r>
            <a:r>
              <a:rPr lang="en-US" altLang="en-US" sz="2400" i="1">
                <a:sym typeface="Symbol" pitchFamily="18" charset="2"/>
              </a:rPr>
              <a:t>r</a:t>
            </a:r>
            <a:r>
              <a:rPr lang="en-US" altLang="en-US" sz="2400" baseline="30000">
                <a:sym typeface="Symbol" pitchFamily="18" charset="2"/>
              </a:rPr>
              <a:t> 2</a:t>
            </a:r>
            <a:r>
              <a:rPr lang="en-US" altLang="en-US" sz="2400">
                <a:sym typeface="Symbol" pitchFamily="18" charset="2"/>
              </a:rPr>
              <a:t>. If the two electrons are embedded in a chunk of quartz, having a permittivity of 12</a:t>
            </a:r>
            <a:r>
              <a:rPr lang="en-US" altLang="en-US" sz="2400" baseline="-25000">
                <a:sym typeface="Symbol" pitchFamily="18" charset="2"/>
              </a:rPr>
              <a:t>0</a:t>
            </a:r>
            <a:r>
              <a:rPr lang="en-US" altLang="en-US" sz="2400">
                <a:sym typeface="Symbol" pitchFamily="18" charset="2"/>
              </a:rPr>
              <a:t>, what will the Coulomb force be between them if they are 1.0 cm apart?</a:t>
            </a:r>
          </a:p>
          <a:p>
            <a:pPr>
              <a:buFontTx/>
              <a:buNone/>
            </a:pPr>
            <a:r>
              <a:rPr lang="en-US" altLang="en-US" sz="2400">
                <a:sym typeface="Symbol" pitchFamily="18" charset="2"/>
              </a:rPr>
              <a:t>SOLUTION: </a:t>
            </a:r>
          </a:p>
          <a:p>
            <a:pPr>
              <a:buFontTx/>
              <a:buNone/>
            </a:pPr>
            <a:r>
              <a:rPr lang="en-US" altLang="en-US" sz="2400" i="1">
                <a:sym typeface="Symbol" pitchFamily="18" charset="2"/>
              </a:rPr>
              <a:t>       F</a:t>
            </a:r>
            <a:r>
              <a:rPr lang="en-US" altLang="en-US" sz="2400">
                <a:sym typeface="Symbol" pitchFamily="18" charset="2"/>
              </a:rPr>
              <a:t> 	= (1/[4])</a:t>
            </a:r>
            <a:r>
              <a:rPr lang="en-US" altLang="en-US" sz="2400" i="1">
                <a:sym typeface="Symbol" pitchFamily="18" charset="2"/>
              </a:rPr>
              <a:t>q</a:t>
            </a:r>
            <a:r>
              <a:rPr lang="en-US" altLang="en-US" sz="2400" baseline="-25000">
                <a:sym typeface="Symbol" pitchFamily="18" charset="2"/>
              </a:rPr>
              <a:t>1</a:t>
            </a:r>
            <a:r>
              <a:rPr lang="en-US" altLang="en-US" sz="2400" i="1">
                <a:sym typeface="Symbol" pitchFamily="18" charset="2"/>
              </a:rPr>
              <a:t>q</a:t>
            </a:r>
            <a:r>
              <a:rPr lang="en-US" altLang="en-US" sz="2400" baseline="-25000">
                <a:sym typeface="Symbol" pitchFamily="18" charset="2"/>
              </a:rPr>
              <a:t>2 </a:t>
            </a:r>
            <a:r>
              <a:rPr lang="en-US" altLang="en-US" sz="2400" i="1">
                <a:sym typeface="Symbol" pitchFamily="18" charset="2"/>
              </a:rPr>
              <a:t>/</a:t>
            </a:r>
            <a:r>
              <a:rPr lang="en-US" altLang="en-US" sz="2400">
                <a:sym typeface="Symbol" pitchFamily="18" charset="2"/>
              </a:rPr>
              <a:t> </a:t>
            </a:r>
            <a:r>
              <a:rPr lang="en-US" altLang="en-US" sz="2400" i="1">
                <a:sym typeface="Symbol" pitchFamily="18" charset="2"/>
              </a:rPr>
              <a:t>r</a:t>
            </a:r>
            <a:r>
              <a:rPr lang="en-US" altLang="en-US" sz="2400" baseline="30000">
                <a:sym typeface="Symbol" pitchFamily="18" charset="2"/>
              </a:rPr>
              <a:t> 2</a:t>
            </a:r>
            <a:endParaRPr lang="en-US" altLang="en-US" sz="2400">
              <a:sym typeface="Symbol" pitchFamily="18" charset="2"/>
            </a:endParaRPr>
          </a:p>
          <a:p>
            <a:pPr>
              <a:buFontTx/>
              <a:buNone/>
            </a:pPr>
            <a:r>
              <a:rPr lang="en-US" altLang="en-US" sz="2400" i="1">
                <a:sym typeface="Symbol" pitchFamily="18" charset="2"/>
              </a:rPr>
              <a:t>         	</a:t>
            </a:r>
            <a:r>
              <a:rPr lang="en-US" altLang="en-US" sz="2400">
                <a:sym typeface="Symbol" pitchFamily="18" charset="2"/>
              </a:rPr>
              <a:t>= (1/[4</a:t>
            </a:r>
            <a:r>
              <a:rPr lang="en-US" altLang="en-US" sz="2400">
                <a:cs typeface="Courier New" pitchFamily="49" charset="0"/>
                <a:sym typeface="Symbol" pitchFamily="18" charset="2"/>
              </a:rPr>
              <a:t>128.8510</a:t>
            </a:r>
            <a:r>
              <a:rPr lang="en-US" altLang="en-US" sz="2400" baseline="30000">
                <a:cs typeface="Courier New" pitchFamily="49" charset="0"/>
                <a:sym typeface="Symbol" pitchFamily="18" charset="2"/>
              </a:rPr>
              <a:t>-12</a:t>
            </a:r>
            <a:r>
              <a:rPr lang="en-US" altLang="en-US" sz="2400">
                <a:sym typeface="Symbol" pitchFamily="18" charset="2"/>
              </a:rPr>
              <a:t>])</a:t>
            </a:r>
            <a:r>
              <a:rPr lang="en-US" altLang="en-US" sz="2400">
                <a:cs typeface="Courier New" pitchFamily="49" charset="0"/>
                <a:sym typeface="Symbol" pitchFamily="18" charset="2"/>
              </a:rPr>
              <a:t> (1.6010</a:t>
            </a:r>
            <a:r>
              <a:rPr lang="en-US" altLang="en-US" sz="2400" baseline="30000">
                <a:cs typeface="Courier New" pitchFamily="49" charset="0"/>
                <a:sym typeface="Symbol" pitchFamily="18" charset="2"/>
              </a:rPr>
              <a:t>-19</a:t>
            </a:r>
            <a:r>
              <a:rPr lang="en-US" altLang="en-US" sz="2400">
                <a:cs typeface="Courier New" pitchFamily="49" charset="0"/>
                <a:sym typeface="Symbol" pitchFamily="18" charset="2"/>
              </a:rPr>
              <a:t>)</a:t>
            </a:r>
            <a:r>
              <a:rPr lang="en-US" altLang="en-US" sz="2400" baseline="30000">
                <a:cs typeface="Courier New" pitchFamily="49" charset="0"/>
                <a:sym typeface="Symbol" pitchFamily="18" charset="2"/>
              </a:rPr>
              <a:t>2 </a:t>
            </a:r>
            <a:r>
              <a:rPr lang="en-US" altLang="en-US" sz="2400" i="1">
                <a:sym typeface="Symbol" pitchFamily="18" charset="2"/>
              </a:rPr>
              <a:t>/  </a:t>
            </a:r>
            <a:r>
              <a:rPr lang="en-US" altLang="en-US" sz="2400">
                <a:sym typeface="Symbol" pitchFamily="18" charset="2"/>
              </a:rPr>
              <a:t>0.010</a:t>
            </a:r>
            <a:r>
              <a:rPr lang="en-US" altLang="en-US" sz="2400" baseline="30000">
                <a:sym typeface="Symbol" pitchFamily="18" charset="2"/>
              </a:rPr>
              <a:t>2 </a:t>
            </a:r>
          </a:p>
          <a:p>
            <a:pPr>
              <a:buFontTx/>
              <a:buNone/>
            </a:pPr>
            <a:r>
              <a:rPr lang="en-US" altLang="en-US" sz="2400" baseline="30000">
                <a:sym typeface="Symbol" pitchFamily="18" charset="2"/>
              </a:rPr>
              <a:t>	</a:t>
            </a:r>
            <a:r>
              <a:rPr lang="en-US" altLang="en-US" sz="2400">
                <a:sym typeface="Symbol" pitchFamily="18" charset="2"/>
              </a:rPr>
              <a:t>= </a:t>
            </a:r>
            <a:r>
              <a:rPr lang="en-US" altLang="en-US" sz="2400">
                <a:cs typeface="Courier New" pitchFamily="49" charset="0"/>
                <a:sym typeface="Symbol" pitchFamily="18" charset="2"/>
              </a:rPr>
              <a:t>1.9210</a:t>
            </a:r>
            <a:r>
              <a:rPr lang="en-US" altLang="en-US" sz="2400" baseline="30000">
                <a:cs typeface="Courier New" pitchFamily="49" charset="0"/>
                <a:sym typeface="Symbol" pitchFamily="18" charset="2"/>
              </a:rPr>
              <a:t>-25</a:t>
            </a:r>
            <a:r>
              <a:rPr lang="en-US" altLang="en-US" sz="2400">
                <a:cs typeface="Courier New" pitchFamily="49" charset="0"/>
                <a:sym typeface="Symbol" pitchFamily="18" charset="2"/>
              </a:rPr>
              <a:t> N.</a:t>
            </a:r>
          </a:p>
        </p:txBody>
      </p:sp>
      <p:sp>
        <p:nvSpPr>
          <p:cNvPr id="30723" name="Rectangle 3"/>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sp>
        <p:nvSpPr>
          <p:cNvPr id="30724" name="Rectangle 5"/>
          <p:cNvSpPr>
            <a:spLocks noChangeArrowheads="1"/>
          </p:cNvSpPr>
          <p:nvPr/>
        </p:nvSpPr>
        <p:spPr bwMode="auto">
          <a:xfrm>
            <a:off x="685800" y="1549400"/>
            <a:ext cx="7772400" cy="4127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chemeClr val="accent2"/>
                </a:solidFill>
              </a:rPr>
              <a:t>Coulomb’s law </a:t>
            </a:r>
            <a:r>
              <a:rPr lang="en-US" altLang="en-US" sz="2400">
                <a:solidFill>
                  <a:schemeClr val="accent2"/>
                </a:solidFill>
              </a:rPr>
              <a:t>- permittivity</a:t>
            </a:r>
            <a:r>
              <a:rPr lang="en-US" altLang="en-US" sz="2000" i="1">
                <a:solidFill>
                  <a:srgbClr val="000000"/>
                </a:solidFill>
                <a:latin typeface="Courier New" pitchFamily="49" charset="0"/>
                <a:ea typeface="Calibri" pitchFamily="34" charset="0"/>
                <a:cs typeface="Times New Roman" pitchFamily="18" charset="0"/>
              </a:rPr>
              <a:t>	</a:t>
            </a:r>
            <a:r>
              <a:rPr lang="en-US" altLang="en-US" sz="2000">
                <a:solidFill>
                  <a:srgbClr val="000000"/>
                </a:solidFill>
                <a:latin typeface="Courier New" pitchFamily="49" charset="0"/>
                <a:ea typeface="Calibri" pitchFamily="34" charset="0"/>
                <a:cs typeface="Times New Roman" pitchFamily="18" charset="0"/>
              </a:rPr>
              <a:t>	</a:t>
            </a:r>
          </a:p>
        </p:txBody>
      </p:sp>
      <p:pic>
        <p:nvPicPr>
          <p:cNvPr id="135170"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20957660">
            <a:off x="6954838" y="55563"/>
            <a:ext cx="1616075" cy="3041650"/>
          </a:xfrm>
          <a:prstGeom prst="rect">
            <a:avLst/>
          </a:prstGeom>
          <a:ln>
            <a:noFill/>
          </a:ln>
          <a:effectLst>
            <a:outerShdw blurRad="292100" dist="139700" dir="2700000" algn="tl" rotWithShape="0">
              <a:srgbClr val="333333">
                <a:alpha val="65000"/>
              </a:srgbClr>
            </a:outerShdw>
          </a:effectLs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3908">
                                            <p:txEl>
                                              <p:pRg st="0" end="0"/>
                                            </p:txEl>
                                          </p:spTgt>
                                        </p:tgtEl>
                                        <p:attrNameLst>
                                          <p:attrName>style.visibility</p:attrName>
                                        </p:attrNameLst>
                                      </p:cBhvr>
                                      <p:to>
                                        <p:strVal val="visible"/>
                                      </p:to>
                                    </p:set>
                                    <p:anim calcmode="lin" valueType="num">
                                      <p:cBhvr additive="base">
                                        <p:cTn id="7" dur="500" fill="hold"/>
                                        <p:tgtEl>
                                          <p:spTgt spid="12390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390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35170"/>
                                        </p:tgtEl>
                                        <p:attrNameLst>
                                          <p:attrName>style.visibility</p:attrName>
                                        </p:attrNameLst>
                                      </p:cBhvr>
                                      <p:to>
                                        <p:strVal val="visible"/>
                                      </p:to>
                                    </p:set>
                                    <p:animEffect transition="in" filter="fade">
                                      <p:cBhvr>
                                        <p:cTn id="11" dur="500"/>
                                        <p:tgtEl>
                                          <p:spTgt spid="13517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123908">
                                            <p:txEl>
                                              <p:pRg st="1" end="1"/>
                                            </p:txEl>
                                          </p:spTgt>
                                        </p:tgtEl>
                                        <p:attrNameLst>
                                          <p:attrName>style.visibility</p:attrName>
                                        </p:attrNameLst>
                                      </p:cBhvr>
                                      <p:to>
                                        <p:strVal val="visible"/>
                                      </p:to>
                                    </p:set>
                                    <p:anim calcmode="lin" valueType="num">
                                      <p:cBhvr additive="base">
                                        <p:cTn id="16" dur="500" fill="hold"/>
                                        <p:tgtEl>
                                          <p:spTgt spid="123908">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2390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23908">
                                            <p:txEl>
                                              <p:pRg st="2" end="2"/>
                                            </p:txEl>
                                          </p:spTgt>
                                        </p:tgtEl>
                                        <p:attrNameLst>
                                          <p:attrName>style.visibility</p:attrName>
                                        </p:attrNameLst>
                                      </p:cBhvr>
                                      <p:to>
                                        <p:strVal val="visible"/>
                                      </p:to>
                                    </p:set>
                                    <p:anim calcmode="lin" valueType="num">
                                      <p:cBhvr additive="base">
                                        <p:cTn id="22" dur="500" fill="hold"/>
                                        <p:tgtEl>
                                          <p:spTgt spid="123908">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2390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123908">
                                            <p:txEl>
                                              <p:pRg st="3" end="3"/>
                                            </p:txEl>
                                          </p:spTgt>
                                        </p:tgtEl>
                                        <p:attrNameLst>
                                          <p:attrName>style.visibility</p:attrName>
                                        </p:attrNameLst>
                                      </p:cBhvr>
                                      <p:to>
                                        <p:strVal val="visible"/>
                                      </p:to>
                                    </p:set>
                                    <p:anim calcmode="lin" valueType="num">
                                      <p:cBhvr additive="base">
                                        <p:cTn id="28" dur="500" fill="hold"/>
                                        <p:tgtEl>
                                          <p:spTgt spid="123908">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2390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23908">
                                            <p:txEl>
                                              <p:pRg st="4" end="4"/>
                                            </p:txEl>
                                          </p:spTgt>
                                        </p:tgtEl>
                                        <p:attrNameLst>
                                          <p:attrName>style.visibility</p:attrName>
                                        </p:attrNameLst>
                                      </p:cBhvr>
                                      <p:to>
                                        <p:strVal val="visible"/>
                                      </p:to>
                                    </p:set>
                                    <p:anim calcmode="lin" valueType="num">
                                      <p:cBhvr additive="base">
                                        <p:cTn id="34" dur="500" fill="hold"/>
                                        <p:tgtEl>
                                          <p:spTgt spid="123908">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2390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83711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25475" indent="-625475"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chemeClr val="accent2"/>
                </a:solidFill>
              </a:rPr>
              <a:t>Applications and skills: </a:t>
            </a:r>
            <a:endParaRPr lang="en-US" altLang="en-US" sz="2400">
              <a:solidFill>
                <a:schemeClr val="accent2"/>
              </a:solidFill>
            </a:endParaRPr>
          </a:p>
          <a:p>
            <a:pPr>
              <a:spcBef>
                <a:spcPct val="0"/>
              </a:spcBef>
              <a:buFontTx/>
              <a:buNone/>
            </a:pPr>
            <a:r>
              <a:rPr lang="en-US" altLang="en-US" sz="2400">
                <a:solidFill>
                  <a:schemeClr val="accent2"/>
                </a:solidFill>
              </a:rPr>
              <a:t>• Identifying two forms of charge and the direction of the forces between them </a:t>
            </a:r>
          </a:p>
          <a:p>
            <a:pPr>
              <a:spcBef>
                <a:spcPct val="0"/>
              </a:spcBef>
              <a:buFontTx/>
              <a:buNone/>
            </a:pPr>
            <a:r>
              <a:rPr lang="en-US" altLang="en-US" sz="2400">
                <a:solidFill>
                  <a:schemeClr val="accent2"/>
                </a:solidFill>
              </a:rPr>
              <a:t>• Solving problems involving electric fields and Coulomb’s law </a:t>
            </a:r>
          </a:p>
          <a:p>
            <a:pPr>
              <a:spcBef>
                <a:spcPct val="0"/>
              </a:spcBef>
              <a:buFontTx/>
              <a:buNone/>
            </a:pPr>
            <a:r>
              <a:rPr lang="en-US" altLang="en-US" sz="2400">
                <a:solidFill>
                  <a:schemeClr val="accent2"/>
                </a:solidFill>
              </a:rPr>
              <a:t>• Calculating work done in an electric field in both Joules and electronvolts </a:t>
            </a:r>
          </a:p>
          <a:p>
            <a:pPr>
              <a:spcBef>
                <a:spcPct val="0"/>
              </a:spcBef>
              <a:buFontTx/>
              <a:buNone/>
            </a:pPr>
            <a:r>
              <a:rPr lang="en-US" altLang="en-US" sz="2400">
                <a:solidFill>
                  <a:schemeClr val="accent2"/>
                </a:solidFill>
              </a:rPr>
              <a:t>• Identifying sign and nature of charge carriers in a metal </a:t>
            </a:r>
          </a:p>
          <a:p>
            <a:pPr>
              <a:spcBef>
                <a:spcPct val="0"/>
              </a:spcBef>
              <a:buFontTx/>
              <a:buNone/>
            </a:pPr>
            <a:r>
              <a:rPr lang="en-US" altLang="en-US" sz="2400">
                <a:solidFill>
                  <a:schemeClr val="accent2"/>
                </a:solidFill>
              </a:rPr>
              <a:t>• Identifying drift speed of charge carriers </a:t>
            </a:r>
          </a:p>
          <a:p>
            <a:pPr>
              <a:spcBef>
                <a:spcPct val="0"/>
              </a:spcBef>
              <a:buFontTx/>
              <a:buNone/>
            </a:pPr>
            <a:r>
              <a:rPr lang="en-US" altLang="en-US" sz="2400">
                <a:solidFill>
                  <a:schemeClr val="accent2"/>
                </a:solidFill>
              </a:rPr>
              <a:t>• Solving problems using the drift speed equation </a:t>
            </a:r>
          </a:p>
          <a:p>
            <a:pPr>
              <a:spcBef>
                <a:spcPct val="0"/>
              </a:spcBef>
              <a:buFontTx/>
              <a:buNone/>
            </a:pPr>
            <a:r>
              <a:rPr lang="en-US" altLang="en-US" sz="2400">
                <a:solidFill>
                  <a:schemeClr val="accent2"/>
                </a:solidFill>
              </a:rPr>
              <a:t>• Solving problems involving current, potential difference and charge</a:t>
            </a:r>
            <a:r>
              <a:rPr lang="en-US" altLang="en-US" sz="2400">
                <a:solidFill>
                  <a:srgbClr val="000000"/>
                </a:solidFill>
              </a:rPr>
              <a:t> </a:t>
            </a:r>
            <a:endParaRPr lang="en-US" altLang="en-US" sz="2400" b="1">
              <a:solidFill>
                <a:srgbClr val="000000"/>
              </a:solidFill>
            </a:endParaRPr>
          </a:p>
        </p:txBody>
      </p:sp>
      <p:sp>
        <p:nvSpPr>
          <p:cNvPr id="4099"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5: Electricity and magnetism</a:t>
            </a:r>
            <a:br>
              <a:rPr lang="en-US" altLang="en-US" sz="2800" b="1" smtClean="0"/>
            </a:br>
            <a:r>
              <a:rPr lang="en-US" altLang="en-US" sz="2800" smtClean="0">
                <a:solidFill>
                  <a:schemeClr val="tx1"/>
                </a:solidFill>
              </a:rPr>
              <a:t>5.1 – Electric fields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685800" y="1549400"/>
            <a:ext cx="7772400" cy="53086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Coulomb’s law </a:t>
            </a:r>
            <a:r>
              <a:rPr lang="en-US" altLang="en-US" sz="2400">
                <a:solidFill>
                  <a:schemeClr val="accent2"/>
                </a:solidFill>
              </a:rPr>
              <a:t>– extended distribution</a:t>
            </a:r>
          </a:p>
          <a:p>
            <a:pPr eaLnBrk="1" hangingPunct="1">
              <a:spcBef>
                <a:spcPct val="0"/>
              </a:spcBef>
              <a:buFontTx/>
              <a:buNone/>
            </a:pPr>
            <a:r>
              <a:rPr lang="en-US" altLang="en-US" sz="2400">
                <a:solidFill>
                  <a:srgbClr val="000000"/>
                </a:solidFill>
                <a:ea typeface="Calibri" pitchFamily="34" charset="0"/>
                <a:cs typeface="Times New Roman" pitchFamily="18" charset="0"/>
                <a:sym typeface="Symbol" pitchFamily="18" charset="2"/>
              </a:rPr>
              <a:t></a:t>
            </a:r>
            <a:r>
              <a:rPr lang="en-US" altLang="en-US" sz="2400">
                <a:solidFill>
                  <a:srgbClr val="000000"/>
                </a:solidFill>
                <a:ea typeface="Calibri" pitchFamily="34" charset="0"/>
                <a:cs typeface="Times New Roman" pitchFamily="18" charset="0"/>
              </a:rPr>
              <a:t>We can use integral calculus to prove that a </a:t>
            </a:r>
            <a:r>
              <a:rPr lang="en-US" altLang="en-US" sz="2400">
                <a:solidFill>
                  <a:schemeClr val="hlink"/>
                </a:solidFill>
                <a:ea typeface="Calibri" pitchFamily="34" charset="0"/>
                <a:cs typeface="Times New Roman" pitchFamily="18" charset="0"/>
              </a:rPr>
              <a:t>spherically symmetric shell of charge </a:t>
            </a:r>
            <a:r>
              <a:rPr lang="en-US" altLang="en-US" sz="2400" i="1">
                <a:solidFill>
                  <a:schemeClr val="hlink"/>
                </a:solidFill>
                <a:ea typeface="Calibri" pitchFamily="34" charset="0"/>
                <a:cs typeface="Times New Roman" pitchFamily="18" charset="0"/>
              </a:rPr>
              <a:t>Q</a:t>
            </a:r>
            <a:r>
              <a:rPr lang="en-US" altLang="en-US" sz="2400">
                <a:solidFill>
                  <a:schemeClr val="hlink"/>
                </a:solidFill>
                <a:ea typeface="Calibri" pitchFamily="34" charset="0"/>
                <a:cs typeface="Times New Roman" pitchFamily="18" charset="0"/>
              </a:rPr>
              <a:t> acts as if all of its charge is located at its center</a:t>
            </a:r>
            <a:r>
              <a:rPr lang="en-US" altLang="en-US" sz="2400">
                <a:solidFill>
                  <a:srgbClr val="000000"/>
                </a:solidFill>
                <a:ea typeface="Calibri" pitchFamily="34" charset="0"/>
                <a:cs typeface="Times New Roman" pitchFamily="18" charset="0"/>
              </a:rPr>
              <a:t>.</a:t>
            </a:r>
          </a:p>
          <a:p>
            <a:pPr>
              <a:buFontTx/>
              <a:buNone/>
            </a:pPr>
            <a:r>
              <a:rPr lang="en-US" altLang="en-US" sz="2400">
                <a:solidFill>
                  <a:srgbClr val="000000"/>
                </a:solidFill>
                <a:ea typeface="Calibri" pitchFamily="34" charset="0"/>
                <a:cs typeface="Times New Roman" pitchFamily="18" charset="0"/>
                <a:sym typeface="Symbol" pitchFamily="18" charset="2"/>
              </a:rPr>
              <a:t></a:t>
            </a:r>
            <a:r>
              <a:rPr lang="en-US" altLang="en-US" sz="2400">
                <a:solidFill>
                  <a:srgbClr val="000000"/>
                </a:solidFill>
                <a:ea typeface="Calibri" pitchFamily="34" charset="0"/>
                <a:cs typeface="Times New Roman" pitchFamily="18" charset="0"/>
              </a:rPr>
              <a:t>Thus Coulomb’s law works not only for point charges, which have no radii, but for any spherical distribution of charge at any radius.</a:t>
            </a:r>
          </a:p>
          <a:p>
            <a:pPr>
              <a:buFontTx/>
              <a:buNone/>
            </a:pPr>
            <a:endParaRPr lang="en-US" altLang="en-US" sz="2400">
              <a:solidFill>
                <a:srgbClr val="000000"/>
              </a:solidFill>
              <a:ea typeface="Calibri" pitchFamily="34" charset="0"/>
              <a:cs typeface="Times New Roman" pitchFamily="18" charset="0"/>
            </a:endParaRPr>
          </a:p>
          <a:p>
            <a:pPr>
              <a:buFontTx/>
              <a:buNone/>
            </a:pPr>
            <a:endParaRPr lang="en-US" altLang="en-US" sz="2400">
              <a:solidFill>
                <a:srgbClr val="000000"/>
              </a:solidFill>
              <a:ea typeface="Calibri" pitchFamily="34" charset="0"/>
              <a:cs typeface="Times New Roman" pitchFamily="18" charset="0"/>
            </a:endParaRPr>
          </a:p>
          <a:p>
            <a:pPr>
              <a:buFontTx/>
              <a:buNone/>
            </a:pPr>
            <a:endParaRPr lang="en-US" altLang="en-US" sz="2400">
              <a:solidFill>
                <a:srgbClr val="000000"/>
              </a:solidFill>
              <a:ea typeface="Calibri" pitchFamily="34" charset="0"/>
              <a:cs typeface="Times New Roman" pitchFamily="18" charset="0"/>
            </a:endParaRPr>
          </a:p>
          <a:p>
            <a:pPr>
              <a:buFontTx/>
              <a:buNone/>
            </a:pPr>
            <a:endParaRPr lang="en-US" altLang="en-US" sz="2400">
              <a:solidFill>
                <a:srgbClr val="000000"/>
              </a:solidFill>
              <a:ea typeface="Calibri" pitchFamily="34" charset="0"/>
              <a:cs typeface="Times New Roman" pitchFamily="18" charset="0"/>
              <a:sym typeface="Symbol" pitchFamily="18" charset="2"/>
            </a:endParaRPr>
          </a:p>
          <a:p>
            <a:pPr>
              <a:buFontTx/>
              <a:buNone/>
            </a:pPr>
            <a:r>
              <a:rPr lang="en-US" altLang="en-US" sz="2400">
                <a:solidFill>
                  <a:srgbClr val="000000"/>
                </a:solidFill>
                <a:ea typeface="Calibri" pitchFamily="34" charset="0"/>
                <a:cs typeface="Times New Roman" pitchFamily="18" charset="0"/>
                <a:sym typeface="Symbol" pitchFamily="18" charset="2"/>
              </a:rPr>
              <a:t></a:t>
            </a:r>
            <a:r>
              <a:rPr lang="en-US" altLang="en-US" sz="2400">
                <a:solidFill>
                  <a:srgbClr val="000000"/>
                </a:solidFill>
                <a:ea typeface="Calibri" pitchFamily="34" charset="0"/>
                <a:cs typeface="Times New Roman" pitchFamily="18" charset="0"/>
              </a:rPr>
              <a:t>Be very clear that </a:t>
            </a:r>
            <a:r>
              <a:rPr lang="en-US" altLang="en-US" sz="2400" i="1">
                <a:solidFill>
                  <a:schemeClr val="accent2"/>
                </a:solidFill>
                <a:ea typeface="Calibri" pitchFamily="34" charset="0"/>
                <a:cs typeface="Times New Roman" pitchFamily="18" charset="0"/>
              </a:rPr>
              <a:t>r</a:t>
            </a:r>
            <a:r>
              <a:rPr lang="en-US" altLang="en-US" sz="2400">
                <a:solidFill>
                  <a:srgbClr val="000000"/>
                </a:solidFill>
                <a:ea typeface="Calibri" pitchFamily="34" charset="0"/>
                <a:cs typeface="Times New Roman" pitchFamily="18" charset="0"/>
              </a:rPr>
              <a:t> is the </a:t>
            </a:r>
            <a:r>
              <a:rPr lang="en-US" altLang="en-US" sz="2400" b="1">
                <a:solidFill>
                  <a:srgbClr val="000000"/>
                </a:solidFill>
                <a:ea typeface="Calibri" pitchFamily="34" charset="0"/>
                <a:cs typeface="Times New Roman" pitchFamily="18" charset="0"/>
              </a:rPr>
              <a:t>distance between the centers</a:t>
            </a:r>
            <a:r>
              <a:rPr lang="en-US" altLang="en-US" sz="2400">
                <a:solidFill>
                  <a:srgbClr val="000000"/>
                </a:solidFill>
                <a:ea typeface="Calibri" pitchFamily="34" charset="0"/>
                <a:cs typeface="Times New Roman" pitchFamily="18" charset="0"/>
              </a:rPr>
              <a:t> of the charges. 	</a:t>
            </a:r>
          </a:p>
        </p:txBody>
      </p:sp>
      <p:sp>
        <p:nvSpPr>
          <p:cNvPr id="31747" name="Rectangle 3"/>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sp>
        <p:nvSpPr>
          <p:cNvPr id="136207" name="Oval 15"/>
          <p:cNvSpPr>
            <a:spLocks noChangeArrowheads="1"/>
          </p:cNvSpPr>
          <p:nvPr/>
        </p:nvSpPr>
        <p:spPr bwMode="auto">
          <a:xfrm>
            <a:off x="3687763" y="4143375"/>
            <a:ext cx="1760537" cy="1760538"/>
          </a:xfrm>
          <a:prstGeom prst="ellipse">
            <a:avLst/>
          </a:prstGeom>
          <a:gradFill rotWithShape="1">
            <a:gsLst>
              <a:gs pos="0">
                <a:srgbClr val="FF9999"/>
              </a:gs>
              <a:gs pos="100000">
                <a:srgbClr val="764747"/>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36202" name="Text Box 10"/>
          <p:cNvSpPr txBox="1">
            <a:spLocks noChangeArrowheads="1"/>
          </p:cNvSpPr>
          <p:nvPr/>
        </p:nvSpPr>
        <p:spPr bwMode="auto">
          <a:xfrm>
            <a:off x="7943850" y="4475163"/>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hlink"/>
                </a:solidFill>
              </a:rPr>
              <a:t>q</a:t>
            </a:r>
          </a:p>
        </p:txBody>
      </p:sp>
      <p:sp>
        <p:nvSpPr>
          <p:cNvPr id="136203" name="Text Box 11"/>
          <p:cNvSpPr txBox="1">
            <a:spLocks noChangeArrowheads="1"/>
          </p:cNvSpPr>
          <p:nvPr/>
        </p:nvSpPr>
        <p:spPr bwMode="auto">
          <a:xfrm>
            <a:off x="5092700" y="3887788"/>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FF0000"/>
                </a:solidFill>
              </a:rPr>
              <a:t>Q</a:t>
            </a:r>
          </a:p>
        </p:txBody>
      </p:sp>
      <p:sp>
        <p:nvSpPr>
          <p:cNvPr id="136204" name="Text Box 12"/>
          <p:cNvSpPr txBox="1">
            <a:spLocks noChangeArrowheads="1"/>
          </p:cNvSpPr>
          <p:nvPr/>
        </p:nvSpPr>
        <p:spPr bwMode="auto">
          <a:xfrm>
            <a:off x="6138863" y="5592763"/>
            <a:ext cx="358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r</a:t>
            </a:r>
            <a:r>
              <a:rPr lang="en-US" altLang="en-US" sz="2400"/>
              <a:t> </a:t>
            </a:r>
          </a:p>
        </p:txBody>
      </p:sp>
      <p:sp>
        <p:nvSpPr>
          <p:cNvPr id="136206" name="Line 14"/>
          <p:cNvSpPr>
            <a:spLocks noChangeShapeType="1"/>
          </p:cNvSpPr>
          <p:nvPr/>
        </p:nvSpPr>
        <p:spPr bwMode="auto">
          <a:xfrm>
            <a:off x="4562475" y="5011738"/>
            <a:ext cx="4354513" cy="0"/>
          </a:xfrm>
          <a:prstGeom prst="line">
            <a:avLst/>
          </a:prstGeom>
          <a:noFill/>
          <a:ln w="28575">
            <a:solidFill>
              <a:srgbClr val="FF0000"/>
            </a:solidFill>
            <a:prstDash val="dash"/>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nvGrpSpPr>
          <p:cNvPr id="2" name="Group 16"/>
          <p:cNvGrpSpPr>
            <a:grpSpLocks/>
          </p:cNvGrpSpPr>
          <p:nvPr/>
        </p:nvGrpSpPr>
        <p:grpSpPr bwMode="auto">
          <a:xfrm>
            <a:off x="4403725" y="4865688"/>
            <a:ext cx="347663" cy="333375"/>
            <a:chOff x="1344" y="2331"/>
            <a:chExt cx="219" cy="210"/>
          </a:xfrm>
        </p:grpSpPr>
        <p:sp>
          <p:nvSpPr>
            <p:cNvPr id="31756" name="Line 17"/>
            <p:cNvSpPr>
              <a:spLocks noChangeShapeType="1"/>
            </p:cNvSpPr>
            <p:nvPr/>
          </p:nvSpPr>
          <p:spPr bwMode="auto">
            <a:xfrm>
              <a:off x="1344" y="2423"/>
              <a:ext cx="2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7" name="Line 18"/>
            <p:cNvSpPr>
              <a:spLocks noChangeShapeType="1"/>
            </p:cNvSpPr>
            <p:nvPr/>
          </p:nvSpPr>
          <p:spPr bwMode="auto">
            <a:xfrm>
              <a:off x="1445" y="2331"/>
              <a:ext cx="0" cy="21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6211" name="AutoShape 19"/>
          <p:cNvSpPr>
            <a:spLocks/>
          </p:cNvSpPr>
          <p:nvPr/>
        </p:nvSpPr>
        <p:spPr bwMode="auto">
          <a:xfrm rot="-5400000">
            <a:off x="6066631" y="3566320"/>
            <a:ext cx="485775" cy="3484562"/>
          </a:xfrm>
          <a:prstGeom prst="leftBrace">
            <a:avLst>
              <a:gd name="adj1" fmla="val 5977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36201" name="Oval 9"/>
          <p:cNvSpPr>
            <a:spLocks noChangeArrowheads="1"/>
          </p:cNvSpPr>
          <p:nvPr/>
        </p:nvSpPr>
        <p:spPr bwMode="auto">
          <a:xfrm>
            <a:off x="8007350" y="4930775"/>
            <a:ext cx="150813" cy="150813"/>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p:spPr>
        <p:txBody>
          <a:bodyPr wrap="none" anchor="ctr"/>
          <a:lstStyle/>
          <a:p>
            <a:pPr>
              <a:defRPr/>
            </a:pPr>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5954">
                                            <p:txEl>
                                              <p:pRg st="1" end="1"/>
                                            </p:txEl>
                                          </p:spTgt>
                                        </p:tgtEl>
                                        <p:attrNameLst>
                                          <p:attrName>style.visibility</p:attrName>
                                        </p:attrNameLst>
                                      </p:cBhvr>
                                      <p:to>
                                        <p:strVal val="visible"/>
                                      </p:to>
                                    </p:set>
                                    <p:anim calcmode="lin" valueType="num">
                                      <p:cBhvr additive="base">
                                        <p:cTn id="7" dur="500" fill="hold"/>
                                        <p:tgtEl>
                                          <p:spTgt spid="12595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595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5954">
                                            <p:txEl>
                                              <p:pRg st="2" end="2"/>
                                            </p:txEl>
                                          </p:spTgt>
                                        </p:tgtEl>
                                        <p:attrNameLst>
                                          <p:attrName>style.visibility</p:attrName>
                                        </p:attrNameLst>
                                      </p:cBhvr>
                                      <p:to>
                                        <p:strVal val="visible"/>
                                      </p:to>
                                    </p:set>
                                    <p:anim calcmode="lin" valueType="num">
                                      <p:cBhvr additive="base">
                                        <p:cTn id="13" dur="500" fill="hold"/>
                                        <p:tgtEl>
                                          <p:spTgt spid="12595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595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36201"/>
                                        </p:tgtEl>
                                        <p:attrNameLst>
                                          <p:attrName>style.visibility</p:attrName>
                                        </p:attrNameLst>
                                      </p:cBhvr>
                                      <p:to>
                                        <p:strVal val="visible"/>
                                      </p:to>
                                    </p:set>
                                    <p:animEffect transition="in" filter="wipe(down)">
                                      <p:cBhvr>
                                        <p:cTn id="19" dur="500"/>
                                        <p:tgtEl>
                                          <p:spTgt spid="136201"/>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6207"/>
                                        </p:tgtEl>
                                        <p:attrNameLst>
                                          <p:attrName>style.visibility</p:attrName>
                                        </p:attrNameLst>
                                      </p:cBhvr>
                                      <p:to>
                                        <p:strVal val="visible"/>
                                      </p:to>
                                    </p:set>
                                    <p:animEffect transition="in" filter="fade">
                                      <p:cBhvr>
                                        <p:cTn id="24" dur="500"/>
                                        <p:tgtEl>
                                          <p:spTgt spid="136207"/>
                                        </p:tgtEl>
                                      </p:cBhvr>
                                    </p:animEffect>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6202"/>
                                        </p:tgtEl>
                                        <p:attrNameLst>
                                          <p:attrName>style.visibility</p:attrName>
                                        </p:attrNameLst>
                                      </p:cBhvr>
                                      <p:to>
                                        <p:strVal val="visible"/>
                                      </p:to>
                                    </p:set>
                                    <p:animEffect transition="in" filter="wipe(down)">
                                      <p:cBhvr>
                                        <p:cTn id="29" dur="500"/>
                                        <p:tgtEl>
                                          <p:spTgt spid="136202"/>
                                        </p:tgtEl>
                                      </p:cBhvr>
                                    </p:animEffect>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36203"/>
                                        </p:tgtEl>
                                        <p:attrNameLst>
                                          <p:attrName>style.visibility</p:attrName>
                                        </p:attrNameLst>
                                      </p:cBhvr>
                                      <p:to>
                                        <p:strVal val="visible"/>
                                      </p:to>
                                    </p:set>
                                    <p:animEffect transition="in" filter="wipe(down)">
                                      <p:cBhvr>
                                        <p:cTn id="34" dur="500"/>
                                        <p:tgtEl>
                                          <p:spTgt spid="136203"/>
                                        </p:tgtEl>
                                      </p:cBhvr>
                                    </p:animEffect>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5" name="whoosh.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6" presetClass="emph" presetSubtype="0" fill="hold" grpId="1" nodeType="clickEffect">
                                  <p:stCondLst>
                                    <p:cond delay="0"/>
                                  </p:stCondLst>
                                  <p:childTnLst>
                                    <p:animScale>
                                      <p:cBhvr>
                                        <p:cTn id="44" dur="2000" fill="hold"/>
                                        <p:tgtEl>
                                          <p:spTgt spid="136207"/>
                                        </p:tgtEl>
                                      </p:cBhvr>
                                      <p:by x="25000" y="25000"/>
                                    </p:animScale>
                                  </p:childTnLst>
                                  <p:subTnLst>
                                    <p:audio>
                                      <p:cMediaNode>
                                        <p:cTn display="0" masterRel="sameClick">
                                          <p:stCondLst>
                                            <p:cond evt="begin" delay="0">
                                              <p:tn val="43"/>
                                            </p:cond>
                                          </p:stCondLst>
                                          <p:endCondLst>
                                            <p:cond evt="onStopAudio" delay="0">
                                              <p:tgtEl>
                                                <p:sldTgt/>
                                              </p:tgtEl>
                                            </p:cond>
                                          </p:endCondLst>
                                        </p:cTn>
                                        <p:tgtEl>
                                          <p:sndTgt r:embed="rId6" name="chimes.wav"/>
                                        </p:tgtEl>
                                      </p:cMediaNode>
                                    </p:audio>
                                  </p:subTnLst>
                                </p:cTn>
                              </p:par>
                              <p:par>
                                <p:cTn id="45" presetID="42" presetClass="path" presetSubtype="0" accel="50000" decel="50000" fill="hold" grpId="1" nodeType="withEffect">
                                  <p:stCondLst>
                                    <p:cond delay="0"/>
                                  </p:stCondLst>
                                  <p:childTnLst>
                                    <p:animMotion origin="layout" path="M -4.16667E-6 -1.38728E-6 L -0.05711 0.08786 " pathEditMode="relative" rAng="0" ptsTypes="AA">
                                      <p:cBhvr>
                                        <p:cTn id="46" dur="2000" fill="hold"/>
                                        <p:tgtEl>
                                          <p:spTgt spid="136203"/>
                                        </p:tgtEl>
                                        <p:attrNameLst>
                                          <p:attrName>ppt_x</p:attrName>
                                          <p:attrName>ppt_y</p:attrName>
                                        </p:attrNameLst>
                                      </p:cBhvr>
                                      <p:rCtr x="-2865" y="4393"/>
                                    </p:animMotion>
                                  </p:childTnLst>
                                </p:cTn>
                              </p:par>
                              <p:par>
                                <p:cTn id="47" presetID="22" presetClass="entr" presetSubtype="8" fill="hold" grpId="0" nodeType="withEffect">
                                  <p:stCondLst>
                                    <p:cond delay="0"/>
                                  </p:stCondLst>
                                  <p:childTnLst>
                                    <p:set>
                                      <p:cBhvr>
                                        <p:cTn id="48" dur="1" fill="hold">
                                          <p:stCondLst>
                                            <p:cond delay="0"/>
                                          </p:stCondLst>
                                        </p:cTn>
                                        <p:tgtEl>
                                          <p:spTgt spid="136206"/>
                                        </p:tgtEl>
                                        <p:attrNameLst>
                                          <p:attrName>style.visibility</p:attrName>
                                        </p:attrNameLst>
                                      </p:cBhvr>
                                      <p:to>
                                        <p:strVal val="visible"/>
                                      </p:to>
                                    </p:set>
                                    <p:animEffect transition="in" filter="wipe(left)">
                                      <p:cBhvr>
                                        <p:cTn id="49" dur="500"/>
                                        <p:tgtEl>
                                          <p:spTgt spid="13620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6204"/>
                                        </p:tgtEl>
                                        <p:attrNameLst>
                                          <p:attrName>style.visibility</p:attrName>
                                        </p:attrNameLst>
                                      </p:cBhvr>
                                      <p:to>
                                        <p:strVal val="visible"/>
                                      </p:to>
                                    </p:set>
                                    <p:animEffect transition="in" filter="fade">
                                      <p:cBhvr>
                                        <p:cTn id="52" dur="2000"/>
                                        <p:tgtEl>
                                          <p:spTgt spid="136204"/>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36211"/>
                                        </p:tgtEl>
                                        <p:attrNameLst>
                                          <p:attrName>style.visibility</p:attrName>
                                        </p:attrNameLst>
                                      </p:cBhvr>
                                      <p:to>
                                        <p:strVal val="visible"/>
                                      </p:to>
                                    </p:set>
                                    <p:animEffect transition="in" filter="wipe(down)">
                                      <p:cBhvr>
                                        <p:cTn id="55" dur="2000"/>
                                        <p:tgtEl>
                                          <p:spTgt spid="136211"/>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125954">
                                            <p:txEl>
                                              <p:pRg st="7" end="7"/>
                                            </p:txEl>
                                          </p:spTgt>
                                        </p:tgtEl>
                                        <p:attrNameLst>
                                          <p:attrName>style.visibility</p:attrName>
                                        </p:attrNameLst>
                                      </p:cBhvr>
                                      <p:to>
                                        <p:strVal val="visible"/>
                                      </p:to>
                                    </p:set>
                                    <p:anim calcmode="lin" valueType="num">
                                      <p:cBhvr additive="base">
                                        <p:cTn id="60" dur="500" fill="hold"/>
                                        <p:tgtEl>
                                          <p:spTgt spid="125954">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2595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7" grpId="0" animBg="1"/>
      <p:bldP spid="136207" grpId="1" animBg="1"/>
      <p:bldP spid="136202" grpId="0"/>
      <p:bldP spid="136203" grpId="0"/>
      <p:bldP spid="136203" grpId="1"/>
      <p:bldP spid="136204" grpId="0"/>
      <p:bldP spid="136206" grpId="0" animBg="1"/>
      <p:bldP spid="136211" grpId="0" animBg="1"/>
      <p:bldP spid="13620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2" name="Rectangle 4"/>
          <p:cNvSpPr>
            <a:spLocks noChangeArrowheads="1"/>
          </p:cNvSpPr>
          <p:nvPr/>
        </p:nvSpPr>
        <p:spPr bwMode="auto">
          <a:xfrm>
            <a:off x="674688" y="1955800"/>
            <a:ext cx="7772400" cy="4902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ym typeface="Symbol" pitchFamily="18" charset="2"/>
              </a:rPr>
              <a:t>EXAMPLE: A conducting sphere of radius 0.10 m holds an electric charge of </a:t>
            </a:r>
            <a:r>
              <a:rPr lang="en-US" altLang="en-US" sz="2400" i="1">
                <a:sym typeface="Symbol" pitchFamily="18" charset="2"/>
              </a:rPr>
              <a:t>Q </a:t>
            </a:r>
            <a:r>
              <a:rPr lang="en-US" altLang="en-US" sz="2400">
                <a:sym typeface="Symbol" pitchFamily="18" charset="2"/>
              </a:rPr>
              <a:t>= </a:t>
            </a:r>
            <a:r>
              <a:rPr lang="en-US" altLang="en-US" sz="2400" baseline="30000">
                <a:sym typeface="Symbol" pitchFamily="18" charset="2"/>
              </a:rPr>
              <a:t>+</a:t>
            </a:r>
            <a:r>
              <a:rPr lang="en-US" altLang="en-US" sz="2400">
                <a:sym typeface="Symbol" pitchFamily="18" charset="2"/>
              </a:rPr>
              <a:t>125 C. A charge </a:t>
            </a:r>
            <a:r>
              <a:rPr lang="en-US" altLang="en-US" sz="2400" i="1">
                <a:sym typeface="Symbol" pitchFamily="18" charset="2"/>
              </a:rPr>
              <a:t>q</a:t>
            </a:r>
            <a:r>
              <a:rPr lang="en-US" altLang="en-US" sz="2400">
                <a:sym typeface="Symbol" pitchFamily="18" charset="2"/>
              </a:rPr>
              <a:t> = -5.0 C is located 0.30 m from the surface of </a:t>
            </a:r>
            <a:r>
              <a:rPr lang="en-US" altLang="en-US" sz="2400" i="1">
                <a:sym typeface="Symbol" pitchFamily="18" charset="2"/>
              </a:rPr>
              <a:t>Q</a:t>
            </a:r>
            <a:r>
              <a:rPr lang="en-US" altLang="en-US" sz="2400">
                <a:sym typeface="Symbol" pitchFamily="18" charset="2"/>
              </a:rPr>
              <a:t>. Find the electric force between the two                                                     charges.</a:t>
            </a:r>
          </a:p>
          <a:p>
            <a:pPr>
              <a:buFontTx/>
              <a:buNone/>
            </a:pPr>
            <a:r>
              <a:rPr lang="en-US" altLang="en-US" sz="2400">
                <a:sym typeface="Symbol" pitchFamily="18" charset="2"/>
              </a:rPr>
              <a:t>SOLUTION: </a:t>
            </a:r>
          </a:p>
          <a:p>
            <a:pPr>
              <a:buFontTx/>
              <a:buNone/>
            </a:pPr>
            <a:r>
              <a:rPr lang="en-US" altLang="en-US" sz="2400">
                <a:sym typeface="Symbol" pitchFamily="18" charset="2"/>
              </a:rPr>
              <a:t>Use </a:t>
            </a:r>
            <a:r>
              <a:rPr lang="en-US" altLang="en-US" sz="2400" i="1">
                <a:sym typeface="Symbol" pitchFamily="18" charset="2"/>
              </a:rPr>
              <a:t>F</a:t>
            </a:r>
            <a:r>
              <a:rPr lang="en-US" altLang="en-US" sz="2400">
                <a:sym typeface="Symbol" pitchFamily="18" charset="2"/>
              </a:rPr>
              <a:t> = </a:t>
            </a:r>
            <a:r>
              <a:rPr lang="en-US" altLang="en-US" sz="2400" i="1">
                <a:sym typeface="Symbol" pitchFamily="18" charset="2"/>
              </a:rPr>
              <a:t>kQq / r</a:t>
            </a:r>
            <a:r>
              <a:rPr lang="en-US" altLang="en-US" sz="2400" baseline="30000">
                <a:sym typeface="Symbol" pitchFamily="18" charset="2"/>
              </a:rPr>
              <a:t> 2</a:t>
            </a:r>
            <a:r>
              <a:rPr lang="en-US" altLang="en-US" sz="2400">
                <a:sym typeface="Symbol" pitchFamily="18" charset="2"/>
              </a:rPr>
              <a:t>, where                                                        </a:t>
            </a:r>
            <a:r>
              <a:rPr lang="en-US" altLang="en-US" sz="2400" i="1">
                <a:sym typeface="Symbol" pitchFamily="18" charset="2"/>
              </a:rPr>
              <a:t>r</a:t>
            </a:r>
            <a:r>
              <a:rPr lang="en-US" altLang="en-US" sz="2400">
                <a:sym typeface="Symbol" pitchFamily="18" charset="2"/>
              </a:rPr>
              <a:t> is the distance </a:t>
            </a:r>
            <a:r>
              <a:rPr lang="en-US" altLang="en-US" sz="2400" b="1">
                <a:sym typeface="Symbol" pitchFamily="18" charset="2"/>
              </a:rPr>
              <a:t>between the centers</a:t>
            </a:r>
            <a:r>
              <a:rPr lang="en-US" altLang="en-US" sz="2400">
                <a:sym typeface="Symbol" pitchFamily="18" charset="2"/>
              </a:rPr>
              <a:t> of the charges.</a:t>
            </a:r>
          </a:p>
          <a:p>
            <a:pPr>
              <a:buFontTx/>
              <a:buNone/>
            </a:pPr>
            <a:r>
              <a:rPr lang="en-US" altLang="en-US" sz="2400">
                <a:sym typeface="Symbol" pitchFamily="18" charset="2"/>
              </a:rPr>
              <a:t>Then </a:t>
            </a:r>
            <a:r>
              <a:rPr lang="en-US" altLang="en-US" sz="2400" i="1">
                <a:sym typeface="Symbol" pitchFamily="18" charset="2"/>
              </a:rPr>
              <a:t>r</a:t>
            </a:r>
            <a:r>
              <a:rPr lang="en-US" altLang="en-US" sz="2400">
                <a:sym typeface="Symbol" pitchFamily="18" charset="2"/>
              </a:rPr>
              <a:t> = 0.10 + 0.30 = 0.40 m. Thus</a:t>
            </a:r>
            <a:endParaRPr lang="en-US" altLang="en-US" sz="2400" i="1">
              <a:sym typeface="Symbol" pitchFamily="18" charset="2"/>
            </a:endParaRPr>
          </a:p>
          <a:p>
            <a:pPr>
              <a:buFontTx/>
              <a:buNone/>
            </a:pPr>
            <a:r>
              <a:rPr lang="en-US" altLang="en-US" sz="2400">
                <a:sym typeface="Symbol" pitchFamily="18" charset="2"/>
              </a:rPr>
              <a:t>	       </a:t>
            </a:r>
            <a:r>
              <a:rPr lang="en-US" altLang="en-US" sz="2400" i="1">
                <a:sym typeface="Symbol" pitchFamily="18" charset="2"/>
              </a:rPr>
              <a:t>F</a:t>
            </a:r>
            <a:r>
              <a:rPr lang="en-US" altLang="en-US" sz="2400">
                <a:sym typeface="Symbol" pitchFamily="18" charset="2"/>
              </a:rPr>
              <a:t>	= </a:t>
            </a:r>
            <a:r>
              <a:rPr lang="en-US" altLang="en-US" sz="2400" i="1">
                <a:sym typeface="Symbol" pitchFamily="18" charset="2"/>
              </a:rPr>
              <a:t>kQq / r</a:t>
            </a:r>
            <a:r>
              <a:rPr lang="en-US" altLang="en-US" sz="2400" baseline="30000">
                <a:sym typeface="Symbol" pitchFamily="18" charset="2"/>
              </a:rPr>
              <a:t> 2</a:t>
            </a:r>
            <a:endParaRPr lang="en-US" altLang="en-US" sz="2400">
              <a:sym typeface="Symbol" pitchFamily="18" charset="2"/>
            </a:endParaRPr>
          </a:p>
          <a:p>
            <a:pPr>
              <a:buFontTx/>
              <a:buNone/>
            </a:pPr>
            <a:r>
              <a:rPr lang="en-US" altLang="en-US" sz="2400" i="1">
                <a:sym typeface="Symbol" pitchFamily="18" charset="2"/>
              </a:rPr>
              <a:t> 		</a:t>
            </a:r>
            <a:r>
              <a:rPr lang="en-US" altLang="en-US" sz="2400">
                <a:sym typeface="Symbol" pitchFamily="18" charset="2"/>
              </a:rPr>
              <a:t>= 8.9910</a:t>
            </a:r>
            <a:r>
              <a:rPr lang="en-US" altLang="en-US" sz="2400" baseline="30000">
                <a:sym typeface="Symbol" pitchFamily="18" charset="2"/>
              </a:rPr>
              <a:t>9</a:t>
            </a:r>
            <a:r>
              <a:rPr lang="en-US" altLang="en-US" sz="2400">
                <a:sym typeface="Symbol" pitchFamily="18" charset="2"/>
              </a:rPr>
              <a:t>12510</a:t>
            </a:r>
            <a:r>
              <a:rPr lang="en-US" altLang="en-US" sz="2400" baseline="30000">
                <a:sym typeface="Symbol" pitchFamily="18" charset="2"/>
              </a:rPr>
              <a:t>-6</a:t>
            </a:r>
            <a:r>
              <a:rPr lang="en-US" altLang="en-US" sz="2400">
                <a:sym typeface="Symbol" pitchFamily="18" charset="2"/>
              </a:rPr>
              <a:t> </a:t>
            </a:r>
            <a:r>
              <a:rPr lang="en-US" altLang="en-US" sz="2400" baseline="30000">
                <a:sym typeface="Symbol" pitchFamily="18" charset="2"/>
              </a:rPr>
              <a:t>-</a:t>
            </a:r>
            <a:r>
              <a:rPr lang="en-US" altLang="en-US" sz="2400">
                <a:sym typeface="Symbol" pitchFamily="18" charset="2"/>
              </a:rPr>
              <a:t>5.010</a:t>
            </a:r>
            <a:r>
              <a:rPr lang="en-US" altLang="en-US" sz="2400" baseline="30000">
                <a:sym typeface="Symbol" pitchFamily="18" charset="2"/>
              </a:rPr>
              <a:t>-6</a:t>
            </a:r>
            <a:r>
              <a:rPr lang="en-US" altLang="en-US" sz="2400" i="1">
                <a:sym typeface="Symbol" pitchFamily="18" charset="2"/>
              </a:rPr>
              <a:t> / </a:t>
            </a:r>
            <a:r>
              <a:rPr lang="en-US" altLang="en-US" sz="2400">
                <a:sym typeface="Symbol" pitchFamily="18" charset="2"/>
              </a:rPr>
              <a:t>0.40</a:t>
            </a:r>
            <a:r>
              <a:rPr lang="en-US" altLang="en-US" sz="2400" baseline="30000">
                <a:sym typeface="Symbol" pitchFamily="18" charset="2"/>
              </a:rPr>
              <a:t> 2</a:t>
            </a:r>
            <a:endParaRPr lang="en-US" altLang="en-US" sz="2400" baseline="-25000">
              <a:sym typeface="Symbol" pitchFamily="18" charset="2"/>
            </a:endParaRPr>
          </a:p>
          <a:p>
            <a:pPr>
              <a:buFontTx/>
              <a:buNone/>
            </a:pPr>
            <a:r>
              <a:rPr lang="en-US" altLang="en-US" sz="2400" baseline="-25000">
                <a:sym typeface="Symbol" pitchFamily="18" charset="2"/>
              </a:rPr>
              <a:t>		</a:t>
            </a:r>
            <a:r>
              <a:rPr lang="en-US" altLang="en-US" sz="2400">
                <a:sym typeface="Symbol" pitchFamily="18" charset="2"/>
              </a:rPr>
              <a:t>= </a:t>
            </a:r>
            <a:r>
              <a:rPr lang="en-US" altLang="en-US" sz="2400" baseline="30000">
                <a:sym typeface="Symbol" pitchFamily="18" charset="2"/>
              </a:rPr>
              <a:t>-</a:t>
            </a:r>
            <a:r>
              <a:rPr lang="en-US" altLang="en-US" sz="2400">
                <a:sym typeface="Symbol" pitchFamily="18" charset="2"/>
              </a:rPr>
              <a:t>35 N.</a:t>
            </a:r>
          </a:p>
        </p:txBody>
      </p:sp>
      <p:sp>
        <p:nvSpPr>
          <p:cNvPr id="32771" name="Rectangle 2"/>
          <p:cNvSpPr>
            <a:spLocks noChangeArrowheads="1"/>
          </p:cNvSpPr>
          <p:nvPr/>
        </p:nvSpPr>
        <p:spPr bwMode="auto">
          <a:xfrm>
            <a:off x="685800" y="1549400"/>
            <a:ext cx="7772400" cy="4476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Coulomb’s law </a:t>
            </a:r>
            <a:r>
              <a:rPr lang="en-US" altLang="en-US" sz="2400">
                <a:solidFill>
                  <a:schemeClr val="accent2"/>
                </a:solidFill>
              </a:rPr>
              <a:t>– extended distribution</a:t>
            </a:r>
          </a:p>
        </p:txBody>
      </p:sp>
      <p:sp>
        <p:nvSpPr>
          <p:cNvPr id="32772"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pic>
        <p:nvPicPr>
          <p:cNvPr id="129038" name="Picture 1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075113" y="3149600"/>
            <a:ext cx="4633912" cy="168433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0292">
                                            <p:txEl>
                                              <p:pRg st="0" end="0"/>
                                            </p:txEl>
                                          </p:spTgt>
                                        </p:tgtEl>
                                        <p:attrNameLst>
                                          <p:attrName>style.visibility</p:attrName>
                                        </p:attrNameLst>
                                      </p:cBhvr>
                                      <p:to>
                                        <p:strVal val="visible"/>
                                      </p:to>
                                    </p:set>
                                    <p:anim calcmode="lin" valueType="num">
                                      <p:cBhvr additive="base">
                                        <p:cTn id="7" dur="500" fill="hold"/>
                                        <p:tgtEl>
                                          <p:spTgt spid="14029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029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29038"/>
                                        </p:tgtEl>
                                        <p:attrNameLst>
                                          <p:attrName>style.visibility</p:attrName>
                                        </p:attrNameLst>
                                      </p:cBhvr>
                                      <p:to>
                                        <p:strVal val="visible"/>
                                      </p:to>
                                    </p:set>
                                    <p:anim calcmode="lin" valueType="num">
                                      <p:cBhvr>
                                        <p:cTn id="11" dur="500" fill="hold"/>
                                        <p:tgtEl>
                                          <p:spTgt spid="129038"/>
                                        </p:tgtEl>
                                        <p:attrNameLst>
                                          <p:attrName>ppt_w</p:attrName>
                                        </p:attrNameLst>
                                      </p:cBhvr>
                                      <p:tavLst>
                                        <p:tav tm="0">
                                          <p:val>
                                            <p:fltVal val="0"/>
                                          </p:val>
                                        </p:tav>
                                        <p:tav tm="100000">
                                          <p:val>
                                            <p:strVal val="#ppt_w"/>
                                          </p:val>
                                        </p:tav>
                                      </p:tavLst>
                                    </p:anim>
                                    <p:anim calcmode="lin" valueType="num">
                                      <p:cBhvr>
                                        <p:cTn id="12" dur="500" fill="hold"/>
                                        <p:tgtEl>
                                          <p:spTgt spid="129038"/>
                                        </p:tgtEl>
                                        <p:attrNameLst>
                                          <p:attrName>ppt_h</p:attrName>
                                        </p:attrNameLst>
                                      </p:cBhvr>
                                      <p:tavLst>
                                        <p:tav tm="0">
                                          <p:val>
                                            <p:fltVal val="0"/>
                                          </p:val>
                                        </p:tav>
                                        <p:tav tm="100000">
                                          <p:val>
                                            <p:strVal val="#ppt_h"/>
                                          </p:val>
                                        </p:tav>
                                      </p:tavLst>
                                    </p:anim>
                                    <p:animEffect transition="in" filter="fade">
                                      <p:cBhvr>
                                        <p:cTn id="13" dur="500"/>
                                        <p:tgtEl>
                                          <p:spTgt spid="12903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40292">
                                            <p:txEl>
                                              <p:pRg st="1" end="1"/>
                                            </p:txEl>
                                          </p:spTgt>
                                        </p:tgtEl>
                                        <p:attrNameLst>
                                          <p:attrName>style.visibility</p:attrName>
                                        </p:attrNameLst>
                                      </p:cBhvr>
                                      <p:to>
                                        <p:strVal val="visible"/>
                                      </p:to>
                                    </p:set>
                                    <p:anim calcmode="lin" valueType="num">
                                      <p:cBhvr additive="base">
                                        <p:cTn id="18" dur="500" fill="hold"/>
                                        <p:tgtEl>
                                          <p:spTgt spid="14029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4029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40292">
                                            <p:txEl>
                                              <p:pRg st="2" end="2"/>
                                            </p:txEl>
                                          </p:spTgt>
                                        </p:tgtEl>
                                        <p:attrNameLst>
                                          <p:attrName>style.visibility</p:attrName>
                                        </p:attrNameLst>
                                      </p:cBhvr>
                                      <p:to>
                                        <p:strVal val="visible"/>
                                      </p:to>
                                    </p:set>
                                    <p:anim calcmode="lin" valueType="num">
                                      <p:cBhvr additive="base">
                                        <p:cTn id="24" dur="500" fill="hold"/>
                                        <p:tgtEl>
                                          <p:spTgt spid="14029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029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40292">
                                            <p:txEl>
                                              <p:pRg st="3" end="3"/>
                                            </p:txEl>
                                          </p:spTgt>
                                        </p:tgtEl>
                                        <p:attrNameLst>
                                          <p:attrName>style.visibility</p:attrName>
                                        </p:attrNameLst>
                                      </p:cBhvr>
                                      <p:to>
                                        <p:strVal val="visible"/>
                                      </p:to>
                                    </p:set>
                                    <p:anim calcmode="lin" valueType="num">
                                      <p:cBhvr additive="base">
                                        <p:cTn id="30" dur="500" fill="hold"/>
                                        <p:tgtEl>
                                          <p:spTgt spid="14029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4029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40292">
                                            <p:txEl>
                                              <p:pRg st="4" end="4"/>
                                            </p:txEl>
                                          </p:spTgt>
                                        </p:tgtEl>
                                        <p:attrNameLst>
                                          <p:attrName>style.visibility</p:attrName>
                                        </p:attrNameLst>
                                      </p:cBhvr>
                                      <p:to>
                                        <p:strVal val="visible"/>
                                      </p:to>
                                    </p:set>
                                    <p:anim calcmode="lin" valueType="num">
                                      <p:cBhvr additive="base">
                                        <p:cTn id="36" dur="500" fill="hold"/>
                                        <p:tgtEl>
                                          <p:spTgt spid="140292">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4029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140292">
                                            <p:txEl>
                                              <p:pRg st="5" end="5"/>
                                            </p:txEl>
                                          </p:spTgt>
                                        </p:tgtEl>
                                        <p:attrNameLst>
                                          <p:attrName>style.visibility</p:attrName>
                                        </p:attrNameLst>
                                      </p:cBhvr>
                                      <p:to>
                                        <p:strVal val="visible"/>
                                      </p:to>
                                    </p:set>
                                    <p:anim calcmode="lin" valueType="num">
                                      <p:cBhvr additive="base">
                                        <p:cTn id="42" dur="500" fill="hold"/>
                                        <p:tgtEl>
                                          <p:spTgt spid="140292">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4029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140292">
                                            <p:txEl>
                                              <p:pRg st="6" end="6"/>
                                            </p:txEl>
                                          </p:spTgt>
                                        </p:tgtEl>
                                        <p:attrNameLst>
                                          <p:attrName>style.visibility</p:attrName>
                                        </p:attrNameLst>
                                      </p:cBhvr>
                                      <p:to>
                                        <p:strVal val="visible"/>
                                      </p:to>
                                    </p:set>
                                    <p:anim calcmode="lin" valueType="num">
                                      <p:cBhvr additive="base">
                                        <p:cTn id="48" dur="500" fill="hold"/>
                                        <p:tgtEl>
                                          <p:spTgt spid="140292">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4029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8" name="Rectangle 8"/>
          <p:cNvSpPr>
            <a:spLocks noChangeArrowheads="1"/>
          </p:cNvSpPr>
          <p:nvPr/>
        </p:nvSpPr>
        <p:spPr bwMode="auto">
          <a:xfrm>
            <a:off x="687388" y="4473575"/>
            <a:ext cx="7772400" cy="23844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ym typeface="Symbol" pitchFamily="18" charset="2"/>
              </a:rPr>
              <a:t>PRACTICE: Find the electric field strength 1.0 cm from an electron.</a:t>
            </a:r>
          </a:p>
          <a:p>
            <a:pPr>
              <a:buFontTx/>
              <a:buNone/>
            </a:pPr>
            <a:r>
              <a:rPr lang="en-US" altLang="en-US" sz="2400">
                <a:sym typeface="Symbol" pitchFamily="18" charset="2"/>
              </a:rPr>
              <a:t>SOLUTION: We have already found the Coulomb force between two electrons located 1.0 cm apart. We just divide our previous answer by one of the charges:</a:t>
            </a:r>
          </a:p>
          <a:p>
            <a:pPr>
              <a:buFontTx/>
              <a:buNone/>
            </a:pPr>
            <a:r>
              <a:rPr lang="en-US" altLang="en-US" sz="2400">
                <a:sym typeface="Symbol" pitchFamily="18" charset="2"/>
              </a:rPr>
              <a:t>Then </a:t>
            </a:r>
            <a:r>
              <a:rPr lang="en-US" altLang="en-US" sz="2400" i="1">
                <a:sym typeface="Symbol" pitchFamily="18" charset="2"/>
              </a:rPr>
              <a:t>E</a:t>
            </a:r>
            <a:r>
              <a:rPr lang="en-US" altLang="en-US" sz="2400">
                <a:sym typeface="Symbol" pitchFamily="18" charset="2"/>
              </a:rPr>
              <a:t> = </a:t>
            </a:r>
            <a:r>
              <a:rPr lang="en-US" altLang="en-US" sz="2400" i="1">
                <a:sym typeface="Symbol" pitchFamily="18" charset="2"/>
              </a:rPr>
              <a:t>F / q</a:t>
            </a:r>
            <a:r>
              <a:rPr lang="en-US" altLang="en-US" sz="2400">
                <a:sym typeface="Symbol" pitchFamily="18" charset="2"/>
              </a:rPr>
              <a:t> = </a:t>
            </a:r>
            <a:r>
              <a:rPr lang="en-US" altLang="en-US" sz="2400">
                <a:cs typeface="Courier New" pitchFamily="49" charset="0"/>
                <a:sym typeface="Symbol" pitchFamily="18" charset="2"/>
              </a:rPr>
              <a:t>2.310</a:t>
            </a:r>
            <a:r>
              <a:rPr lang="en-US" altLang="en-US" sz="2400" baseline="30000">
                <a:cs typeface="Courier New" pitchFamily="49" charset="0"/>
                <a:sym typeface="Symbol" pitchFamily="18" charset="2"/>
              </a:rPr>
              <a:t>-24 </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1.610</a:t>
            </a:r>
            <a:r>
              <a:rPr lang="en-US" altLang="en-US" sz="2400" baseline="30000">
                <a:cs typeface="Courier New" pitchFamily="49" charset="0"/>
                <a:sym typeface="Symbol" pitchFamily="18" charset="2"/>
              </a:rPr>
              <a:t>-19</a:t>
            </a:r>
            <a:r>
              <a:rPr lang="en-US" altLang="en-US" sz="2400">
                <a:sym typeface="Symbol" pitchFamily="18" charset="2"/>
              </a:rPr>
              <a:t> = </a:t>
            </a:r>
            <a:r>
              <a:rPr lang="en-US" altLang="en-US" sz="2400">
                <a:cs typeface="Courier New" pitchFamily="49" charset="0"/>
                <a:sym typeface="Symbol" pitchFamily="18" charset="2"/>
              </a:rPr>
              <a:t>1.410</a:t>
            </a:r>
            <a:r>
              <a:rPr lang="en-US" altLang="en-US" sz="2400" baseline="30000">
                <a:cs typeface="Courier New" pitchFamily="49" charset="0"/>
                <a:sym typeface="Symbol" pitchFamily="18" charset="2"/>
              </a:rPr>
              <a:t>-5</a:t>
            </a:r>
            <a:r>
              <a:rPr lang="en-US" altLang="en-US" sz="2400">
                <a:cs typeface="Courier New" pitchFamily="49" charset="0"/>
                <a:sym typeface="Symbol" pitchFamily="18" charset="2"/>
              </a:rPr>
              <a:t> N</a:t>
            </a:r>
            <a:r>
              <a:rPr lang="en-US" altLang="en-US" sz="2400" baseline="-25000">
                <a:cs typeface="Courier New" pitchFamily="49" charset="0"/>
                <a:sym typeface="Symbol" pitchFamily="18" charset="2"/>
              </a:rPr>
              <a:t> </a:t>
            </a:r>
            <a:r>
              <a:rPr lang="en-US" altLang="en-US" sz="2400">
                <a:cs typeface="Courier New" pitchFamily="49" charset="0"/>
                <a:sym typeface="Symbol" pitchFamily="18" charset="2"/>
              </a:rPr>
              <a:t>C</a:t>
            </a:r>
            <a:r>
              <a:rPr lang="en-US" altLang="en-US" sz="2400" baseline="30000">
                <a:cs typeface="Courier New" pitchFamily="49" charset="0"/>
                <a:sym typeface="Symbol" pitchFamily="18" charset="2"/>
              </a:rPr>
              <a:t>-1</a:t>
            </a:r>
            <a:r>
              <a:rPr lang="en-US" altLang="en-US" sz="2400">
                <a:cs typeface="Courier New" pitchFamily="49" charset="0"/>
                <a:sym typeface="Symbol" pitchFamily="18" charset="2"/>
              </a:rPr>
              <a:t>.</a:t>
            </a:r>
          </a:p>
        </p:txBody>
      </p:sp>
      <p:sp>
        <p:nvSpPr>
          <p:cNvPr id="128002" name="Rectangle 2"/>
          <p:cNvSpPr>
            <a:spLocks noChangeArrowheads="1"/>
          </p:cNvSpPr>
          <p:nvPr/>
        </p:nvSpPr>
        <p:spPr bwMode="auto">
          <a:xfrm>
            <a:off x="685800" y="1549400"/>
            <a:ext cx="7772400" cy="29352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chemeClr val="accent2"/>
                </a:solidFill>
              </a:rPr>
              <a:t>Electric field </a:t>
            </a:r>
            <a:r>
              <a:rPr lang="en-US" altLang="en-US" sz="2400">
                <a:solidFill>
                  <a:schemeClr val="accent2"/>
                </a:solidFill>
              </a:rPr>
              <a:t>- definition</a:t>
            </a:r>
            <a:r>
              <a:rPr lang="en-US" altLang="en-US" sz="2000" i="1">
                <a:solidFill>
                  <a:srgbClr val="000000"/>
                </a:solidFill>
                <a:latin typeface="Courier New" pitchFamily="49" charset="0"/>
                <a:ea typeface="Calibri" pitchFamily="34" charset="0"/>
                <a:cs typeface="Times New Roman" pitchFamily="18" charset="0"/>
              </a:rPr>
              <a:t>	</a:t>
            </a:r>
          </a:p>
          <a:p>
            <a:pPr>
              <a:buFontTx/>
              <a:buNone/>
            </a:pPr>
            <a:r>
              <a:rPr lang="en-US" altLang="en-US" sz="2400">
                <a:solidFill>
                  <a:srgbClr val="000000"/>
                </a:solidFill>
                <a:ea typeface="Calibri" pitchFamily="34" charset="0"/>
                <a:cs typeface="Times New Roman" pitchFamily="18" charset="0"/>
                <a:sym typeface="Symbol" pitchFamily="18" charset="2"/>
              </a:rPr>
              <a:t></a:t>
            </a:r>
            <a:r>
              <a:rPr lang="en-US" altLang="en-US" sz="2400">
                <a:solidFill>
                  <a:srgbClr val="000000"/>
                </a:solidFill>
                <a:ea typeface="Calibri" pitchFamily="34" charset="0"/>
                <a:cs typeface="Times New Roman" pitchFamily="18" charset="0"/>
              </a:rPr>
              <a:t>Suppose a charge </a:t>
            </a:r>
            <a:r>
              <a:rPr lang="en-US" altLang="en-US" sz="2400" i="1">
                <a:solidFill>
                  <a:srgbClr val="000000"/>
                </a:solidFill>
                <a:ea typeface="Calibri" pitchFamily="34" charset="0"/>
                <a:cs typeface="Times New Roman" pitchFamily="18" charset="0"/>
              </a:rPr>
              <a:t>q </a:t>
            </a:r>
            <a:r>
              <a:rPr lang="en-US" altLang="en-US" sz="2400">
                <a:solidFill>
                  <a:srgbClr val="000000"/>
                </a:solidFill>
                <a:ea typeface="Calibri" pitchFamily="34" charset="0"/>
                <a:cs typeface="Times New Roman" pitchFamily="18" charset="0"/>
              </a:rPr>
              <a:t>is located a distance </a:t>
            </a:r>
            <a:r>
              <a:rPr lang="en-US" altLang="en-US" sz="2400" i="1">
                <a:solidFill>
                  <a:srgbClr val="000000"/>
                </a:solidFill>
                <a:ea typeface="Calibri" pitchFamily="34" charset="0"/>
                <a:cs typeface="Times New Roman" pitchFamily="18" charset="0"/>
              </a:rPr>
              <a:t>r</a:t>
            </a:r>
            <a:r>
              <a:rPr lang="en-US" altLang="en-US" sz="2400">
                <a:solidFill>
                  <a:srgbClr val="000000"/>
                </a:solidFill>
                <a:ea typeface="Calibri" pitchFamily="34" charset="0"/>
                <a:cs typeface="Times New Roman" pitchFamily="18" charset="0"/>
              </a:rPr>
              <a:t> from a another charge </a:t>
            </a:r>
            <a:r>
              <a:rPr lang="en-US" altLang="en-US" sz="2400" i="1">
                <a:solidFill>
                  <a:srgbClr val="000000"/>
                </a:solidFill>
                <a:ea typeface="Calibri" pitchFamily="34" charset="0"/>
                <a:cs typeface="Times New Roman" pitchFamily="18" charset="0"/>
              </a:rPr>
              <a:t>Q</a:t>
            </a:r>
            <a:r>
              <a:rPr lang="en-US" altLang="en-US" sz="2400">
                <a:solidFill>
                  <a:srgbClr val="000000"/>
                </a:solidFill>
                <a:ea typeface="Calibri" pitchFamily="34" charset="0"/>
                <a:cs typeface="Times New Roman" pitchFamily="18" charset="0"/>
              </a:rPr>
              <a:t>.</a:t>
            </a:r>
          </a:p>
          <a:p>
            <a:pPr>
              <a:buFontTx/>
              <a:buNone/>
            </a:pPr>
            <a:r>
              <a:rPr lang="en-US" altLang="en-US" sz="2400">
                <a:solidFill>
                  <a:srgbClr val="000000"/>
                </a:solidFill>
                <a:ea typeface="Calibri" pitchFamily="34" charset="0"/>
                <a:cs typeface="Times New Roman" pitchFamily="18" charset="0"/>
                <a:sym typeface="Symbol" pitchFamily="18" charset="2"/>
              </a:rPr>
              <a:t>We define the </a:t>
            </a:r>
            <a:r>
              <a:rPr lang="en-US" altLang="en-US" sz="2400" b="1">
                <a:solidFill>
                  <a:srgbClr val="000000"/>
                </a:solidFill>
                <a:ea typeface="Calibri" pitchFamily="34" charset="0"/>
                <a:cs typeface="Times New Roman" pitchFamily="18" charset="0"/>
                <a:sym typeface="Symbol" pitchFamily="18" charset="2"/>
              </a:rPr>
              <a:t>electric field strength</a:t>
            </a:r>
            <a:r>
              <a:rPr lang="en-US" altLang="en-US" sz="2400">
                <a:solidFill>
                  <a:srgbClr val="000000"/>
                </a:solidFill>
                <a:ea typeface="Calibri" pitchFamily="34" charset="0"/>
                <a:cs typeface="Times New Roman" pitchFamily="18" charset="0"/>
                <a:sym typeface="Symbol" pitchFamily="18" charset="2"/>
              </a:rPr>
              <a:t> </a:t>
            </a:r>
            <a:r>
              <a:rPr lang="en-US" altLang="en-US" sz="2400" i="1">
                <a:solidFill>
                  <a:srgbClr val="000000"/>
                </a:solidFill>
                <a:ea typeface="Calibri" pitchFamily="34" charset="0"/>
                <a:cs typeface="Times New Roman" pitchFamily="18" charset="0"/>
                <a:sym typeface="Symbol" pitchFamily="18" charset="2"/>
              </a:rPr>
              <a:t>E</a:t>
            </a:r>
            <a:r>
              <a:rPr lang="en-US" altLang="en-US" sz="2400">
                <a:solidFill>
                  <a:srgbClr val="000000"/>
                </a:solidFill>
                <a:ea typeface="Calibri" pitchFamily="34" charset="0"/>
                <a:cs typeface="Times New Roman" pitchFamily="18" charset="0"/>
                <a:sym typeface="Symbol" pitchFamily="18" charset="2"/>
              </a:rPr>
              <a:t> </a:t>
            </a:r>
            <a:r>
              <a:rPr lang="en-US" altLang="en-US" sz="2400">
                <a:solidFill>
                  <a:srgbClr val="000000"/>
                </a:solidFill>
                <a:ea typeface="Calibri" pitchFamily="34" charset="0"/>
                <a:cs typeface="Times New Roman" pitchFamily="18" charset="0"/>
              </a:rPr>
              <a:t>as the force per unit charge acting on </a:t>
            </a:r>
            <a:r>
              <a:rPr lang="en-US" altLang="en-US" sz="2400" i="1">
                <a:solidFill>
                  <a:srgbClr val="000000"/>
                </a:solidFill>
                <a:ea typeface="Calibri" pitchFamily="34" charset="0"/>
                <a:cs typeface="Times New Roman" pitchFamily="18" charset="0"/>
              </a:rPr>
              <a:t>q</a:t>
            </a:r>
            <a:r>
              <a:rPr lang="en-US" altLang="en-US" sz="2400">
                <a:solidFill>
                  <a:srgbClr val="000000"/>
                </a:solidFill>
                <a:ea typeface="Calibri" pitchFamily="34" charset="0"/>
                <a:cs typeface="Times New Roman" pitchFamily="18" charset="0"/>
              </a:rPr>
              <a:t> due to the presence of </a:t>
            </a:r>
            <a:r>
              <a:rPr lang="en-US" altLang="en-US" sz="2400" i="1">
                <a:solidFill>
                  <a:srgbClr val="000000"/>
                </a:solidFill>
                <a:ea typeface="Calibri" pitchFamily="34" charset="0"/>
                <a:cs typeface="Times New Roman" pitchFamily="18" charset="0"/>
              </a:rPr>
              <a:t>Q</a:t>
            </a:r>
            <a:r>
              <a:rPr lang="en-US" altLang="en-US" sz="2400">
                <a:solidFill>
                  <a:srgbClr val="000000"/>
                </a:solidFill>
                <a:ea typeface="Calibri" pitchFamily="34" charset="0"/>
                <a:cs typeface="Times New Roman" pitchFamily="18" charset="0"/>
              </a:rPr>
              <a:t>. </a:t>
            </a:r>
          </a:p>
          <a:p>
            <a:pPr>
              <a:buFontTx/>
              <a:buNone/>
            </a:pPr>
            <a:endParaRPr lang="en-US" altLang="en-US" sz="2400">
              <a:solidFill>
                <a:srgbClr val="000000"/>
              </a:solidFill>
              <a:ea typeface="Calibri" pitchFamily="34" charset="0"/>
              <a:cs typeface="Times New Roman" pitchFamily="18" charset="0"/>
              <a:sym typeface="Symbol" pitchFamily="18" charset="2"/>
            </a:endParaRPr>
          </a:p>
          <a:p>
            <a:pPr>
              <a:buFontTx/>
              <a:buNone/>
            </a:pPr>
            <a:r>
              <a:rPr lang="en-US" altLang="en-US" sz="2400">
                <a:solidFill>
                  <a:srgbClr val="000000"/>
                </a:solidFill>
                <a:ea typeface="Calibri" pitchFamily="34" charset="0"/>
                <a:cs typeface="Times New Roman" pitchFamily="18" charset="0"/>
                <a:sym typeface="Symbol" pitchFamily="18" charset="2"/>
              </a:rPr>
              <a:t></a:t>
            </a:r>
            <a:r>
              <a:rPr lang="en-US" altLang="en-US" sz="2400">
                <a:ea typeface="Calibri" pitchFamily="34" charset="0"/>
                <a:cs typeface="Times New Roman" pitchFamily="18" charset="0"/>
                <a:sym typeface="Symbol" pitchFamily="18" charset="2"/>
              </a:rPr>
              <a:t>The units are Newtons per Coulomb (N</a:t>
            </a:r>
            <a:r>
              <a:rPr lang="en-US" altLang="en-US" sz="2400" baseline="-25000">
                <a:ea typeface="Calibri" pitchFamily="34" charset="0"/>
                <a:cs typeface="Times New Roman" pitchFamily="18" charset="0"/>
                <a:sym typeface="Symbol" pitchFamily="18" charset="2"/>
              </a:rPr>
              <a:t> </a:t>
            </a:r>
            <a:r>
              <a:rPr lang="en-US" altLang="en-US" sz="2400">
                <a:ea typeface="Calibri" pitchFamily="34" charset="0"/>
                <a:cs typeface="Times New Roman" pitchFamily="18" charset="0"/>
                <a:sym typeface="Symbol" pitchFamily="18" charset="2"/>
              </a:rPr>
              <a:t>C</a:t>
            </a:r>
            <a:r>
              <a:rPr lang="en-US" altLang="en-US" sz="2400" baseline="30000">
                <a:ea typeface="Calibri" pitchFamily="34" charset="0"/>
                <a:cs typeface="Times New Roman" pitchFamily="18" charset="0"/>
                <a:sym typeface="Symbol" pitchFamily="18" charset="2"/>
              </a:rPr>
              <a:t>-1</a:t>
            </a:r>
            <a:r>
              <a:rPr lang="en-US" altLang="en-US" sz="2400">
                <a:ea typeface="Calibri" pitchFamily="34" charset="0"/>
                <a:cs typeface="Times New Roman" pitchFamily="18" charset="0"/>
                <a:sym typeface="Symbol" pitchFamily="18" charset="2"/>
              </a:rPr>
              <a:t>).</a:t>
            </a:r>
          </a:p>
        </p:txBody>
      </p:sp>
      <p:sp>
        <p:nvSpPr>
          <p:cNvPr id="33796" name="Rectangle 3"/>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grpSp>
        <p:nvGrpSpPr>
          <p:cNvPr id="2" name="Group 9"/>
          <p:cNvGrpSpPr>
            <a:grpSpLocks/>
          </p:cNvGrpSpPr>
          <p:nvPr/>
        </p:nvGrpSpPr>
        <p:grpSpPr bwMode="auto">
          <a:xfrm>
            <a:off x="809625" y="3597275"/>
            <a:ext cx="7464425" cy="457200"/>
            <a:chOff x="510" y="2266"/>
            <a:chExt cx="4702" cy="288"/>
          </a:xfrm>
        </p:grpSpPr>
        <p:sp>
          <p:nvSpPr>
            <p:cNvPr id="33798" name="Rectangle 5"/>
            <p:cNvSpPr>
              <a:spLocks noChangeArrowheads="1"/>
            </p:cNvSpPr>
            <p:nvPr/>
          </p:nvSpPr>
          <p:spPr bwMode="auto">
            <a:xfrm>
              <a:off x="592" y="2279"/>
              <a:ext cx="179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pPr>
              <a:r>
                <a:rPr lang="en-US" altLang="en-US" sz="2400" i="1">
                  <a:sym typeface="Symbol" pitchFamily="18" charset="2"/>
                </a:rPr>
                <a:t>E</a:t>
              </a:r>
              <a:r>
                <a:rPr lang="en-US" altLang="en-US" sz="2400">
                  <a:sym typeface="Symbol" pitchFamily="18" charset="2"/>
                </a:rPr>
                <a:t> = </a:t>
              </a:r>
              <a:r>
                <a:rPr lang="en-US" altLang="en-US" sz="2400" i="1">
                  <a:sym typeface="Symbol" pitchFamily="18" charset="2"/>
                </a:rPr>
                <a:t>F /</a:t>
              </a:r>
              <a:r>
                <a:rPr lang="en-US" altLang="en-US" sz="2400">
                  <a:sym typeface="Symbol" pitchFamily="18" charset="2"/>
                </a:rPr>
                <a:t> </a:t>
              </a:r>
              <a:r>
                <a:rPr lang="en-US" altLang="en-US" sz="2400" i="1">
                  <a:sym typeface="Symbol" pitchFamily="18" charset="2"/>
                </a:rPr>
                <a:t>q</a:t>
              </a:r>
              <a:endParaRPr lang="en-US" altLang="en-US" sz="2400" i="1">
                <a:cs typeface="Courier New" pitchFamily="49" charset="0"/>
                <a:sym typeface="Symbol" pitchFamily="18" charset="2"/>
              </a:endParaRPr>
            </a:p>
          </p:txBody>
        </p:sp>
        <p:sp>
          <p:nvSpPr>
            <p:cNvPr id="33799" name="Text Box 6"/>
            <p:cNvSpPr txBox="1">
              <a:spLocks noChangeArrowheads="1"/>
            </p:cNvSpPr>
            <p:nvPr/>
          </p:nvSpPr>
          <p:spPr bwMode="auto">
            <a:xfrm>
              <a:off x="2951" y="2266"/>
              <a:ext cx="2261" cy="2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electric field strength</a:t>
              </a:r>
            </a:p>
          </p:txBody>
        </p:sp>
        <p:sp>
          <p:nvSpPr>
            <p:cNvPr id="33800" name="Rectangle 7"/>
            <p:cNvSpPr>
              <a:spLocks noChangeArrowheads="1"/>
            </p:cNvSpPr>
            <p:nvPr/>
          </p:nvSpPr>
          <p:spPr bwMode="auto">
            <a:xfrm>
              <a:off x="510" y="2268"/>
              <a:ext cx="4701" cy="2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8002">
                                            <p:txEl>
                                              <p:pRg st="0" end="0"/>
                                            </p:txEl>
                                          </p:spTgt>
                                        </p:tgtEl>
                                        <p:attrNameLst>
                                          <p:attrName>style.visibility</p:attrName>
                                        </p:attrNameLst>
                                      </p:cBhvr>
                                      <p:to>
                                        <p:strVal val="visible"/>
                                      </p:to>
                                    </p:set>
                                    <p:anim calcmode="lin" valueType="num">
                                      <p:cBhvr additive="base">
                                        <p:cTn id="7" dur="500" fill="hold"/>
                                        <p:tgtEl>
                                          <p:spTgt spid="1280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00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8002">
                                            <p:txEl>
                                              <p:pRg st="1" end="1"/>
                                            </p:txEl>
                                          </p:spTgt>
                                        </p:tgtEl>
                                        <p:attrNameLst>
                                          <p:attrName>style.visibility</p:attrName>
                                        </p:attrNameLst>
                                      </p:cBhvr>
                                      <p:to>
                                        <p:strVal val="visible"/>
                                      </p:to>
                                    </p:set>
                                    <p:anim calcmode="lin" valueType="num">
                                      <p:cBhvr additive="base">
                                        <p:cTn id="13" dur="500" fill="hold"/>
                                        <p:tgtEl>
                                          <p:spTgt spid="1280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80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8002">
                                            <p:txEl>
                                              <p:pRg st="2" end="2"/>
                                            </p:txEl>
                                          </p:spTgt>
                                        </p:tgtEl>
                                        <p:attrNameLst>
                                          <p:attrName>style.visibility</p:attrName>
                                        </p:attrNameLst>
                                      </p:cBhvr>
                                      <p:to>
                                        <p:strVal val="visible"/>
                                      </p:to>
                                    </p:set>
                                    <p:anim calcmode="lin" valueType="num">
                                      <p:cBhvr additive="base">
                                        <p:cTn id="19" dur="500" fill="hold"/>
                                        <p:tgtEl>
                                          <p:spTgt spid="12800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80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28002">
                                            <p:txEl>
                                              <p:pRg st="4" end="4"/>
                                            </p:txEl>
                                          </p:spTgt>
                                        </p:tgtEl>
                                        <p:attrNameLst>
                                          <p:attrName>style.visibility</p:attrName>
                                        </p:attrNameLst>
                                      </p:cBhvr>
                                      <p:to>
                                        <p:strVal val="visible"/>
                                      </p:to>
                                    </p:set>
                                    <p:anim calcmode="lin" valueType="num">
                                      <p:cBhvr additive="base">
                                        <p:cTn id="32" dur="500" fill="hold"/>
                                        <p:tgtEl>
                                          <p:spTgt spid="128002">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80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28008">
                                            <p:txEl>
                                              <p:pRg st="0" end="0"/>
                                            </p:txEl>
                                          </p:spTgt>
                                        </p:tgtEl>
                                        <p:attrNameLst>
                                          <p:attrName>style.visibility</p:attrName>
                                        </p:attrNameLst>
                                      </p:cBhvr>
                                      <p:to>
                                        <p:strVal val="visible"/>
                                      </p:to>
                                    </p:set>
                                    <p:anim calcmode="lin" valueType="num">
                                      <p:cBhvr additive="base">
                                        <p:cTn id="38" dur="500" fill="hold"/>
                                        <p:tgtEl>
                                          <p:spTgt spid="128008">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2800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28008">
                                            <p:txEl>
                                              <p:pRg st="1" end="1"/>
                                            </p:txEl>
                                          </p:spTgt>
                                        </p:tgtEl>
                                        <p:attrNameLst>
                                          <p:attrName>style.visibility</p:attrName>
                                        </p:attrNameLst>
                                      </p:cBhvr>
                                      <p:to>
                                        <p:strVal val="visible"/>
                                      </p:to>
                                    </p:set>
                                    <p:anim calcmode="lin" valueType="num">
                                      <p:cBhvr additive="base">
                                        <p:cTn id="44" dur="500" fill="hold"/>
                                        <p:tgtEl>
                                          <p:spTgt spid="128008">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2800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128008">
                                            <p:txEl>
                                              <p:pRg st="2" end="2"/>
                                            </p:txEl>
                                          </p:spTgt>
                                        </p:tgtEl>
                                        <p:attrNameLst>
                                          <p:attrName>style.visibility</p:attrName>
                                        </p:attrNameLst>
                                      </p:cBhvr>
                                      <p:to>
                                        <p:strVal val="visible"/>
                                      </p:to>
                                    </p:set>
                                    <p:anim calcmode="lin" valueType="num">
                                      <p:cBhvr additive="base">
                                        <p:cTn id="50" dur="500" fill="hold"/>
                                        <p:tgtEl>
                                          <p:spTgt spid="128008">
                                            <p:txEl>
                                              <p:pRg st="2" end="2"/>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2800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2" name="Rectangle 4"/>
          <p:cNvSpPr>
            <a:spLocks noChangeArrowheads="1"/>
          </p:cNvSpPr>
          <p:nvPr/>
        </p:nvSpPr>
        <p:spPr bwMode="auto">
          <a:xfrm>
            <a:off x="674688" y="1955800"/>
            <a:ext cx="7772400" cy="4902200"/>
          </a:xfrm>
          <a:prstGeom prst="rect">
            <a:avLst/>
          </a:prstGeom>
          <a:solidFill>
            <a:srgbClr val="FFFFCC"/>
          </a:solidFill>
          <a:ln w="9525">
            <a:noFill/>
            <a:miter lim="800000"/>
            <a:headEnd/>
            <a:tailEnd/>
          </a:ln>
          <a:effectLst/>
        </p:spPr>
        <p:txBody>
          <a:bodyPr/>
          <a:lstStyle/>
          <a:p>
            <a:pPr eaLnBrk="0" hangingPunct="0">
              <a:spcBef>
                <a:spcPct val="20000"/>
              </a:spcBef>
              <a:defRPr/>
            </a:pPr>
            <a:r>
              <a:rPr lang="en-US" dirty="0">
                <a:latin typeface="+mn-lt"/>
                <a:sym typeface="Symbol" pitchFamily="18" charset="2"/>
              </a:rPr>
              <a:t>EXAMPLE: Let </a:t>
            </a:r>
            <a:r>
              <a:rPr lang="en-US" i="1" dirty="0">
                <a:latin typeface="+mn-lt"/>
                <a:sym typeface="Symbol" pitchFamily="18" charset="2"/>
              </a:rPr>
              <a:t>q</a:t>
            </a:r>
            <a:r>
              <a:rPr lang="en-US" dirty="0">
                <a:latin typeface="+mn-lt"/>
                <a:sym typeface="Symbol" pitchFamily="18" charset="2"/>
              </a:rPr>
              <a:t> be a small charge located a distance </a:t>
            </a:r>
            <a:r>
              <a:rPr lang="en-US" i="1" dirty="0">
                <a:latin typeface="+mn-lt"/>
                <a:sym typeface="Symbol" pitchFamily="18" charset="2"/>
              </a:rPr>
              <a:t>r</a:t>
            </a:r>
            <a:r>
              <a:rPr lang="en-US" dirty="0">
                <a:latin typeface="+mn-lt"/>
                <a:sym typeface="Symbol" pitchFamily="18" charset="2"/>
              </a:rPr>
              <a:t> from a larger charge </a:t>
            </a:r>
            <a:r>
              <a:rPr lang="en-US" i="1" dirty="0">
                <a:latin typeface="+mn-lt"/>
                <a:sym typeface="Symbol" pitchFamily="18" charset="2"/>
              </a:rPr>
              <a:t>Q</a:t>
            </a:r>
            <a:r>
              <a:rPr lang="en-US" dirty="0">
                <a:latin typeface="+mn-lt"/>
                <a:sym typeface="Symbol" pitchFamily="18" charset="2"/>
              </a:rPr>
              <a:t>. Find the electric field strength due to </a:t>
            </a:r>
            <a:r>
              <a:rPr lang="en-US" i="1" dirty="0">
                <a:latin typeface="+mn-lt"/>
                <a:sym typeface="Symbol" pitchFamily="18" charset="2"/>
              </a:rPr>
              <a:t>Q </a:t>
            </a:r>
            <a:r>
              <a:rPr lang="en-US" dirty="0">
                <a:latin typeface="+mn-lt"/>
                <a:sym typeface="Symbol" pitchFamily="18" charset="2"/>
              </a:rPr>
              <a:t>at a distance </a:t>
            </a:r>
            <a:r>
              <a:rPr lang="en-US" i="1" dirty="0">
                <a:latin typeface="+mn-lt"/>
                <a:sym typeface="Symbol" pitchFamily="18" charset="2"/>
              </a:rPr>
              <a:t>r</a:t>
            </a:r>
            <a:r>
              <a:rPr lang="en-US" dirty="0">
                <a:latin typeface="+mn-lt"/>
                <a:sym typeface="Symbol" pitchFamily="18" charset="2"/>
              </a:rPr>
              <a:t> from the center of </a:t>
            </a:r>
            <a:r>
              <a:rPr lang="en-US" i="1" dirty="0">
                <a:latin typeface="+mn-lt"/>
                <a:sym typeface="Symbol" pitchFamily="18" charset="2"/>
              </a:rPr>
              <a:t>Q</a:t>
            </a:r>
            <a:r>
              <a:rPr lang="en-US" dirty="0">
                <a:latin typeface="+mn-lt"/>
                <a:sym typeface="Symbol" pitchFamily="18" charset="2"/>
              </a:rPr>
              <a:t>.</a:t>
            </a:r>
          </a:p>
          <a:p>
            <a:pPr eaLnBrk="0" hangingPunct="0">
              <a:spcBef>
                <a:spcPct val="20000"/>
              </a:spcBef>
              <a:defRPr/>
            </a:pPr>
            <a:r>
              <a:rPr lang="en-US" dirty="0">
                <a:latin typeface="+mn-lt"/>
                <a:sym typeface="Symbol" pitchFamily="18" charset="2"/>
              </a:rPr>
              <a:t>SOLUTION: Use </a:t>
            </a:r>
            <a:r>
              <a:rPr lang="en-US" i="1" dirty="0">
                <a:latin typeface="+mn-lt"/>
                <a:sym typeface="Symbol" pitchFamily="18" charset="2"/>
              </a:rPr>
              <a:t>E</a:t>
            </a:r>
            <a:r>
              <a:rPr lang="en-US" dirty="0">
                <a:latin typeface="+mn-lt"/>
                <a:sym typeface="Symbol" pitchFamily="18" charset="2"/>
              </a:rPr>
              <a:t> = </a:t>
            </a:r>
            <a:r>
              <a:rPr lang="en-US" i="1" dirty="0">
                <a:latin typeface="+mn-lt"/>
                <a:sym typeface="Symbol" pitchFamily="18" charset="2"/>
              </a:rPr>
              <a:t>F /</a:t>
            </a:r>
            <a:r>
              <a:rPr lang="en-US" dirty="0">
                <a:latin typeface="+mn-lt"/>
                <a:sym typeface="Symbol" pitchFamily="18" charset="2"/>
              </a:rPr>
              <a:t> </a:t>
            </a:r>
            <a:r>
              <a:rPr lang="en-US" i="1" dirty="0">
                <a:latin typeface="+mn-lt"/>
                <a:sym typeface="Symbol" pitchFamily="18" charset="2"/>
              </a:rPr>
              <a:t>q</a:t>
            </a:r>
            <a:r>
              <a:rPr lang="en-US" dirty="0">
                <a:latin typeface="+mn-lt"/>
                <a:sym typeface="Symbol" pitchFamily="18" charset="2"/>
              </a:rPr>
              <a:t> and </a:t>
            </a:r>
            <a:r>
              <a:rPr lang="en-US" i="1" dirty="0">
                <a:latin typeface="+mn-lt"/>
                <a:sym typeface="Symbol" pitchFamily="18" charset="2"/>
              </a:rPr>
              <a:t>F</a:t>
            </a:r>
            <a:r>
              <a:rPr lang="en-US" dirty="0">
                <a:latin typeface="+mn-lt"/>
                <a:sym typeface="Symbol" pitchFamily="18" charset="2"/>
              </a:rPr>
              <a:t> = </a:t>
            </a:r>
            <a:r>
              <a:rPr lang="en-US" i="1" dirty="0" err="1">
                <a:latin typeface="+mn-lt"/>
                <a:sym typeface="Symbol" pitchFamily="18" charset="2"/>
              </a:rPr>
              <a:t>kQq</a:t>
            </a:r>
            <a:r>
              <a:rPr lang="en-US" i="1" dirty="0">
                <a:latin typeface="+mn-lt"/>
                <a:sym typeface="Symbol" pitchFamily="18" charset="2"/>
              </a:rPr>
              <a:t> / r</a:t>
            </a:r>
            <a:r>
              <a:rPr lang="en-US" baseline="30000" dirty="0">
                <a:latin typeface="+mn-lt"/>
                <a:sym typeface="Symbol" pitchFamily="18" charset="2"/>
              </a:rPr>
              <a:t> 2</a:t>
            </a:r>
            <a:r>
              <a:rPr lang="en-US" dirty="0">
                <a:latin typeface="+mn-lt"/>
                <a:sym typeface="Symbol" pitchFamily="18" charset="2"/>
              </a:rPr>
              <a:t>.</a:t>
            </a:r>
          </a:p>
          <a:p>
            <a:pPr eaLnBrk="0" hangingPunct="0">
              <a:spcBef>
                <a:spcPct val="20000"/>
              </a:spcBef>
              <a:defRPr/>
            </a:pPr>
            <a:r>
              <a:rPr lang="en-US" dirty="0">
                <a:latin typeface="+mn-lt"/>
                <a:sym typeface="Symbol" pitchFamily="18" charset="2"/>
              </a:rPr>
              <a:t>From </a:t>
            </a:r>
            <a:r>
              <a:rPr lang="en-US" i="1" dirty="0">
                <a:latin typeface="+mn-lt"/>
                <a:sym typeface="Symbol" pitchFamily="18" charset="2"/>
              </a:rPr>
              <a:t>E</a:t>
            </a:r>
            <a:r>
              <a:rPr lang="en-US" dirty="0">
                <a:latin typeface="+mn-lt"/>
                <a:sym typeface="Symbol" pitchFamily="18" charset="2"/>
              </a:rPr>
              <a:t> = </a:t>
            </a:r>
            <a:r>
              <a:rPr lang="en-US" i="1" dirty="0">
                <a:latin typeface="+mn-lt"/>
                <a:sym typeface="Symbol" pitchFamily="18" charset="2"/>
              </a:rPr>
              <a:t>F / q</a:t>
            </a:r>
            <a:r>
              <a:rPr lang="en-US" dirty="0">
                <a:latin typeface="+mn-lt"/>
                <a:sym typeface="Symbol" pitchFamily="18" charset="2"/>
              </a:rPr>
              <a:t> we have </a:t>
            </a:r>
            <a:r>
              <a:rPr lang="en-US" i="1" dirty="0" err="1">
                <a:latin typeface="+mn-lt"/>
                <a:sym typeface="Symbol" pitchFamily="18" charset="2"/>
              </a:rPr>
              <a:t>Eq</a:t>
            </a:r>
            <a:r>
              <a:rPr lang="en-US" dirty="0">
                <a:latin typeface="+mn-lt"/>
                <a:sym typeface="Symbol" pitchFamily="18" charset="2"/>
              </a:rPr>
              <a:t> = </a:t>
            </a:r>
            <a:r>
              <a:rPr lang="en-US" i="1" dirty="0">
                <a:latin typeface="+mn-lt"/>
                <a:sym typeface="Symbol" pitchFamily="18" charset="2"/>
              </a:rPr>
              <a:t>F</a:t>
            </a:r>
            <a:r>
              <a:rPr lang="en-US" dirty="0">
                <a:latin typeface="+mn-lt"/>
                <a:sym typeface="Symbol" pitchFamily="18" charset="2"/>
              </a:rPr>
              <a:t>.</a:t>
            </a:r>
          </a:p>
          <a:p>
            <a:pPr eaLnBrk="0" hangingPunct="0">
              <a:spcBef>
                <a:spcPct val="20000"/>
              </a:spcBef>
              <a:defRPr/>
            </a:pPr>
            <a:r>
              <a:rPr lang="en-US" dirty="0">
                <a:latin typeface="+mn-lt"/>
                <a:sym typeface="Symbol" pitchFamily="18" charset="2"/>
              </a:rPr>
              <a:t>And from Coulomb’s law we can write</a:t>
            </a:r>
          </a:p>
          <a:p>
            <a:pPr eaLnBrk="0" hangingPunct="0">
              <a:spcBef>
                <a:spcPct val="20000"/>
              </a:spcBef>
              <a:defRPr/>
            </a:pPr>
            <a:r>
              <a:rPr lang="en-US" i="1" dirty="0">
                <a:latin typeface="+mn-lt"/>
                <a:sym typeface="Symbol" pitchFamily="18" charset="2"/>
              </a:rPr>
              <a:t>               	</a:t>
            </a:r>
            <a:r>
              <a:rPr lang="en-US" i="1" dirty="0" err="1">
                <a:latin typeface="+mn-lt"/>
                <a:sym typeface="Symbol" pitchFamily="18" charset="2"/>
              </a:rPr>
              <a:t>Eq</a:t>
            </a:r>
            <a:r>
              <a:rPr lang="en-US" dirty="0">
                <a:latin typeface="+mn-lt"/>
                <a:sym typeface="Symbol" pitchFamily="18" charset="2"/>
              </a:rPr>
              <a:t> = </a:t>
            </a:r>
            <a:r>
              <a:rPr lang="en-US" i="1" dirty="0">
                <a:latin typeface="+mn-lt"/>
                <a:sym typeface="Symbol" pitchFamily="18" charset="2"/>
              </a:rPr>
              <a:t>F</a:t>
            </a:r>
            <a:r>
              <a:rPr lang="en-US" dirty="0">
                <a:latin typeface="+mn-lt"/>
                <a:sym typeface="Symbol" pitchFamily="18" charset="2"/>
              </a:rPr>
              <a:t> = </a:t>
            </a:r>
            <a:r>
              <a:rPr lang="en-US" i="1" dirty="0" err="1">
                <a:latin typeface="+mn-lt"/>
                <a:sym typeface="Symbol" pitchFamily="18" charset="2"/>
              </a:rPr>
              <a:t>kQq</a:t>
            </a:r>
            <a:r>
              <a:rPr lang="en-US" i="1" dirty="0">
                <a:latin typeface="+mn-lt"/>
                <a:sym typeface="Symbol" pitchFamily="18" charset="2"/>
              </a:rPr>
              <a:t> / r</a:t>
            </a:r>
            <a:r>
              <a:rPr lang="en-US" baseline="30000" dirty="0">
                <a:latin typeface="+mn-lt"/>
                <a:sym typeface="Symbol" pitchFamily="18" charset="2"/>
              </a:rPr>
              <a:t> 2</a:t>
            </a:r>
            <a:endParaRPr lang="en-US" dirty="0">
              <a:latin typeface="+mn-lt"/>
              <a:sym typeface="Symbol" pitchFamily="18" charset="2"/>
            </a:endParaRPr>
          </a:p>
          <a:p>
            <a:pPr eaLnBrk="0" hangingPunct="0">
              <a:spcBef>
                <a:spcPct val="20000"/>
              </a:spcBef>
              <a:defRPr/>
            </a:pPr>
            <a:r>
              <a:rPr lang="en-US" i="1" dirty="0">
                <a:latin typeface="+mn-lt"/>
                <a:sym typeface="Symbol" pitchFamily="18" charset="2"/>
              </a:rPr>
              <a:t>                	</a:t>
            </a:r>
            <a:r>
              <a:rPr lang="en-US" i="1" dirty="0" err="1">
                <a:latin typeface="+mn-lt"/>
                <a:sym typeface="Symbol" pitchFamily="18" charset="2"/>
              </a:rPr>
              <a:t>Eq</a:t>
            </a:r>
            <a:r>
              <a:rPr lang="en-US" dirty="0">
                <a:latin typeface="+mn-lt"/>
                <a:sym typeface="Symbol" pitchFamily="18" charset="2"/>
              </a:rPr>
              <a:t> = </a:t>
            </a:r>
            <a:r>
              <a:rPr lang="en-US" i="1" dirty="0" err="1">
                <a:latin typeface="+mn-lt"/>
                <a:sym typeface="Symbol" pitchFamily="18" charset="2"/>
              </a:rPr>
              <a:t>kQq</a:t>
            </a:r>
            <a:r>
              <a:rPr lang="en-US" i="1" dirty="0">
                <a:latin typeface="+mn-lt"/>
                <a:sym typeface="Symbol" pitchFamily="18" charset="2"/>
              </a:rPr>
              <a:t> / r</a:t>
            </a:r>
            <a:r>
              <a:rPr lang="en-US" baseline="30000" dirty="0">
                <a:latin typeface="+mn-lt"/>
                <a:sym typeface="Symbol" pitchFamily="18" charset="2"/>
              </a:rPr>
              <a:t> 2</a:t>
            </a:r>
            <a:endParaRPr lang="en-US" dirty="0">
              <a:latin typeface="+mn-lt"/>
              <a:sym typeface="Symbol" pitchFamily="18" charset="2"/>
            </a:endParaRPr>
          </a:p>
          <a:p>
            <a:pPr eaLnBrk="0" hangingPunct="0">
              <a:spcBef>
                <a:spcPct val="20000"/>
              </a:spcBef>
              <a:defRPr/>
            </a:pPr>
            <a:r>
              <a:rPr lang="en-US" dirty="0">
                <a:latin typeface="+mn-lt"/>
                <a:sym typeface="Symbol" pitchFamily="18" charset="2"/>
              </a:rPr>
              <a:t>Thus the electric field strength is given by</a:t>
            </a:r>
          </a:p>
        </p:txBody>
      </p:sp>
      <p:sp>
        <p:nvSpPr>
          <p:cNvPr id="34819" name="Rectangle 2"/>
          <p:cNvSpPr>
            <a:spLocks noChangeArrowheads="1"/>
          </p:cNvSpPr>
          <p:nvPr/>
        </p:nvSpPr>
        <p:spPr bwMode="auto">
          <a:xfrm>
            <a:off x="685800" y="1549400"/>
            <a:ext cx="7772400" cy="4064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Electric field </a:t>
            </a:r>
            <a:r>
              <a:rPr lang="en-US" altLang="en-US" sz="2400">
                <a:solidFill>
                  <a:srgbClr val="333399"/>
                </a:solidFill>
              </a:rPr>
              <a:t>– definition</a:t>
            </a:r>
            <a:endParaRPr lang="en-US" altLang="en-US" sz="2000">
              <a:solidFill>
                <a:srgbClr val="000000"/>
              </a:solidFill>
              <a:latin typeface="Courier New" pitchFamily="49" charset="0"/>
              <a:cs typeface="Times New Roman" pitchFamily="18" charset="0"/>
            </a:endParaRPr>
          </a:p>
        </p:txBody>
      </p:sp>
      <p:sp>
        <p:nvSpPr>
          <p:cNvPr id="34820" name="Rectangle 3"/>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sp>
        <p:nvSpPr>
          <p:cNvPr id="140293" name="Line 5"/>
          <p:cNvSpPr>
            <a:spLocks noChangeShapeType="1"/>
          </p:cNvSpPr>
          <p:nvPr/>
        </p:nvSpPr>
        <p:spPr bwMode="auto">
          <a:xfrm flipH="1">
            <a:off x="2814638" y="5013325"/>
            <a:ext cx="144462" cy="215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294" name="Line 6"/>
          <p:cNvSpPr>
            <a:spLocks noChangeShapeType="1"/>
          </p:cNvSpPr>
          <p:nvPr/>
        </p:nvSpPr>
        <p:spPr bwMode="auto">
          <a:xfrm flipH="1">
            <a:off x="3703638" y="5027613"/>
            <a:ext cx="144462" cy="215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7"/>
          <p:cNvGrpSpPr>
            <a:grpSpLocks/>
          </p:cNvGrpSpPr>
          <p:nvPr/>
        </p:nvGrpSpPr>
        <p:grpSpPr bwMode="auto">
          <a:xfrm>
            <a:off x="806450" y="5761038"/>
            <a:ext cx="7464425" cy="830262"/>
            <a:chOff x="508" y="3703"/>
            <a:chExt cx="4702" cy="523"/>
          </a:xfrm>
        </p:grpSpPr>
        <p:sp>
          <p:nvSpPr>
            <p:cNvPr id="28680" name="Rectangle 8"/>
            <p:cNvSpPr>
              <a:spLocks noChangeArrowheads="1"/>
            </p:cNvSpPr>
            <p:nvPr/>
          </p:nvSpPr>
          <p:spPr bwMode="auto">
            <a:xfrm>
              <a:off x="590" y="3716"/>
              <a:ext cx="1795" cy="202"/>
            </a:xfrm>
            <a:prstGeom prst="rect">
              <a:avLst/>
            </a:prstGeom>
            <a:noFill/>
            <a:ln w="9525">
              <a:noFill/>
              <a:miter lim="800000"/>
              <a:headEnd/>
              <a:tailEnd/>
            </a:ln>
          </p:spPr>
          <p:txBody>
            <a:bodyPr/>
            <a:lstStyle/>
            <a:p>
              <a:pPr eaLnBrk="0" hangingPunct="0">
                <a:lnSpc>
                  <a:spcPct val="90000"/>
                </a:lnSpc>
                <a:spcBef>
                  <a:spcPct val="20000"/>
                </a:spcBef>
                <a:defRPr/>
              </a:pPr>
              <a:r>
                <a:rPr lang="en-US" i="1" dirty="0">
                  <a:latin typeface="+mn-lt"/>
                  <a:sym typeface="Symbol" pitchFamily="18" charset="2"/>
                </a:rPr>
                <a:t>E</a:t>
              </a:r>
              <a:r>
                <a:rPr lang="en-US" dirty="0">
                  <a:latin typeface="+mn-lt"/>
                  <a:sym typeface="Symbol" pitchFamily="18" charset="2"/>
                </a:rPr>
                <a:t> = </a:t>
              </a:r>
              <a:r>
                <a:rPr lang="en-US" i="1" dirty="0" err="1">
                  <a:latin typeface="+mn-lt"/>
                  <a:sym typeface="Symbol" pitchFamily="18" charset="2"/>
                </a:rPr>
                <a:t>kQ</a:t>
              </a:r>
              <a:r>
                <a:rPr lang="en-US" i="1" dirty="0">
                  <a:latin typeface="+mn-lt"/>
                  <a:sym typeface="Symbol" pitchFamily="18" charset="2"/>
                </a:rPr>
                <a:t> /</a:t>
              </a:r>
              <a:r>
                <a:rPr lang="en-US" dirty="0">
                  <a:latin typeface="+mn-lt"/>
                  <a:sym typeface="Symbol" pitchFamily="18" charset="2"/>
                </a:rPr>
                <a:t> </a:t>
              </a:r>
              <a:r>
                <a:rPr lang="en-US" i="1" dirty="0">
                  <a:latin typeface="+mn-lt"/>
                  <a:sym typeface="Symbol" pitchFamily="18" charset="2"/>
                </a:rPr>
                <a:t>r</a:t>
              </a:r>
              <a:r>
                <a:rPr lang="en-US" baseline="30000" dirty="0">
                  <a:latin typeface="+mn-lt"/>
                  <a:sym typeface="Symbol" pitchFamily="18" charset="2"/>
                </a:rPr>
                <a:t> 2</a:t>
              </a:r>
              <a:endParaRPr lang="en-US" i="1" dirty="0">
                <a:latin typeface="+mn-lt"/>
                <a:cs typeface="Courier New" pitchFamily="49" charset="0"/>
                <a:sym typeface="Symbol" pitchFamily="18" charset="2"/>
              </a:endParaRPr>
            </a:p>
          </p:txBody>
        </p:sp>
        <p:sp>
          <p:nvSpPr>
            <p:cNvPr id="28681" name="Text Box 9"/>
            <p:cNvSpPr txBox="1">
              <a:spLocks noChangeArrowheads="1"/>
            </p:cNvSpPr>
            <p:nvPr/>
          </p:nvSpPr>
          <p:spPr bwMode="auto">
            <a:xfrm>
              <a:off x="2163" y="3703"/>
              <a:ext cx="3047" cy="523"/>
            </a:xfrm>
            <a:prstGeom prst="rect">
              <a:avLst/>
            </a:prstGeom>
            <a:solidFill>
              <a:srgbClr val="FF0000"/>
            </a:solidFill>
            <a:ln w="9525">
              <a:noFill/>
              <a:miter lim="800000"/>
              <a:headEnd/>
              <a:tailEnd/>
            </a:ln>
          </p:spPr>
          <p:txBody>
            <a:bodyPr>
              <a:spAutoFit/>
            </a:bodyPr>
            <a:lstStyle/>
            <a:p>
              <a:pPr algn="ctr">
                <a:spcBef>
                  <a:spcPct val="50000"/>
                </a:spcBef>
                <a:defRPr/>
              </a:pPr>
              <a:r>
                <a:rPr lang="en-US" dirty="0">
                  <a:solidFill>
                    <a:schemeClr val="bg1"/>
                  </a:solidFill>
                  <a:latin typeface="+mn-lt"/>
                </a:rPr>
                <a:t>electric field strength at a distance </a:t>
              </a:r>
              <a:r>
                <a:rPr lang="en-US" i="1" dirty="0">
                  <a:solidFill>
                    <a:schemeClr val="bg1"/>
                  </a:solidFill>
                  <a:latin typeface="+mn-lt"/>
                </a:rPr>
                <a:t>r</a:t>
              </a:r>
              <a:r>
                <a:rPr lang="en-US" dirty="0">
                  <a:solidFill>
                    <a:schemeClr val="bg1"/>
                  </a:solidFill>
                  <a:latin typeface="+mn-lt"/>
                </a:rPr>
                <a:t> from the center of a charge </a:t>
              </a:r>
              <a:r>
                <a:rPr lang="en-US" i="1" dirty="0">
                  <a:solidFill>
                    <a:schemeClr val="bg1"/>
                  </a:solidFill>
                  <a:latin typeface="+mn-lt"/>
                </a:rPr>
                <a:t>Q</a:t>
              </a:r>
            </a:p>
          </p:txBody>
        </p:sp>
        <p:sp>
          <p:nvSpPr>
            <p:cNvPr id="28682" name="Rectangle 10"/>
            <p:cNvSpPr>
              <a:spLocks noChangeArrowheads="1"/>
            </p:cNvSpPr>
            <p:nvPr/>
          </p:nvSpPr>
          <p:spPr bwMode="auto">
            <a:xfrm>
              <a:off x="508" y="3705"/>
              <a:ext cx="4701" cy="517"/>
            </a:xfrm>
            <a:prstGeom prst="rect">
              <a:avLst/>
            </a:prstGeom>
            <a:noFill/>
            <a:ln w="12700">
              <a:solidFill>
                <a:schemeClr val="tx1"/>
              </a:solidFill>
              <a:miter lim="800000"/>
              <a:headEnd/>
              <a:tailEnd/>
            </a:ln>
          </p:spPr>
          <p:txBody>
            <a:bodyPr wrap="none" anchor="ctr"/>
            <a:lstStyle/>
            <a:p>
              <a:pPr>
                <a:defRPr/>
              </a:pPr>
              <a:endParaRPr lang="en-US">
                <a:latin typeface="+mn-lt"/>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0292">
                                            <p:txEl>
                                              <p:pRg st="0" end="0"/>
                                            </p:txEl>
                                          </p:spTgt>
                                        </p:tgtEl>
                                        <p:attrNameLst>
                                          <p:attrName>style.visibility</p:attrName>
                                        </p:attrNameLst>
                                      </p:cBhvr>
                                      <p:to>
                                        <p:strVal val="visible"/>
                                      </p:to>
                                    </p:set>
                                    <p:anim calcmode="lin" valueType="num">
                                      <p:cBhvr additive="base">
                                        <p:cTn id="7" dur="500" fill="hold"/>
                                        <p:tgtEl>
                                          <p:spTgt spid="14029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029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0292">
                                            <p:txEl>
                                              <p:pRg st="1" end="1"/>
                                            </p:txEl>
                                          </p:spTgt>
                                        </p:tgtEl>
                                        <p:attrNameLst>
                                          <p:attrName>style.visibility</p:attrName>
                                        </p:attrNameLst>
                                      </p:cBhvr>
                                      <p:to>
                                        <p:strVal val="visible"/>
                                      </p:to>
                                    </p:set>
                                    <p:anim calcmode="lin" valueType="num">
                                      <p:cBhvr additive="base">
                                        <p:cTn id="13" dur="500" fill="hold"/>
                                        <p:tgtEl>
                                          <p:spTgt spid="14029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029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0292">
                                            <p:txEl>
                                              <p:pRg st="2" end="2"/>
                                            </p:txEl>
                                          </p:spTgt>
                                        </p:tgtEl>
                                        <p:attrNameLst>
                                          <p:attrName>style.visibility</p:attrName>
                                        </p:attrNameLst>
                                      </p:cBhvr>
                                      <p:to>
                                        <p:strVal val="visible"/>
                                      </p:to>
                                    </p:set>
                                    <p:anim calcmode="lin" valueType="num">
                                      <p:cBhvr additive="base">
                                        <p:cTn id="19" dur="500" fill="hold"/>
                                        <p:tgtEl>
                                          <p:spTgt spid="14029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029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0292">
                                            <p:txEl>
                                              <p:pRg st="3" end="3"/>
                                            </p:txEl>
                                          </p:spTgt>
                                        </p:tgtEl>
                                        <p:attrNameLst>
                                          <p:attrName>style.visibility</p:attrName>
                                        </p:attrNameLst>
                                      </p:cBhvr>
                                      <p:to>
                                        <p:strVal val="visible"/>
                                      </p:to>
                                    </p:set>
                                    <p:anim calcmode="lin" valueType="num">
                                      <p:cBhvr additive="base">
                                        <p:cTn id="25" dur="500" fill="hold"/>
                                        <p:tgtEl>
                                          <p:spTgt spid="14029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029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40292">
                                            <p:txEl>
                                              <p:pRg st="4" end="4"/>
                                            </p:txEl>
                                          </p:spTgt>
                                        </p:tgtEl>
                                        <p:attrNameLst>
                                          <p:attrName>style.visibility</p:attrName>
                                        </p:attrNameLst>
                                      </p:cBhvr>
                                      <p:to>
                                        <p:strVal val="visible"/>
                                      </p:to>
                                    </p:set>
                                    <p:anim calcmode="lin" valueType="num">
                                      <p:cBhvr additive="base">
                                        <p:cTn id="31" dur="500" fill="hold"/>
                                        <p:tgtEl>
                                          <p:spTgt spid="14029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029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40292">
                                            <p:txEl>
                                              <p:pRg st="5" end="5"/>
                                            </p:txEl>
                                          </p:spTgt>
                                        </p:tgtEl>
                                        <p:attrNameLst>
                                          <p:attrName>style.visibility</p:attrName>
                                        </p:attrNameLst>
                                      </p:cBhvr>
                                      <p:to>
                                        <p:strVal val="visible"/>
                                      </p:to>
                                    </p:set>
                                    <p:anim calcmode="lin" valueType="num">
                                      <p:cBhvr additive="base">
                                        <p:cTn id="37" dur="500" fill="hold"/>
                                        <p:tgtEl>
                                          <p:spTgt spid="14029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029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40293"/>
                                        </p:tgtEl>
                                        <p:attrNameLst>
                                          <p:attrName>style.visibility</p:attrName>
                                        </p:attrNameLst>
                                      </p:cBhvr>
                                      <p:to>
                                        <p:strVal val="visible"/>
                                      </p:to>
                                    </p:set>
                                    <p:animEffect transition="in" filter="wipe(down)">
                                      <p:cBhvr>
                                        <p:cTn id="43" dur="500"/>
                                        <p:tgtEl>
                                          <p:spTgt spid="140293"/>
                                        </p:tgtEl>
                                      </p:cBhvr>
                                    </p:animEffect>
                                  </p:childTnLst>
                                  <p:subTnLst>
                                    <p:audio>
                                      <p:cMediaNode>
                                        <p:cTn display="0" masterRel="sameClick">
                                          <p:stCondLst>
                                            <p:cond evt="begin" delay="0">
                                              <p:tn val="41"/>
                                            </p:cond>
                                          </p:stCondLst>
                                          <p:endCondLst>
                                            <p:cond evt="onStopAudio" delay="0">
                                              <p:tgtEl>
                                                <p:sldTgt/>
                                              </p:tgtEl>
                                            </p:cond>
                                          </p:endCondLst>
                                        </p:cTn>
                                        <p:tgtEl>
                                          <p:sndTgt r:embed="rId5" name="cashreg.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40294"/>
                                        </p:tgtEl>
                                        <p:attrNameLst>
                                          <p:attrName>style.visibility</p:attrName>
                                        </p:attrNameLst>
                                      </p:cBhvr>
                                      <p:to>
                                        <p:strVal val="visible"/>
                                      </p:to>
                                    </p:set>
                                    <p:animEffect transition="in" filter="wipe(down)">
                                      <p:cBhvr>
                                        <p:cTn id="48" dur="500"/>
                                        <p:tgtEl>
                                          <p:spTgt spid="140294"/>
                                        </p:tgtEl>
                                      </p:cBhvr>
                                    </p:animEffect>
                                  </p:childTnLst>
                                  <p:subTnLst>
                                    <p:audio>
                                      <p:cMediaNode>
                                        <p:cTn display="0" masterRel="sameClick">
                                          <p:stCondLst>
                                            <p:cond evt="begin" delay="0">
                                              <p:tn val="46"/>
                                            </p:cond>
                                          </p:stCondLst>
                                          <p:endCondLst>
                                            <p:cond evt="onStopAudio" delay="0">
                                              <p:tgtEl>
                                                <p:sldTgt/>
                                              </p:tgtEl>
                                            </p:cond>
                                          </p:endCondLst>
                                        </p:cTn>
                                        <p:tgtEl>
                                          <p:sndTgt r:embed="rId5" name="cashreg.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140292">
                                            <p:txEl>
                                              <p:pRg st="6" end="6"/>
                                            </p:txEl>
                                          </p:spTgt>
                                        </p:tgtEl>
                                        <p:attrNameLst>
                                          <p:attrName>style.visibility</p:attrName>
                                        </p:attrNameLst>
                                      </p:cBhvr>
                                      <p:to>
                                        <p:strVal val="visible"/>
                                      </p:to>
                                    </p:set>
                                    <p:anim calcmode="lin" valueType="num">
                                      <p:cBhvr additive="base">
                                        <p:cTn id="53" dur="500" fill="hold"/>
                                        <p:tgtEl>
                                          <p:spTgt spid="140292">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4029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53" presetClass="entr" presetSubtype="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p:cTn id="59" dur="500" fill="hold"/>
                                        <p:tgtEl>
                                          <p:spTgt spid="2"/>
                                        </p:tgtEl>
                                        <p:attrNameLst>
                                          <p:attrName>ppt_w</p:attrName>
                                        </p:attrNameLst>
                                      </p:cBhvr>
                                      <p:tavLst>
                                        <p:tav tm="0">
                                          <p:val>
                                            <p:fltVal val="0"/>
                                          </p:val>
                                        </p:tav>
                                        <p:tav tm="100000">
                                          <p:val>
                                            <p:strVal val="#ppt_w"/>
                                          </p:val>
                                        </p:tav>
                                      </p:tavLst>
                                    </p:anim>
                                    <p:anim calcmode="lin" valueType="num">
                                      <p:cBhvr>
                                        <p:cTn id="60" dur="500" fill="hold"/>
                                        <p:tgtEl>
                                          <p:spTgt spid="2"/>
                                        </p:tgtEl>
                                        <p:attrNameLst>
                                          <p:attrName>ppt_h</p:attrName>
                                        </p:attrNameLst>
                                      </p:cBhvr>
                                      <p:tavLst>
                                        <p:tav tm="0">
                                          <p:val>
                                            <p:fltVal val="0"/>
                                          </p:val>
                                        </p:tav>
                                        <p:tav tm="100000">
                                          <p:val>
                                            <p:strVal val="#ppt_h"/>
                                          </p:val>
                                        </p:tav>
                                      </p:tavLst>
                                    </p:anim>
                                    <p:animEffect transition="in" filter="fade">
                                      <p:cBhvr>
                                        <p:cTn id="61" dur="500"/>
                                        <p:tgtEl>
                                          <p:spTgt spid="2"/>
                                        </p:tgtEl>
                                      </p:cBhvr>
                                    </p:animEffect>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3" grpId="0" animBg="1"/>
      <p:bldP spid="14029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a:effectLst/>
        </p:spPr>
        <p:txBody>
          <a:bodyPr/>
          <a:lstStyle/>
          <a:p>
            <a:pPr eaLnBrk="0" hangingPunct="0">
              <a:spcBef>
                <a:spcPct val="20000"/>
              </a:spcBef>
              <a:defRPr/>
            </a:pPr>
            <a:r>
              <a:rPr lang="en-US" altLang="en-US" i="1" dirty="0">
                <a:solidFill>
                  <a:schemeClr val="accent2"/>
                </a:solidFill>
                <a:ea typeface="Calibri" pitchFamily="34" charset="0"/>
              </a:rPr>
              <a:t>Electric field </a:t>
            </a:r>
            <a:r>
              <a:rPr lang="en-US" altLang="en-US" dirty="0">
                <a:solidFill>
                  <a:schemeClr val="accent2"/>
                </a:solidFill>
                <a:ea typeface="Calibri" pitchFamily="34" charset="0"/>
              </a:rPr>
              <a:t>– the field model </a:t>
            </a:r>
            <a:endParaRPr lang="en-US" sz="2000" dirty="0">
              <a:solidFill>
                <a:srgbClr val="000000"/>
              </a:solidFill>
              <a:latin typeface="Courier New" pitchFamily="49" charset="0"/>
              <a:ea typeface="Calibri" pitchFamily="34" charset="0"/>
              <a:cs typeface="Times New Roman" pitchFamily="18" charset="0"/>
            </a:endParaRPr>
          </a:p>
          <a:p>
            <a:pPr eaLnBrk="0" hangingPunct="0">
              <a:spcBef>
                <a:spcPct val="20000"/>
              </a:spcBef>
              <a:defRPr/>
            </a:pPr>
            <a:r>
              <a:rPr lang="en-US" dirty="0">
                <a:solidFill>
                  <a:srgbClr val="000000"/>
                </a:solidFill>
                <a:ea typeface="Calibri" pitchFamily="34" charset="0"/>
                <a:cs typeface="Times New Roman" pitchFamily="18" charset="0"/>
                <a:sym typeface="Symbol" pitchFamily="18" charset="2"/>
              </a:rPr>
              <a:t></a:t>
            </a:r>
            <a:r>
              <a:rPr lang="en-US" dirty="0">
                <a:solidFill>
                  <a:srgbClr val="000000"/>
                </a:solidFill>
                <a:ea typeface="Calibri" pitchFamily="34" charset="0"/>
                <a:cs typeface="Times New Roman" pitchFamily="18" charset="0"/>
              </a:rPr>
              <a:t>In 1905 Albert Einstein published his                                 </a:t>
            </a:r>
            <a:r>
              <a:rPr lang="en-US" b="1" dirty="0">
                <a:solidFill>
                  <a:srgbClr val="000000"/>
                </a:solidFill>
                <a:ea typeface="Calibri" pitchFamily="34" charset="0"/>
                <a:cs typeface="Times New Roman" pitchFamily="18" charset="0"/>
              </a:rPr>
              <a:t>Special Theory of Relativity</a:t>
            </a:r>
            <a:r>
              <a:rPr lang="en-US" dirty="0">
                <a:solidFill>
                  <a:srgbClr val="000000"/>
                </a:solidFill>
                <a:ea typeface="Calibri" pitchFamily="34" charset="0"/>
                <a:cs typeface="Times New Roman" pitchFamily="18" charset="0"/>
              </a:rPr>
              <a:t>, which                            placed an upper bound on the speed                                anything in the universe could reach.</a:t>
            </a:r>
          </a:p>
          <a:p>
            <a:pPr eaLnBrk="0" hangingPunct="0">
              <a:spcBef>
                <a:spcPct val="20000"/>
              </a:spcBef>
              <a:defRPr/>
            </a:pPr>
            <a:r>
              <a:rPr lang="en-US" dirty="0">
                <a:solidFill>
                  <a:srgbClr val="000000"/>
                </a:solidFill>
                <a:ea typeface="Calibri" pitchFamily="34" charset="0"/>
                <a:cs typeface="Times New Roman" pitchFamily="18" charset="0"/>
                <a:sym typeface="Symbol" pitchFamily="18" charset="2"/>
              </a:rPr>
              <a:t></a:t>
            </a:r>
            <a:r>
              <a:rPr lang="en-US" dirty="0">
                <a:solidFill>
                  <a:srgbClr val="000000"/>
                </a:solidFill>
                <a:ea typeface="Calibri" pitchFamily="34" charset="0"/>
                <a:cs typeface="Times New Roman" pitchFamily="18" charset="0"/>
              </a:rPr>
              <a:t>According to </a:t>
            </a:r>
            <a:r>
              <a:rPr lang="en-US" dirty="0">
                <a:solidFill>
                  <a:srgbClr val="000000"/>
                </a:solidFill>
                <a:latin typeface="+mn-lt"/>
                <a:ea typeface="Calibri" pitchFamily="34" charset="0"/>
                <a:cs typeface="Times New Roman" pitchFamily="18" charset="0"/>
              </a:rPr>
              <a:t>relativity, nothing can                                      travel faster than the speed of light </a:t>
            </a:r>
            <a:r>
              <a:rPr lang="en-US" i="1" dirty="0">
                <a:solidFill>
                  <a:srgbClr val="000000"/>
                </a:solidFill>
                <a:latin typeface="+mn-lt"/>
                <a:ea typeface="Calibri" pitchFamily="34" charset="0"/>
                <a:cs typeface="Times New Roman" pitchFamily="18" charset="0"/>
              </a:rPr>
              <a:t>c</a:t>
            </a:r>
            <a:r>
              <a:rPr lang="en-US" dirty="0">
                <a:solidFill>
                  <a:srgbClr val="000000"/>
                </a:solidFill>
                <a:latin typeface="+mn-lt"/>
                <a:ea typeface="Calibri" pitchFamily="34" charset="0"/>
                <a:cs typeface="Times New Roman" pitchFamily="18" charset="0"/>
              </a:rPr>
              <a:t> = 3.00</a:t>
            </a:r>
            <a:r>
              <a:rPr lang="en-US" dirty="0">
                <a:cs typeface="Courier New" pitchFamily="49" charset="0"/>
                <a:sym typeface="Symbol"/>
              </a:rPr>
              <a:t></a:t>
            </a:r>
            <a:r>
              <a:rPr lang="en-US" dirty="0">
                <a:solidFill>
                  <a:srgbClr val="000000"/>
                </a:solidFill>
                <a:latin typeface="+mn-lt"/>
                <a:ea typeface="Calibri" pitchFamily="34" charset="0"/>
                <a:cs typeface="Times New Roman" pitchFamily="18" charset="0"/>
              </a:rPr>
              <a:t>10</a:t>
            </a:r>
            <a:r>
              <a:rPr lang="en-US" baseline="30000" dirty="0">
                <a:solidFill>
                  <a:srgbClr val="000000"/>
                </a:solidFill>
                <a:latin typeface="+mn-lt"/>
                <a:ea typeface="Calibri" pitchFamily="34" charset="0"/>
                <a:cs typeface="Times New Roman" pitchFamily="18" charset="0"/>
              </a:rPr>
              <a:t>8 </a:t>
            </a:r>
            <a:r>
              <a:rPr lang="en-US" dirty="0">
                <a:solidFill>
                  <a:srgbClr val="000000"/>
                </a:solidFill>
                <a:ea typeface="Calibri" pitchFamily="34" charset="0"/>
                <a:cs typeface="Times New Roman" pitchFamily="18" charset="0"/>
              </a:rPr>
              <a:t>ms</a:t>
            </a:r>
            <a:r>
              <a:rPr lang="en-US" baseline="30000" dirty="0">
                <a:solidFill>
                  <a:srgbClr val="000000"/>
                </a:solidFill>
                <a:ea typeface="Calibri" pitchFamily="34" charset="0"/>
                <a:cs typeface="Times New Roman" pitchFamily="18" charset="0"/>
              </a:rPr>
              <a:t>-1</a:t>
            </a:r>
            <a:r>
              <a:rPr lang="en-US" dirty="0">
                <a:solidFill>
                  <a:srgbClr val="000000"/>
                </a:solidFill>
                <a:ea typeface="Calibri" pitchFamily="34" charset="0"/>
                <a:cs typeface="Times New Roman" pitchFamily="18" charset="0"/>
              </a:rPr>
              <a:t>. </a:t>
            </a:r>
            <a:endParaRPr lang="en-US" dirty="0">
              <a:solidFill>
                <a:srgbClr val="000000"/>
              </a:solidFill>
              <a:latin typeface="+mn-lt"/>
              <a:ea typeface="Calibri" pitchFamily="34" charset="0"/>
              <a:cs typeface="Times New Roman" pitchFamily="18" charset="0"/>
            </a:endParaRPr>
          </a:p>
          <a:p>
            <a:pPr eaLnBrk="0" hangingPunct="0">
              <a:spcBef>
                <a:spcPct val="20000"/>
              </a:spcBef>
              <a:defRPr/>
            </a:pPr>
            <a:r>
              <a:rPr lang="en-US" dirty="0">
                <a:solidFill>
                  <a:srgbClr val="000000"/>
                </a:solidFill>
                <a:latin typeface="+mn-lt"/>
                <a:ea typeface="Calibri" pitchFamily="34" charset="0"/>
                <a:cs typeface="Times New Roman" pitchFamily="18" charset="0"/>
                <a:sym typeface="Symbol" pitchFamily="18" charset="2"/>
              </a:rPr>
              <a:t>Thus the “Coulomb force signal” cannot propagate faster than the speed of light.</a:t>
            </a:r>
            <a:endParaRPr lang="en-US" dirty="0">
              <a:solidFill>
                <a:srgbClr val="000000"/>
              </a:solidFill>
              <a:latin typeface="+mn-lt"/>
              <a:ea typeface="Calibri" pitchFamily="34" charset="0"/>
              <a:cs typeface="Times New Roman" pitchFamily="18" charset="0"/>
            </a:endParaRPr>
          </a:p>
          <a:p>
            <a:pPr eaLnBrk="0" hangingPunct="0">
              <a:spcBef>
                <a:spcPct val="20000"/>
              </a:spcBef>
              <a:defRPr/>
            </a:pPr>
            <a:r>
              <a:rPr lang="en-US" dirty="0">
                <a:solidFill>
                  <a:srgbClr val="000000"/>
                </a:solidFill>
                <a:latin typeface="+mn-lt"/>
                <a:ea typeface="Calibri" pitchFamily="34" charset="0"/>
                <a:cs typeface="Times New Roman" pitchFamily="18" charset="0"/>
                <a:sym typeface="Symbol" pitchFamily="18" charset="2"/>
              </a:rPr>
              <a:t></a:t>
            </a:r>
            <a:r>
              <a:rPr lang="en-US" dirty="0">
                <a:latin typeface="+mn-lt"/>
                <a:ea typeface="Calibri" pitchFamily="34" charset="0"/>
                <a:cs typeface="Times New Roman" pitchFamily="18" charset="0"/>
                <a:sym typeface="Symbol" pitchFamily="18" charset="2"/>
              </a:rPr>
              <a:t>Since the electric force was thought to be an </a:t>
            </a:r>
            <a:r>
              <a:rPr lang="en-US" b="1" dirty="0">
                <a:latin typeface="+mn-lt"/>
                <a:ea typeface="Calibri" pitchFamily="34" charset="0"/>
                <a:cs typeface="Times New Roman" pitchFamily="18" charset="0"/>
                <a:sym typeface="Symbol" pitchFamily="18" charset="2"/>
              </a:rPr>
              <a:t>action-at-a-distance</a:t>
            </a:r>
            <a:r>
              <a:rPr lang="en-US" dirty="0">
                <a:latin typeface="+mn-lt"/>
                <a:ea typeface="Calibri" pitchFamily="34" charset="0"/>
                <a:cs typeface="Times New Roman" pitchFamily="18" charset="0"/>
                <a:sym typeface="Symbol" pitchFamily="18" charset="2"/>
              </a:rPr>
              <a:t> force, a significant problem arose with the advent of relativity which required a paradigm shift from action-at-a-distance to the new idea of </a:t>
            </a:r>
            <a:r>
              <a:rPr lang="en-US" b="1" dirty="0">
                <a:latin typeface="+mn-lt"/>
                <a:ea typeface="Calibri" pitchFamily="34" charset="0"/>
                <a:cs typeface="Times New Roman" pitchFamily="18" charset="0"/>
                <a:sym typeface="Symbol" pitchFamily="18" charset="2"/>
              </a:rPr>
              <a:t>field</a:t>
            </a:r>
            <a:r>
              <a:rPr lang="en-US" dirty="0">
                <a:latin typeface="+mn-lt"/>
                <a:ea typeface="Calibri" pitchFamily="34" charset="0"/>
                <a:cs typeface="Times New Roman" pitchFamily="18" charset="0"/>
                <a:sym typeface="Symbol" pitchFamily="18" charset="2"/>
              </a:rPr>
              <a:t>.</a:t>
            </a:r>
          </a:p>
        </p:txBody>
      </p:sp>
      <p:sp>
        <p:nvSpPr>
          <p:cNvPr id="35843" name="Rectangle 4"/>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pic>
        <p:nvPicPr>
          <p:cNvPr id="29704" name="Picture 8"/>
          <p:cNvPicPr>
            <a:picLocks noChangeAspect="1" noChangeArrowheads="1"/>
          </p:cNvPicPr>
          <p:nvPr/>
        </p:nvPicPr>
        <p:blipFill>
          <a:blip r:embed="rId5"/>
          <a:srcRect t="8046"/>
          <a:stretch>
            <a:fillRect/>
          </a:stretch>
        </p:blipFill>
        <p:spPr bwMode="auto">
          <a:xfrm>
            <a:off x="6169025" y="987425"/>
            <a:ext cx="2430463" cy="29305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0050">
                                            <p:txEl>
                                              <p:pRg st="1" end="1"/>
                                            </p:txEl>
                                          </p:spTgt>
                                        </p:tgtEl>
                                        <p:attrNameLst>
                                          <p:attrName>style.visibility</p:attrName>
                                        </p:attrNameLst>
                                      </p:cBhvr>
                                      <p:to>
                                        <p:strVal val="visible"/>
                                      </p:to>
                                    </p:set>
                                    <p:anim calcmode="lin" valueType="num">
                                      <p:cBhvr additive="base">
                                        <p:cTn id="7" dur="500" fill="hold"/>
                                        <p:tgtEl>
                                          <p:spTgt spid="13005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00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9704"/>
                                        </p:tgtEl>
                                        <p:attrNameLst>
                                          <p:attrName>style.visibility</p:attrName>
                                        </p:attrNameLst>
                                      </p:cBhvr>
                                      <p:to>
                                        <p:strVal val="visible"/>
                                      </p:to>
                                    </p:set>
                                    <p:anim calcmode="lin" valueType="num">
                                      <p:cBhvr>
                                        <p:cTn id="11" dur="500" fill="hold"/>
                                        <p:tgtEl>
                                          <p:spTgt spid="29704"/>
                                        </p:tgtEl>
                                        <p:attrNameLst>
                                          <p:attrName>ppt_w</p:attrName>
                                        </p:attrNameLst>
                                      </p:cBhvr>
                                      <p:tavLst>
                                        <p:tav tm="0">
                                          <p:val>
                                            <p:fltVal val="0"/>
                                          </p:val>
                                        </p:tav>
                                        <p:tav tm="100000">
                                          <p:val>
                                            <p:strVal val="#ppt_w"/>
                                          </p:val>
                                        </p:tav>
                                      </p:tavLst>
                                    </p:anim>
                                    <p:anim calcmode="lin" valueType="num">
                                      <p:cBhvr>
                                        <p:cTn id="12" dur="500" fill="hold"/>
                                        <p:tgtEl>
                                          <p:spTgt spid="29704"/>
                                        </p:tgtEl>
                                        <p:attrNameLst>
                                          <p:attrName>ppt_h</p:attrName>
                                        </p:attrNameLst>
                                      </p:cBhvr>
                                      <p:tavLst>
                                        <p:tav tm="0">
                                          <p:val>
                                            <p:fltVal val="0"/>
                                          </p:val>
                                        </p:tav>
                                        <p:tav tm="100000">
                                          <p:val>
                                            <p:strVal val="#ppt_h"/>
                                          </p:val>
                                        </p:tav>
                                      </p:tavLst>
                                    </p:anim>
                                    <p:animEffect transition="in" filter="fade">
                                      <p:cBhvr>
                                        <p:cTn id="13" dur="500"/>
                                        <p:tgtEl>
                                          <p:spTgt spid="2970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30050">
                                            <p:txEl>
                                              <p:pRg st="2" end="2"/>
                                            </p:txEl>
                                          </p:spTgt>
                                        </p:tgtEl>
                                        <p:attrNameLst>
                                          <p:attrName>style.visibility</p:attrName>
                                        </p:attrNameLst>
                                      </p:cBhvr>
                                      <p:to>
                                        <p:strVal val="visible"/>
                                      </p:to>
                                    </p:set>
                                    <p:anim calcmode="lin" valueType="num">
                                      <p:cBhvr additive="base">
                                        <p:cTn id="18" dur="500" fill="hold"/>
                                        <p:tgtEl>
                                          <p:spTgt spid="130050">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300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30050">
                                            <p:txEl>
                                              <p:pRg st="3" end="3"/>
                                            </p:txEl>
                                          </p:spTgt>
                                        </p:tgtEl>
                                        <p:attrNameLst>
                                          <p:attrName>style.visibility</p:attrName>
                                        </p:attrNameLst>
                                      </p:cBhvr>
                                      <p:to>
                                        <p:strVal val="visible"/>
                                      </p:to>
                                    </p:set>
                                    <p:anim calcmode="lin" valueType="num">
                                      <p:cBhvr additive="base">
                                        <p:cTn id="24" dur="500" fill="hold"/>
                                        <p:tgtEl>
                                          <p:spTgt spid="130050">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00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30050">
                                            <p:txEl>
                                              <p:pRg st="4" end="4"/>
                                            </p:txEl>
                                          </p:spTgt>
                                        </p:tgtEl>
                                        <p:attrNameLst>
                                          <p:attrName>style.visibility</p:attrName>
                                        </p:attrNameLst>
                                      </p:cBhvr>
                                      <p:to>
                                        <p:strVal val="visible"/>
                                      </p:to>
                                    </p:set>
                                    <p:anim calcmode="lin" valueType="num">
                                      <p:cBhvr additive="base">
                                        <p:cTn id="30" dur="500" fill="hold"/>
                                        <p:tgtEl>
                                          <p:spTgt spid="130050">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3005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a:effectLst/>
        </p:spPr>
        <p:txBody>
          <a:bodyPr/>
          <a:lstStyle/>
          <a:p>
            <a:pPr eaLnBrk="0" hangingPunct="0">
              <a:spcBef>
                <a:spcPct val="20000"/>
              </a:spcBef>
              <a:defRPr/>
            </a:pPr>
            <a:r>
              <a:rPr lang="en-US" altLang="en-US" i="1" dirty="0">
                <a:solidFill>
                  <a:schemeClr val="accent2"/>
                </a:solidFill>
                <a:ea typeface="Calibri" pitchFamily="34" charset="0"/>
              </a:rPr>
              <a:t>Electric field </a:t>
            </a:r>
            <a:r>
              <a:rPr lang="en-US" altLang="en-US" dirty="0">
                <a:solidFill>
                  <a:srgbClr val="333399"/>
                </a:solidFill>
                <a:ea typeface="Calibri" pitchFamily="34" charset="0"/>
              </a:rPr>
              <a:t>– the field model </a:t>
            </a:r>
            <a:r>
              <a:rPr lang="en-US" sz="2000" dirty="0">
                <a:solidFill>
                  <a:srgbClr val="000000"/>
                </a:solidFill>
                <a:latin typeface="Courier New" pitchFamily="49" charset="0"/>
                <a:ea typeface="Calibri" pitchFamily="34" charset="0"/>
                <a:cs typeface="Times New Roman" pitchFamily="18" charset="0"/>
              </a:rPr>
              <a:t>	</a:t>
            </a:r>
          </a:p>
          <a:p>
            <a:pPr eaLnBrk="0" hangingPunct="0">
              <a:spcBef>
                <a:spcPct val="20000"/>
              </a:spcBef>
              <a:defRPr/>
            </a:pPr>
            <a:r>
              <a:rPr lang="en-US" dirty="0">
                <a:solidFill>
                  <a:srgbClr val="000000"/>
                </a:solidFill>
                <a:ea typeface="Calibri" pitchFamily="34" charset="0"/>
                <a:cs typeface="Times New Roman" pitchFamily="18" charset="0"/>
                <a:sym typeface="Symbol" pitchFamily="18" charset="2"/>
              </a:rPr>
              <a:t>In the action-at-a-distance model, </a:t>
            </a:r>
            <a:r>
              <a:rPr lang="en-US" dirty="0">
                <a:solidFill>
                  <a:srgbClr val="000000"/>
                </a:solidFill>
                <a:ea typeface="Calibri" pitchFamily="34" charset="0"/>
                <a:cs typeface="Times New Roman" pitchFamily="18" charset="0"/>
              </a:rPr>
              <a:t>if the                               Coulomb force signal</a:t>
            </a:r>
            <a:r>
              <a:rPr lang="en-US" dirty="0">
                <a:solidFill>
                  <a:srgbClr val="000000"/>
                </a:solidFill>
                <a:latin typeface="+mn-lt"/>
                <a:ea typeface="Calibri" pitchFamily="34" charset="0"/>
                <a:cs typeface="Times New Roman" pitchFamily="18" charset="0"/>
              </a:rPr>
              <a:t> </a:t>
            </a:r>
            <a:r>
              <a:rPr lang="en-US" dirty="0">
                <a:solidFill>
                  <a:srgbClr val="000000"/>
                </a:solidFill>
                <a:latin typeface="+mn-lt"/>
                <a:ea typeface="Calibri" pitchFamily="34" charset="0"/>
                <a:cs typeface="Times New Roman" pitchFamily="18" charset="0"/>
                <a:sym typeface="Symbol" pitchFamily="18" charset="2"/>
              </a:rPr>
              <a:t>cannot propagate                                    faster than the speed of light, electrons                             trapped in orbits about nuclei cannot instantaneously feel the Coulomb force, and thus cannot instantaneously adjust their motion on time to remain in a circular orbit.</a:t>
            </a:r>
            <a:endParaRPr lang="en-US" dirty="0">
              <a:solidFill>
                <a:srgbClr val="000000"/>
              </a:solidFill>
              <a:latin typeface="+mn-lt"/>
              <a:ea typeface="Calibri" pitchFamily="34" charset="0"/>
              <a:cs typeface="Times New Roman" pitchFamily="18" charset="0"/>
            </a:endParaRPr>
          </a:p>
          <a:p>
            <a:pPr eaLnBrk="0" hangingPunct="0">
              <a:spcBef>
                <a:spcPct val="20000"/>
              </a:spcBef>
              <a:defRPr/>
            </a:pPr>
            <a:r>
              <a:rPr lang="en-US" dirty="0">
                <a:solidFill>
                  <a:srgbClr val="000000"/>
                </a:solidFill>
                <a:latin typeface="+mn-lt"/>
                <a:ea typeface="Calibri" pitchFamily="34" charset="0"/>
                <a:cs typeface="Times New Roman" pitchFamily="18" charset="0"/>
                <a:sym typeface="Symbol" pitchFamily="18" charset="2"/>
              </a:rPr>
              <a:t></a:t>
            </a:r>
            <a:r>
              <a:rPr lang="en-US" dirty="0">
                <a:latin typeface="+mn-lt"/>
                <a:ea typeface="Calibri" pitchFamily="34" charset="0"/>
                <a:cs typeface="Times New Roman" pitchFamily="18" charset="0"/>
                <a:sym typeface="Symbol" pitchFamily="18" charset="2"/>
              </a:rPr>
              <a:t>Since electrons in orbit around nuclei do not spiral away, </a:t>
            </a:r>
            <a:r>
              <a:rPr lang="en-US" dirty="0">
                <a:ea typeface="Calibri" pitchFamily="34" charset="0"/>
                <a:cs typeface="Times New Roman" pitchFamily="18" charset="0"/>
                <a:sym typeface="Symbol" pitchFamily="18" charset="2"/>
              </a:rPr>
              <a:t>a new model called the </a:t>
            </a:r>
            <a:r>
              <a:rPr lang="en-US" b="1" dirty="0">
                <a:ea typeface="Calibri" pitchFamily="34" charset="0"/>
                <a:cs typeface="Times New Roman" pitchFamily="18" charset="0"/>
                <a:sym typeface="Symbol" pitchFamily="18" charset="2"/>
              </a:rPr>
              <a:t>field model</a:t>
            </a:r>
            <a:r>
              <a:rPr lang="en-US" dirty="0">
                <a:ea typeface="Calibri" pitchFamily="34" charset="0"/>
                <a:cs typeface="Times New Roman" pitchFamily="18" charset="0"/>
                <a:sym typeface="Symbol" pitchFamily="18" charset="2"/>
              </a:rPr>
              <a:t> was developed which theorized that </a:t>
            </a:r>
            <a:r>
              <a:rPr lang="en-US" dirty="0">
                <a:solidFill>
                  <a:schemeClr val="accent2"/>
                </a:solidFill>
                <a:latin typeface="+mn-lt"/>
                <a:ea typeface="Calibri" pitchFamily="34" charset="0"/>
                <a:cs typeface="Times New Roman" pitchFamily="18" charset="0"/>
                <a:sym typeface="Symbol" pitchFamily="18" charset="2"/>
              </a:rPr>
              <a:t>the space surrounding a nucleus is distorted by its charge in such a way that the electron “knows” how to act</a:t>
            </a:r>
            <a:r>
              <a:rPr lang="en-US" dirty="0">
                <a:latin typeface="+mn-lt"/>
                <a:ea typeface="Calibri" pitchFamily="34" charset="0"/>
                <a:cs typeface="Times New Roman" pitchFamily="18" charset="0"/>
                <a:sym typeface="Symbol" pitchFamily="18" charset="2"/>
              </a:rPr>
              <a:t>.</a:t>
            </a:r>
          </a:p>
        </p:txBody>
      </p:sp>
      <p:sp>
        <p:nvSpPr>
          <p:cNvPr id="130051" name="Rectangle 3"/>
          <p:cNvSpPr>
            <a:spLocks noChangeArrowheads="1"/>
          </p:cNvSpPr>
          <p:nvPr/>
        </p:nvSpPr>
        <p:spPr bwMode="auto">
          <a:xfrm>
            <a:off x="6797675" y="1544638"/>
            <a:ext cx="1657350" cy="1546225"/>
          </a:xfrm>
          <a:prstGeom prst="rect">
            <a:avLst/>
          </a:prstGeom>
          <a:solidFill>
            <a:schemeClr val="bg1"/>
          </a:solidFill>
          <a:ln w="9525">
            <a:solidFill>
              <a:schemeClr val="hlink"/>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36868" name="Rectangle 4"/>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sp>
        <p:nvSpPr>
          <p:cNvPr id="130053" name="Oval 5"/>
          <p:cNvSpPr>
            <a:spLocks noChangeArrowheads="1"/>
          </p:cNvSpPr>
          <p:nvPr/>
        </p:nvSpPr>
        <p:spPr bwMode="auto">
          <a:xfrm>
            <a:off x="7545388" y="2254250"/>
            <a:ext cx="201612" cy="20161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30054" name="Oval 6"/>
          <p:cNvSpPr>
            <a:spLocks noChangeArrowheads="1"/>
          </p:cNvSpPr>
          <p:nvPr/>
        </p:nvSpPr>
        <p:spPr bwMode="auto">
          <a:xfrm>
            <a:off x="7799388" y="2751138"/>
            <a:ext cx="95250" cy="952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130055" name="Oval 7"/>
          <p:cNvSpPr>
            <a:spLocks noChangeArrowheads="1"/>
          </p:cNvSpPr>
          <p:nvPr/>
        </p:nvSpPr>
        <p:spPr bwMode="auto">
          <a:xfrm>
            <a:off x="7067550" y="1754188"/>
            <a:ext cx="1141413" cy="1141412"/>
          </a:xfrm>
          <a:prstGeom prst="ellipse">
            <a:avLst/>
          </a:prstGeom>
          <a:solidFill>
            <a:srgbClr val="DDDDDD">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0050">
                                            <p:txEl>
                                              <p:pRg st="1" end="1"/>
                                            </p:txEl>
                                          </p:spTgt>
                                        </p:tgtEl>
                                        <p:attrNameLst>
                                          <p:attrName>style.visibility</p:attrName>
                                        </p:attrNameLst>
                                      </p:cBhvr>
                                      <p:to>
                                        <p:strVal val="visible"/>
                                      </p:to>
                                    </p:set>
                                    <p:anim calcmode="lin" valueType="num">
                                      <p:cBhvr additive="base">
                                        <p:cTn id="7" dur="500" fill="hold"/>
                                        <p:tgtEl>
                                          <p:spTgt spid="13005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00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8" presetClass="entr" presetSubtype="16" fill="hold" grpId="0" nodeType="withEffect">
                                  <p:stCondLst>
                                    <p:cond delay="0"/>
                                  </p:stCondLst>
                                  <p:childTnLst>
                                    <p:set>
                                      <p:cBhvr>
                                        <p:cTn id="10" dur="1" fill="hold">
                                          <p:stCondLst>
                                            <p:cond delay="0"/>
                                          </p:stCondLst>
                                        </p:cTn>
                                        <p:tgtEl>
                                          <p:spTgt spid="130051"/>
                                        </p:tgtEl>
                                        <p:attrNameLst>
                                          <p:attrName>style.visibility</p:attrName>
                                        </p:attrNameLst>
                                      </p:cBhvr>
                                      <p:to>
                                        <p:strVal val="visible"/>
                                      </p:to>
                                    </p:set>
                                    <p:animEffect transition="in" filter="diamond(in)">
                                      <p:cBhvr>
                                        <p:cTn id="11" dur="2000"/>
                                        <p:tgtEl>
                                          <p:spTgt spid="130051"/>
                                        </p:tgtEl>
                                      </p:cBhvr>
                                    </p:animEffect>
                                  </p:childTnLst>
                                </p:cTn>
                              </p:par>
                            </p:childTnLst>
                          </p:cTn>
                        </p:par>
                        <p:par>
                          <p:cTn id="12" fill="hold" nodeType="afterGroup">
                            <p:stCondLst>
                              <p:cond delay="2000"/>
                            </p:stCondLst>
                            <p:childTnLst>
                              <p:par>
                                <p:cTn id="13" presetID="2" presetClass="entr" presetSubtype="2" fill="hold" grpId="0" nodeType="afterEffect">
                                  <p:stCondLst>
                                    <p:cond delay="0"/>
                                  </p:stCondLst>
                                  <p:childTnLst>
                                    <p:set>
                                      <p:cBhvr>
                                        <p:cTn id="14" dur="1" fill="hold">
                                          <p:stCondLst>
                                            <p:cond delay="0"/>
                                          </p:stCondLst>
                                        </p:cTn>
                                        <p:tgtEl>
                                          <p:spTgt spid="130053"/>
                                        </p:tgtEl>
                                        <p:attrNameLst>
                                          <p:attrName>style.visibility</p:attrName>
                                        </p:attrNameLst>
                                      </p:cBhvr>
                                      <p:to>
                                        <p:strVal val="visible"/>
                                      </p:to>
                                    </p:set>
                                    <p:anim calcmode="lin" valueType="num">
                                      <p:cBhvr additive="base">
                                        <p:cTn id="15" dur="500" fill="hold"/>
                                        <p:tgtEl>
                                          <p:spTgt spid="130053"/>
                                        </p:tgtEl>
                                        <p:attrNameLst>
                                          <p:attrName>ppt_x</p:attrName>
                                        </p:attrNameLst>
                                      </p:cBhvr>
                                      <p:tavLst>
                                        <p:tav tm="0">
                                          <p:val>
                                            <p:strVal val="1+#ppt_w/2"/>
                                          </p:val>
                                        </p:tav>
                                        <p:tav tm="100000">
                                          <p:val>
                                            <p:strVal val="#ppt_x"/>
                                          </p:val>
                                        </p:tav>
                                      </p:tavLst>
                                    </p:anim>
                                    <p:anim calcmode="lin" valueType="num">
                                      <p:cBhvr additive="base">
                                        <p:cTn id="16" dur="500" fill="hold"/>
                                        <p:tgtEl>
                                          <p:spTgt spid="13005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5" name="suction.wav"/>
                                        </p:tgtEl>
                                      </p:cMediaNode>
                                    </p:audio>
                                  </p:subTnLst>
                                </p:cTn>
                              </p:par>
                            </p:childTnLst>
                          </p:cTn>
                        </p:par>
                        <p:par>
                          <p:cTn id="17" fill="hold" nodeType="afterGroup">
                            <p:stCondLst>
                              <p:cond delay="2500"/>
                            </p:stCondLst>
                            <p:childTnLst>
                              <p:par>
                                <p:cTn id="18" presetID="2" presetClass="entr" presetSubtype="2" fill="hold" grpId="0" nodeType="afterEffect">
                                  <p:stCondLst>
                                    <p:cond delay="0"/>
                                  </p:stCondLst>
                                  <p:childTnLst>
                                    <p:set>
                                      <p:cBhvr>
                                        <p:cTn id="19" dur="1" fill="hold">
                                          <p:stCondLst>
                                            <p:cond delay="0"/>
                                          </p:stCondLst>
                                        </p:cTn>
                                        <p:tgtEl>
                                          <p:spTgt spid="130054"/>
                                        </p:tgtEl>
                                        <p:attrNameLst>
                                          <p:attrName>style.visibility</p:attrName>
                                        </p:attrNameLst>
                                      </p:cBhvr>
                                      <p:to>
                                        <p:strVal val="visible"/>
                                      </p:to>
                                    </p:set>
                                    <p:anim calcmode="lin" valueType="num">
                                      <p:cBhvr additive="base">
                                        <p:cTn id="20" dur="500" fill="hold"/>
                                        <p:tgtEl>
                                          <p:spTgt spid="130054"/>
                                        </p:tgtEl>
                                        <p:attrNameLst>
                                          <p:attrName>ppt_x</p:attrName>
                                        </p:attrNameLst>
                                      </p:cBhvr>
                                      <p:tavLst>
                                        <p:tav tm="0">
                                          <p:val>
                                            <p:strVal val="1+#ppt_w/2"/>
                                          </p:val>
                                        </p:tav>
                                        <p:tav tm="100000">
                                          <p:val>
                                            <p:strVal val="#ppt_x"/>
                                          </p:val>
                                        </p:tav>
                                      </p:tavLst>
                                    </p:anim>
                                    <p:anim calcmode="lin" valueType="num">
                                      <p:cBhvr additive="base">
                                        <p:cTn id="21" dur="500" fill="hold"/>
                                        <p:tgtEl>
                                          <p:spTgt spid="130054"/>
                                        </p:tgtEl>
                                        <p:attrNameLst>
                                          <p:attrName>ppt_y</p:attrName>
                                        </p:attrNameLst>
                                      </p:cBhvr>
                                      <p:tavLst>
                                        <p:tav tm="0">
                                          <p:val>
                                            <p:strVal val="#ppt_y"/>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130055"/>
                                        </p:tgtEl>
                                        <p:attrNameLst>
                                          <p:attrName>style.visibility</p:attrName>
                                        </p:attrNameLst>
                                      </p:cBhvr>
                                      <p:to>
                                        <p:strVal val="visible"/>
                                      </p:to>
                                    </p:set>
                                    <p:animEffect transition="in" filter="fade">
                                      <p:cBhvr>
                                        <p:cTn id="24" dur="2000"/>
                                        <p:tgtEl>
                                          <p:spTgt spid="130055"/>
                                        </p:tgtEl>
                                      </p:cBhvr>
                                    </p:animEffect>
                                  </p:childTnLst>
                                </p:cTn>
                              </p:par>
                            </p:childTnLst>
                          </p:cTn>
                        </p:par>
                        <p:par>
                          <p:cTn id="25" fill="hold" nodeType="afterGroup">
                            <p:stCondLst>
                              <p:cond delay="4500"/>
                            </p:stCondLst>
                            <p:childTnLst>
                              <p:par>
                                <p:cTn id="26" presetID="1" presetClass="path" presetSubtype="0" repeatCount="indefinite" fill="hold" grpId="1" nodeType="afterEffect">
                                  <p:stCondLst>
                                    <p:cond delay="0"/>
                                  </p:stCondLst>
                                  <p:childTnLst>
                                    <p:animMotion origin="layout" path="M -0.02205 1.48148E-6 C 0.0066 1.48148E-6 0.03038 -0.03079 0.03038 -0.06829 C 0.03038 -0.10602 0.0066 -0.13658 -0.02205 -0.13658 C -0.05087 -0.13658 -0.07413 -0.10602 -0.07413 -0.06829 C -0.07413 -0.03079 -0.05087 1.48148E-6 -0.02205 1.48148E-6 Z " pathEditMode="relative" rAng="0" ptsTypes="fffff">
                                      <p:cBhvr>
                                        <p:cTn id="27" dur="2000" fill="hold"/>
                                        <p:tgtEl>
                                          <p:spTgt spid="130054"/>
                                        </p:tgtEl>
                                        <p:attrNameLst>
                                          <p:attrName>ppt_x</p:attrName>
                                          <p:attrName>ppt_y</p:attrName>
                                        </p:attrNameLst>
                                      </p:cBhvr>
                                      <p:rCtr x="17" y="-6829"/>
                                    </p:animMotion>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0" presetClass="path" presetSubtype="0" fill="hold" grpId="2" nodeType="clickEffect">
                                  <p:stCondLst>
                                    <p:cond delay="0"/>
                                  </p:stCondLst>
                                  <p:childTnLst>
                                    <p:animMotion origin="layout" path="M -0.01649 -4.32932E-6 C -0.00295 -0.00462 0.01076 -0.00902 0.0191 -0.02451 C 0.02743 -0.04 0.0349 -0.06938 0.03351 -0.09273 C 0.03212 -0.11609 0.02587 -0.14685 0.01111 -0.16489 C -0.00365 -0.18293 -0.02743 -0.19727 -0.05503 -0.20074 C -0.08264 -0.2042 -0.12535 -0.20744 -0.15469 -0.18593 C -0.18403 -0.16443 -0.21389 -0.12627 -0.2309 -0.07169 C -0.24792 -0.01711 -0.26632 0.06684 -0.2566 0.14154 C -0.24688 0.21624 -0.23108 0.29741 -0.17205 0.37674 C -0.11302 0.45606 0.04115 0.56707 0.09722 0.61703 " pathEditMode="relative" rAng="0" ptsTypes="aaaaaaaaaa">
                                      <p:cBhvr>
                                        <p:cTn id="31" dur="2000" fill="hold"/>
                                        <p:tgtEl>
                                          <p:spTgt spid="130054"/>
                                        </p:tgtEl>
                                        <p:attrNameLst>
                                          <p:attrName>ppt_x</p:attrName>
                                          <p:attrName>ppt_y</p:attrName>
                                        </p:attrNameLst>
                                      </p:cBhvr>
                                      <p:rCtr x="-6806" y="20467"/>
                                    </p:animMotion>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30050">
                                            <p:txEl>
                                              <p:pRg st="2" end="2"/>
                                            </p:txEl>
                                          </p:spTgt>
                                        </p:tgtEl>
                                        <p:attrNameLst>
                                          <p:attrName>style.visibility</p:attrName>
                                        </p:attrNameLst>
                                      </p:cBhvr>
                                      <p:to>
                                        <p:strVal val="visible"/>
                                      </p:to>
                                    </p:set>
                                    <p:anim calcmode="lin" valueType="num">
                                      <p:cBhvr additive="base">
                                        <p:cTn id="36" dur="500" fill="hold"/>
                                        <p:tgtEl>
                                          <p:spTgt spid="130050">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300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animBg="1"/>
      <p:bldP spid="130053" grpId="0" animBg="1"/>
      <p:bldP spid="130054" grpId="0" animBg="1"/>
      <p:bldP spid="130054" grpId="1" animBg="1"/>
      <p:bldP spid="130054" grpId="2" animBg="1"/>
      <p:bldP spid="13005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3"/>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defRPr/>
            </a:pPr>
            <a:r>
              <a:rPr lang="en-US" altLang="en-US" i="1" dirty="0">
                <a:solidFill>
                  <a:srgbClr val="333399"/>
                </a:solidFill>
                <a:ea typeface="Calibri" pitchFamily="34" charset="0"/>
              </a:rPr>
              <a:t>Electric field </a:t>
            </a:r>
            <a:r>
              <a:rPr lang="en-US" altLang="en-US" dirty="0">
                <a:solidFill>
                  <a:srgbClr val="333399"/>
                </a:solidFill>
                <a:ea typeface="Calibri" pitchFamily="34" charset="0"/>
              </a:rPr>
              <a:t>– the field model </a:t>
            </a:r>
            <a:r>
              <a:rPr lang="en-US" sz="2000" dirty="0">
                <a:solidFill>
                  <a:srgbClr val="000000"/>
                </a:solidFill>
                <a:latin typeface="Courier New" pitchFamily="49" charset="0"/>
                <a:cs typeface="Times New Roman" pitchFamily="18" charset="0"/>
              </a:rPr>
              <a:t>	</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In the field model the charge </a:t>
            </a:r>
            <a:r>
              <a:rPr lang="en-US" i="1" dirty="0">
                <a:solidFill>
                  <a:srgbClr val="000000"/>
                </a:solidFill>
                <a:latin typeface="+mn-lt"/>
                <a:cs typeface="Times New Roman" pitchFamily="18" charset="0"/>
              </a:rPr>
              <a:t>Q</a:t>
            </a:r>
            <a:r>
              <a:rPr lang="en-US" dirty="0">
                <a:solidFill>
                  <a:srgbClr val="000000"/>
                </a:solidFill>
                <a:latin typeface="+mn-lt"/>
                <a:cs typeface="Times New Roman" pitchFamily="18" charset="0"/>
              </a:rPr>
              <a:t> distorts its surrounding space.</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Then the electrons know which way to curve in their orbits, not by knowing where </a:t>
            </a:r>
            <a:r>
              <a:rPr lang="en-US" i="1" dirty="0">
                <a:solidFill>
                  <a:srgbClr val="000000"/>
                </a:solidFill>
                <a:latin typeface="+mn-lt"/>
                <a:cs typeface="Times New Roman" pitchFamily="18" charset="0"/>
              </a:rPr>
              <a:t>Q</a:t>
            </a:r>
            <a:r>
              <a:rPr lang="en-US" dirty="0">
                <a:solidFill>
                  <a:srgbClr val="000000"/>
                </a:solidFill>
                <a:latin typeface="+mn-lt"/>
                <a:cs typeface="Times New Roman" pitchFamily="18" charset="0"/>
              </a:rPr>
              <a:t> is, but </a:t>
            </a:r>
            <a:r>
              <a:rPr lang="en-US" b="1" dirty="0">
                <a:solidFill>
                  <a:srgbClr val="000000"/>
                </a:solidFill>
                <a:latin typeface="+mn-lt"/>
                <a:cs typeface="Times New Roman" pitchFamily="18" charset="0"/>
              </a:rPr>
              <a:t>by knowing the local curvature of their immediate environment</a:t>
            </a:r>
            <a:r>
              <a:rPr lang="en-US" dirty="0">
                <a:solidFill>
                  <a:srgbClr val="000000"/>
                </a:solidFill>
                <a:latin typeface="+mn-lt"/>
                <a:cs typeface="Times New Roman" pitchFamily="18" charset="0"/>
              </a:rPr>
              <a:t>.</a:t>
            </a:r>
          </a:p>
        </p:txBody>
      </p:sp>
      <p:sp>
        <p:nvSpPr>
          <p:cNvPr id="37891" name="Rectangle 4"/>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grpSp>
        <p:nvGrpSpPr>
          <p:cNvPr id="2" name="Group 5"/>
          <p:cNvGrpSpPr>
            <a:grpSpLocks/>
          </p:cNvGrpSpPr>
          <p:nvPr/>
        </p:nvGrpSpPr>
        <p:grpSpPr bwMode="auto">
          <a:xfrm>
            <a:off x="4811713" y="6130925"/>
            <a:ext cx="619125" cy="619125"/>
            <a:chOff x="2916" y="3376"/>
            <a:chExt cx="390" cy="390"/>
          </a:xfrm>
        </p:grpSpPr>
        <p:sp>
          <p:nvSpPr>
            <p:cNvPr id="132102" name="Oval 6"/>
            <p:cNvSpPr>
              <a:spLocks noChangeArrowheads="1"/>
            </p:cNvSpPr>
            <p:nvPr/>
          </p:nvSpPr>
          <p:spPr bwMode="auto">
            <a:xfrm>
              <a:off x="2916" y="3376"/>
              <a:ext cx="390" cy="390"/>
            </a:xfrm>
            <a:prstGeom prst="ellipse">
              <a:avLst/>
            </a:prstGeom>
            <a:solidFill>
              <a:srgbClr val="FF0000"/>
            </a:solidFill>
            <a:ln w="9525">
              <a:solidFill>
                <a:schemeClr val="tx1"/>
              </a:solidFill>
              <a:round/>
              <a:headEnd/>
              <a:tailEnd/>
            </a:ln>
            <a:effectLst/>
            <a:scene3d>
              <a:camera prst="orthographicFront"/>
              <a:lightRig rig="threePt" dir="t">
                <a:rot lat="0" lon="0" rev="2400000"/>
              </a:lightRig>
            </a:scene3d>
          </p:spPr>
          <p:txBody>
            <a:bodyPr wrap="none" anchor="ctr"/>
            <a:lstStyle/>
            <a:p>
              <a:pPr>
                <a:defRPr/>
              </a:pPr>
              <a:endParaRPr lang="en-US"/>
            </a:p>
          </p:txBody>
        </p:sp>
        <p:sp>
          <p:nvSpPr>
            <p:cNvPr id="30738" name="Text Box 7"/>
            <p:cNvSpPr txBox="1">
              <a:spLocks noChangeArrowheads="1"/>
            </p:cNvSpPr>
            <p:nvPr/>
          </p:nvSpPr>
          <p:spPr bwMode="auto">
            <a:xfrm>
              <a:off x="2968" y="3416"/>
              <a:ext cx="267" cy="291"/>
            </a:xfrm>
            <a:prstGeom prst="rect">
              <a:avLst/>
            </a:prstGeom>
            <a:noFill/>
            <a:ln w="9525">
              <a:noFill/>
              <a:miter lim="800000"/>
              <a:headEnd/>
              <a:tailEnd/>
            </a:ln>
          </p:spPr>
          <p:txBody>
            <a:bodyPr wrap="none">
              <a:spAutoFit/>
            </a:bodyPr>
            <a:lstStyle/>
            <a:p>
              <a:pPr>
                <a:defRPr/>
              </a:pPr>
              <a:r>
                <a:rPr lang="en-US" i="1" dirty="0">
                  <a:solidFill>
                    <a:schemeClr val="bg1"/>
                  </a:solidFill>
                  <a:latin typeface="+mn-lt"/>
                </a:rPr>
                <a:t>Q</a:t>
              </a:r>
            </a:p>
          </p:txBody>
        </p:sp>
      </p:grpSp>
      <p:pic>
        <p:nvPicPr>
          <p:cNvPr id="132104" name="Picture 8"/>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66713" y="4027488"/>
            <a:ext cx="8807450" cy="2774950"/>
          </a:xfrm>
          <a:prstGeom prst="rect">
            <a:avLst/>
          </a:prstGeom>
          <a:ln>
            <a:noFill/>
          </a:ln>
          <a:effectLst>
            <a:outerShdw blurRad="292100" dist="139700" dir="2700000" algn="tl" rotWithShape="0">
              <a:srgbClr val="333333">
                <a:alpha val="65000"/>
              </a:srgbClr>
            </a:outerShdw>
          </a:effectLst>
        </p:spPr>
      </p:pic>
      <p:sp>
        <p:nvSpPr>
          <p:cNvPr id="30735" name="Oval 10"/>
          <p:cNvSpPr>
            <a:spLocks noChangeArrowheads="1"/>
          </p:cNvSpPr>
          <p:nvPr/>
        </p:nvSpPr>
        <p:spPr bwMode="auto">
          <a:xfrm>
            <a:off x="5023754" y="3986313"/>
            <a:ext cx="217488" cy="217488"/>
          </a:xfrm>
          <a:prstGeom prst="ellipse">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9525">
            <a:solidFill>
              <a:schemeClr val="tx1"/>
            </a:solidFill>
            <a:round/>
            <a:headEnd/>
            <a:tailEnd/>
          </a:ln>
          <a:scene3d>
            <a:camera prst="orthographicFront"/>
            <a:lightRig rig="threePt" dir="t"/>
          </a:scene3d>
          <a:sp3d prstMaterial="metal"/>
        </p:spPr>
        <p:txBody>
          <a:bodyPr wrap="none" anchor="ctr"/>
          <a:lstStyle/>
          <a:p>
            <a:pPr>
              <a:defRPr/>
            </a:pPr>
            <a:endParaRPr lang="en-US"/>
          </a:p>
        </p:txBody>
      </p:sp>
      <p:sp>
        <p:nvSpPr>
          <p:cNvPr id="30733" name="Oval 13"/>
          <p:cNvSpPr>
            <a:spLocks noChangeArrowheads="1"/>
          </p:cNvSpPr>
          <p:nvPr/>
        </p:nvSpPr>
        <p:spPr bwMode="auto">
          <a:xfrm>
            <a:off x="5022583" y="4259974"/>
            <a:ext cx="217488" cy="217488"/>
          </a:xfrm>
          <a:prstGeom prst="ellipse">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9525">
            <a:solidFill>
              <a:schemeClr val="tx1"/>
            </a:solidFill>
            <a:round/>
            <a:headEnd/>
            <a:tailEnd/>
          </a:ln>
          <a:scene3d>
            <a:camera prst="orthographicFront"/>
            <a:lightRig rig="threePt" dir="t"/>
          </a:scene3d>
          <a:sp3d prstMaterial="metal"/>
        </p:spPr>
        <p:txBody>
          <a:bodyPr wrap="none" anchor="ctr"/>
          <a:lstStyle/>
          <a:p>
            <a:pPr>
              <a:defRPr/>
            </a:pPr>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2099">
                                            <p:txEl>
                                              <p:pRg st="1" end="1"/>
                                            </p:txEl>
                                          </p:spTgt>
                                        </p:tgtEl>
                                        <p:attrNameLst>
                                          <p:attrName>style.visibility</p:attrName>
                                        </p:attrNameLst>
                                      </p:cBhvr>
                                      <p:to>
                                        <p:strVal val="visible"/>
                                      </p:to>
                                    </p:set>
                                    <p:anim calcmode="lin" valueType="num">
                                      <p:cBhvr additive="base">
                                        <p:cTn id="7" dur="500" fill="hold"/>
                                        <p:tgtEl>
                                          <p:spTgt spid="13209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209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afterGroup">
                            <p:stCondLst>
                              <p:cond delay="500"/>
                            </p:stCondLst>
                            <p:childTnLst>
                              <p:par>
                                <p:cTn id="10" presetID="26"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145">
                                          <p:stCondLst>
                                            <p:cond delay="0"/>
                                          </p:stCondLst>
                                        </p:cTn>
                                        <p:tgtEl>
                                          <p:spTgt spid="2"/>
                                        </p:tgtEl>
                                      </p:cBhvr>
                                    </p:animEffect>
                                    <p:anim calcmode="lin" valueType="num">
                                      <p:cBhvr>
                                        <p:cTn id="13" dur="456"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16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166" tmFilter="0, 0; 0.125,0.2665; 0.25,0.4; 0.375,0.465; 0.5,0.5;  0.625,0.535; 0.75,0.6; 0.875,0.7335; 1,1">
                                          <p:stCondLst>
                                            <p:cond delay="166"/>
                                          </p:stCondLst>
                                        </p:cTn>
                                        <p:tgtEl>
                                          <p:spTgt spid="2"/>
                                        </p:tgtEl>
                                        <p:attrNameLst>
                                          <p:attrName>ppt_y</p:attrName>
                                        </p:attrNameLst>
                                      </p:cBhvr>
                                      <p:tavLst>
                                        <p:tav tm="0" fmla="#ppt_y-sin(pi*$)/9">
                                          <p:val>
                                            <p:fltVal val="0"/>
                                          </p:val>
                                        </p:tav>
                                        <p:tav tm="100000">
                                          <p:val>
                                            <p:fltVal val="1"/>
                                          </p:val>
                                        </p:tav>
                                      </p:tavLst>
                                    </p:anim>
                                    <p:anim calcmode="lin" valueType="num">
                                      <p:cBhvr>
                                        <p:cTn id="16" dur="83" tmFilter="0, 0; 0.125,0.2665; 0.25,0.4; 0.375,0.465; 0.5,0.5;  0.625,0.535; 0.75,0.6; 0.875,0.7335; 1,1">
                                          <p:stCondLst>
                                            <p:cond delay="331"/>
                                          </p:stCondLst>
                                        </p:cTn>
                                        <p:tgtEl>
                                          <p:spTgt spid="2"/>
                                        </p:tgtEl>
                                        <p:attrNameLst>
                                          <p:attrName>ppt_y</p:attrName>
                                        </p:attrNameLst>
                                      </p:cBhvr>
                                      <p:tavLst>
                                        <p:tav tm="0" fmla="#ppt_y-sin(pi*$)/27">
                                          <p:val>
                                            <p:fltVal val="0"/>
                                          </p:val>
                                        </p:tav>
                                        <p:tav tm="100000">
                                          <p:val>
                                            <p:fltVal val="1"/>
                                          </p:val>
                                        </p:tav>
                                      </p:tavLst>
                                    </p:anim>
                                    <p:anim calcmode="lin" valueType="num">
                                      <p:cBhvr>
                                        <p:cTn id="17" dur="41" tmFilter="0, 0; 0.125,0.2665; 0.25,0.4; 0.375,0.465; 0.5,0.5;  0.625,0.535; 0.75,0.6; 0.875,0.7335; 1,1">
                                          <p:stCondLst>
                                            <p:cond delay="414"/>
                                          </p:stCondLst>
                                        </p:cTn>
                                        <p:tgtEl>
                                          <p:spTgt spid="2"/>
                                        </p:tgtEl>
                                        <p:attrNameLst>
                                          <p:attrName>ppt_y</p:attrName>
                                        </p:attrNameLst>
                                      </p:cBhvr>
                                      <p:tavLst>
                                        <p:tav tm="0" fmla="#ppt_y-sin(pi*$)/81">
                                          <p:val>
                                            <p:fltVal val="0"/>
                                          </p:val>
                                        </p:tav>
                                        <p:tav tm="100000">
                                          <p:val>
                                            <p:fltVal val="1"/>
                                          </p:val>
                                        </p:tav>
                                      </p:tavLst>
                                    </p:anim>
                                    <p:animScale>
                                      <p:cBhvr>
                                        <p:cTn id="18" dur="7">
                                          <p:stCondLst>
                                            <p:cond delay="162"/>
                                          </p:stCondLst>
                                        </p:cTn>
                                        <p:tgtEl>
                                          <p:spTgt spid="2"/>
                                        </p:tgtEl>
                                      </p:cBhvr>
                                      <p:to x="100000" y="60000"/>
                                    </p:animScale>
                                    <p:animScale>
                                      <p:cBhvr>
                                        <p:cTn id="19" dur="41" decel="50000">
                                          <p:stCondLst>
                                            <p:cond delay="169"/>
                                          </p:stCondLst>
                                        </p:cTn>
                                        <p:tgtEl>
                                          <p:spTgt spid="2"/>
                                        </p:tgtEl>
                                      </p:cBhvr>
                                      <p:to x="100000" y="100000"/>
                                    </p:animScale>
                                    <p:animScale>
                                      <p:cBhvr>
                                        <p:cTn id="20" dur="7">
                                          <p:stCondLst>
                                            <p:cond delay="328"/>
                                          </p:stCondLst>
                                        </p:cTn>
                                        <p:tgtEl>
                                          <p:spTgt spid="2"/>
                                        </p:tgtEl>
                                      </p:cBhvr>
                                      <p:to x="100000" y="80000"/>
                                    </p:animScale>
                                    <p:animScale>
                                      <p:cBhvr>
                                        <p:cTn id="21" dur="41" decel="50000">
                                          <p:stCondLst>
                                            <p:cond delay="335"/>
                                          </p:stCondLst>
                                        </p:cTn>
                                        <p:tgtEl>
                                          <p:spTgt spid="2"/>
                                        </p:tgtEl>
                                      </p:cBhvr>
                                      <p:to x="100000" y="100000"/>
                                    </p:animScale>
                                    <p:animScale>
                                      <p:cBhvr>
                                        <p:cTn id="22" dur="7">
                                          <p:stCondLst>
                                            <p:cond delay="410"/>
                                          </p:stCondLst>
                                        </p:cTn>
                                        <p:tgtEl>
                                          <p:spTgt spid="2"/>
                                        </p:tgtEl>
                                      </p:cBhvr>
                                      <p:to x="100000" y="90000"/>
                                    </p:animScale>
                                    <p:animScale>
                                      <p:cBhvr>
                                        <p:cTn id="23" dur="41" decel="50000">
                                          <p:stCondLst>
                                            <p:cond delay="417"/>
                                          </p:stCondLst>
                                        </p:cTn>
                                        <p:tgtEl>
                                          <p:spTgt spid="2"/>
                                        </p:tgtEl>
                                      </p:cBhvr>
                                      <p:to x="100000" y="100000"/>
                                    </p:animScale>
                                    <p:animScale>
                                      <p:cBhvr>
                                        <p:cTn id="24" dur="7">
                                          <p:stCondLst>
                                            <p:cond delay="452"/>
                                          </p:stCondLst>
                                        </p:cTn>
                                        <p:tgtEl>
                                          <p:spTgt spid="2"/>
                                        </p:tgtEl>
                                      </p:cBhvr>
                                      <p:to x="100000" y="95000"/>
                                    </p:animScale>
                                    <p:animScale>
                                      <p:cBhvr>
                                        <p:cTn id="25" dur="41" decel="50000">
                                          <p:stCondLst>
                                            <p:cond delay="458"/>
                                          </p:stCondLst>
                                        </p:cTn>
                                        <p:tgtEl>
                                          <p:spTgt spid="2"/>
                                        </p:tgtEl>
                                      </p:cBhvr>
                                      <p:to x="100000" y="100000"/>
                                    </p:animScale>
                                  </p:childTnLst>
                                  <p:subTnLst>
                                    <p:audio>
                                      <p:cMediaNode>
                                        <p:cTn display="0" masterRel="sameClick">
                                          <p:stCondLst>
                                            <p:cond evt="begin" delay="0">
                                              <p:tn val="10"/>
                                            </p:cond>
                                          </p:stCondLst>
                                          <p:endCondLst>
                                            <p:cond evt="onStopAudio" delay="0">
                                              <p:tgtEl>
                                                <p:sldTgt/>
                                              </p:tgtEl>
                                            </p:cond>
                                          </p:endCondLst>
                                        </p:cTn>
                                        <p:tgtEl>
                                          <p:sndTgt r:embed="rId5" name="coin.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32104"/>
                                        </p:tgtEl>
                                        <p:attrNameLst>
                                          <p:attrName>style.visibility</p:attrName>
                                        </p:attrNameLst>
                                      </p:cBhvr>
                                      <p:to>
                                        <p:strVal val="visible"/>
                                      </p:to>
                                    </p:set>
                                    <p:anim calcmode="lin" valueType="num">
                                      <p:cBhvr additive="base">
                                        <p:cTn id="30" dur="500" fill="hold"/>
                                        <p:tgtEl>
                                          <p:spTgt spid="132104"/>
                                        </p:tgtEl>
                                        <p:attrNameLst>
                                          <p:attrName>ppt_x</p:attrName>
                                        </p:attrNameLst>
                                      </p:cBhvr>
                                      <p:tavLst>
                                        <p:tav tm="0">
                                          <p:val>
                                            <p:strVal val="#ppt_x"/>
                                          </p:val>
                                        </p:tav>
                                        <p:tav tm="100000">
                                          <p:val>
                                            <p:strVal val="#ppt_x"/>
                                          </p:val>
                                        </p:tav>
                                      </p:tavLst>
                                    </p:anim>
                                    <p:anim calcmode="lin" valueType="num">
                                      <p:cBhvr additive="base">
                                        <p:cTn id="31" dur="500" fill="hold"/>
                                        <p:tgtEl>
                                          <p:spTgt spid="13210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6" name="suction.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32099">
                                            <p:txEl>
                                              <p:pRg st="2" end="2"/>
                                            </p:txEl>
                                          </p:spTgt>
                                        </p:tgtEl>
                                        <p:attrNameLst>
                                          <p:attrName>style.visibility</p:attrName>
                                        </p:attrNameLst>
                                      </p:cBhvr>
                                      <p:to>
                                        <p:strVal val="visible"/>
                                      </p:to>
                                    </p:set>
                                    <p:anim calcmode="lin" valueType="num">
                                      <p:cBhvr additive="base">
                                        <p:cTn id="36" dur="500" fill="hold"/>
                                        <p:tgtEl>
                                          <p:spTgt spid="132099">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3209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6" presetClass="entr" presetSubtype="0" fill="hold" nodeType="clickEffect">
                                  <p:stCondLst>
                                    <p:cond delay="0"/>
                                  </p:stCondLst>
                                  <p:childTnLst>
                                    <p:set>
                                      <p:cBhvr>
                                        <p:cTn id="41" dur="1" fill="hold">
                                          <p:stCondLst>
                                            <p:cond delay="0"/>
                                          </p:stCondLst>
                                        </p:cTn>
                                        <p:tgtEl>
                                          <p:spTgt spid="30733"/>
                                        </p:tgtEl>
                                        <p:attrNameLst>
                                          <p:attrName>style.visibility</p:attrName>
                                        </p:attrNameLst>
                                      </p:cBhvr>
                                      <p:to>
                                        <p:strVal val="visible"/>
                                      </p:to>
                                    </p:set>
                                    <p:animEffect transition="in" filter="wipe(down)">
                                      <p:cBhvr>
                                        <p:cTn id="42" dur="145">
                                          <p:stCondLst>
                                            <p:cond delay="0"/>
                                          </p:stCondLst>
                                        </p:cTn>
                                        <p:tgtEl>
                                          <p:spTgt spid="30733"/>
                                        </p:tgtEl>
                                      </p:cBhvr>
                                    </p:animEffect>
                                    <p:anim calcmode="lin" valueType="num">
                                      <p:cBhvr>
                                        <p:cTn id="43" dur="456" tmFilter="0,0; 0.14,0.36; 0.43,0.73; 0.71,0.91; 1.0,1.0">
                                          <p:stCondLst>
                                            <p:cond delay="0"/>
                                          </p:stCondLst>
                                        </p:cTn>
                                        <p:tgtEl>
                                          <p:spTgt spid="30733"/>
                                        </p:tgtEl>
                                        <p:attrNameLst>
                                          <p:attrName>ppt_x</p:attrName>
                                        </p:attrNameLst>
                                      </p:cBhvr>
                                      <p:tavLst>
                                        <p:tav tm="0">
                                          <p:val>
                                            <p:strVal val="#ppt_x-0.25"/>
                                          </p:val>
                                        </p:tav>
                                        <p:tav tm="100000">
                                          <p:val>
                                            <p:strVal val="#ppt_x"/>
                                          </p:val>
                                        </p:tav>
                                      </p:tavLst>
                                    </p:anim>
                                    <p:anim calcmode="lin" valueType="num">
                                      <p:cBhvr>
                                        <p:cTn id="44" dur="166" tmFilter="0.0,0.0; 0.25,0.07; 0.50,0.2; 0.75,0.467; 1.0,1.0">
                                          <p:stCondLst>
                                            <p:cond delay="0"/>
                                          </p:stCondLst>
                                        </p:cTn>
                                        <p:tgtEl>
                                          <p:spTgt spid="30733"/>
                                        </p:tgtEl>
                                        <p:attrNameLst>
                                          <p:attrName>ppt_y</p:attrName>
                                        </p:attrNameLst>
                                      </p:cBhvr>
                                      <p:tavLst>
                                        <p:tav tm="0" fmla="#ppt_y-sin(pi*$)/3">
                                          <p:val>
                                            <p:fltVal val="0.5"/>
                                          </p:val>
                                        </p:tav>
                                        <p:tav tm="100000">
                                          <p:val>
                                            <p:fltVal val="1"/>
                                          </p:val>
                                        </p:tav>
                                      </p:tavLst>
                                    </p:anim>
                                    <p:anim calcmode="lin" valueType="num">
                                      <p:cBhvr>
                                        <p:cTn id="45" dur="166" tmFilter="0, 0; 0.125,0.2665; 0.25,0.4; 0.375,0.465; 0.5,0.5;  0.625,0.535; 0.75,0.6; 0.875,0.7335; 1,1">
                                          <p:stCondLst>
                                            <p:cond delay="166"/>
                                          </p:stCondLst>
                                        </p:cTn>
                                        <p:tgtEl>
                                          <p:spTgt spid="30733"/>
                                        </p:tgtEl>
                                        <p:attrNameLst>
                                          <p:attrName>ppt_y</p:attrName>
                                        </p:attrNameLst>
                                      </p:cBhvr>
                                      <p:tavLst>
                                        <p:tav tm="0" fmla="#ppt_y-sin(pi*$)/9">
                                          <p:val>
                                            <p:fltVal val="0"/>
                                          </p:val>
                                        </p:tav>
                                        <p:tav tm="100000">
                                          <p:val>
                                            <p:fltVal val="1"/>
                                          </p:val>
                                        </p:tav>
                                      </p:tavLst>
                                    </p:anim>
                                    <p:anim calcmode="lin" valueType="num">
                                      <p:cBhvr>
                                        <p:cTn id="46" dur="83" tmFilter="0, 0; 0.125,0.2665; 0.25,0.4; 0.375,0.465; 0.5,0.5;  0.625,0.535; 0.75,0.6; 0.875,0.7335; 1,1">
                                          <p:stCondLst>
                                            <p:cond delay="331"/>
                                          </p:stCondLst>
                                        </p:cTn>
                                        <p:tgtEl>
                                          <p:spTgt spid="30733"/>
                                        </p:tgtEl>
                                        <p:attrNameLst>
                                          <p:attrName>ppt_y</p:attrName>
                                        </p:attrNameLst>
                                      </p:cBhvr>
                                      <p:tavLst>
                                        <p:tav tm="0" fmla="#ppt_y-sin(pi*$)/27">
                                          <p:val>
                                            <p:fltVal val="0"/>
                                          </p:val>
                                        </p:tav>
                                        <p:tav tm="100000">
                                          <p:val>
                                            <p:fltVal val="1"/>
                                          </p:val>
                                        </p:tav>
                                      </p:tavLst>
                                    </p:anim>
                                    <p:anim calcmode="lin" valueType="num">
                                      <p:cBhvr>
                                        <p:cTn id="47" dur="41" tmFilter="0, 0; 0.125,0.2665; 0.25,0.4; 0.375,0.465; 0.5,0.5;  0.625,0.535; 0.75,0.6; 0.875,0.7335; 1,1">
                                          <p:stCondLst>
                                            <p:cond delay="414"/>
                                          </p:stCondLst>
                                        </p:cTn>
                                        <p:tgtEl>
                                          <p:spTgt spid="30733"/>
                                        </p:tgtEl>
                                        <p:attrNameLst>
                                          <p:attrName>ppt_y</p:attrName>
                                        </p:attrNameLst>
                                      </p:cBhvr>
                                      <p:tavLst>
                                        <p:tav tm="0" fmla="#ppt_y-sin(pi*$)/81">
                                          <p:val>
                                            <p:fltVal val="0"/>
                                          </p:val>
                                        </p:tav>
                                        <p:tav tm="100000">
                                          <p:val>
                                            <p:fltVal val="1"/>
                                          </p:val>
                                        </p:tav>
                                      </p:tavLst>
                                    </p:anim>
                                    <p:animScale>
                                      <p:cBhvr>
                                        <p:cTn id="48" dur="7">
                                          <p:stCondLst>
                                            <p:cond delay="162"/>
                                          </p:stCondLst>
                                        </p:cTn>
                                        <p:tgtEl>
                                          <p:spTgt spid="30733"/>
                                        </p:tgtEl>
                                      </p:cBhvr>
                                      <p:to x="100000" y="60000"/>
                                    </p:animScale>
                                    <p:animScale>
                                      <p:cBhvr>
                                        <p:cTn id="49" dur="41" decel="50000">
                                          <p:stCondLst>
                                            <p:cond delay="169"/>
                                          </p:stCondLst>
                                        </p:cTn>
                                        <p:tgtEl>
                                          <p:spTgt spid="30733"/>
                                        </p:tgtEl>
                                      </p:cBhvr>
                                      <p:to x="100000" y="100000"/>
                                    </p:animScale>
                                    <p:animScale>
                                      <p:cBhvr>
                                        <p:cTn id="50" dur="7">
                                          <p:stCondLst>
                                            <p:cond delay="328"/>
                                          </p:stCondLst>
                                        </p:cTn>
                                        <p:tgtEl>
                                          <p:spTgt spid="30733"/>
                                        </p:tgtEl>
                                      </p:cBhvr>
                                      <p:to x="100000" y="80000"/>
                                    </p:animScale>
                                    <p:animScale>
                                      <p:cBhvr>
                                        <p:cTn id="51" dur="41" decel="50000">
                                          <p:stCondLst>
                                            <p:cond delay="335"/>
                                          </p:stCondLst>
                                        </p:cTn>
                                        <p:tgtEl>
                                          <p:spTgt spid="30733"/>
                                        </p:tgtEl>
                                      </p:cBhvr>
                                      <p:to x="100000" y="100000"/>
                                    </p:animScale>
                                    <p:animScale>
                                      <p:cBhvr>
                                        <p:cTn id="52" dur="7">
                                          <p:stCondLst>
                                            <p:cond delay="410"/>
                                          </p:stCondLst>
                                        </p:cTn>
                                        <p:tgtEl>
                                          <p:spTgt spid="30733"/>
                                        </p:tgtEl>
                                      </p:cBhvr>
                                      <p:to x="100000" y="90000"/>
                                    </p:animScale>
                                    <p:animScale>
                                      <p:cBhvr>
                                        <p:cTn id="53" dur="41" decel="50000">
                                          <p:stCondLst>
                                            <p:cond delay="417"/>
                                          </p:stCondLst>
                                        </p:cTn>
                                        <p:tgtEl>
                                          <p:spTgt spid="30733"/>
                                        </p:tgtEl>
                                      </p:cBhvr>
                                      <p:to x="100000" y="100000"/>
                                    </p:animScale>
                                    <p:animScale>
                                      <p:cBhvr>
                                        <p:cTn id="54" dur="7">
                                          <p:stCondLst>
                                            <p:cond delay="452"/>
                                          </p:stCondLst>
                                        </p:cTn>
                                        <p:tgtEl>
                                          <p:spTgt spid="30733"/>
                                        </p:tgtEl>
                                      </p:cBhvr>
                                      <p:to x="100000" y="95000"/>
                                    </p:animScale>
                                    <p:animScale>
                                      <p:cBhvr>
                                        <p:cTn id="55" dur="41" decel="50000">
                                          <p:stCondLst>
                                            <p:cond delay="458"/>
                                          </p:stCondLst>
                                        </p:cTn>
                                        <p:tgtEl>
                                          <p:spTgt spid="30733"/>
                                        </p:tgtEl>
                                      </p:cBhvr>
                                      <p:to x="100000" y="100000"/>
                                    </p:animScale>
                                  </p:childTnLst>
                                  <p:subTnLst>
                                    <p:audio>
                                      <p:cMediaNode>
                                        <p:cTn display="0" masterRel="sameClick">
                                          <p:stCondLst>
                                            <p:cond evt="begin" delay="0">
                                              <p:tn val="40"/>
                                            </p:cond>
                                          </p:stCondLst>
                                          <p:endCondLst>
                                            <p:cond evt="onStopAudio" delay="0">
                                              <p:tgtEl>
                                                <p:sldTgt/>
                                              </p:tgtEl>
                                            </p:cond>
                                          </p:endCondLst>
                                        </p:cTn>
                                        <p:tgtEl>
                                          <p:sndTgt r:embed="rId5" name="coin.wav"/>
                                        </p:tgtEl>
                                      </p:cMediaNode>
                                    </p:audio>
                                  </p:subTnLst>
                                </p:cTn>
                              </p:par>
                            </p:childTnLst>
                          </p:cTn>
                        </p:par>
                        <p:par>
                          <p:cTn id="56" fill="hold" nodeType="afterGroup">
                            <p:stCondLst>
                              <p:cond delay="500"/>
                            </p:stCondLst>
                            <p:childTnLst>
                              <p:par>
                                <p:cTn id="57" presetID="1" presetClass="path" presetSubtype="0" repeatCount="indefinite" fill="hold" nodeType="afterEffect">
                                  <p:stCondLst>
                                    <p:cond delay="0"/>
                                  </p:stCondLst>
                                  <p:childTnLst>
                                    <p:animMotion origin="layout" path="M -0.00243 2.10916E-6 C 0.09757 2.10916E-6 0.17917 0.03006 0.17917 0.06707 C 0.17917 0.10407 0.09757 0.13436 -0.00243 0.13436 C -0.10243 0.13436 -0.18316 0.10407 -0.18316 0.06707 C -0.18316 0.03006 -0.10243 2.10916E-6 -0.00243 2.10916E-6 Z " pathEditMode="relative" rAng="0" ptsTypes="fffff">
                                      <p:cBhvr>
                                        <p:cTn id="58" dur="2000" fill="hold"/>
                                        <p:tgtEl>
                                          <p:spTgt spid="30733"/>
                                        </p:tgtEl>
                                        <p:attrNameLst>
                                          <p:attrName>ppt_x</p:attrName>
                                          <p:attrName>ppt_y</p:attrName>
                                        </p:attrNameLst>
                                      </p:cBhvr>
                                      <p:rCtr x="35" y="6707"/>
                                    </p:animMotion>
                                  </p:childTnLst>
                                </p:cTn>
                              </p:par>
                            </p:childTnLst>
                          </p:cTn>
                        </p:par>
                      </p:childTnLst>
                    </p:cTn>
                  </p:par>
                  <p:par>
                    <p:cTn id="59" fill="hold" nodeType="clickPar">
                      <p:stCondLst>
                        <p:cond delay="indefinite"/>
                      </p:stCondLst>
                      <p:childTnLst>
                        <p:par>
                          <p:cTn id="60" fill="hold" nodeType="withGroup">
                            <p:stCondLst>
                              <p:cond delay="0"/>
                            </p:stCondLst>
                            <p:childTnLst>
                              <p:par>
                                <p:cTn id="61" presetID="26" presetClass="entr" presetSubtype="0" fill="hold" nodeType="clickEffect">
                                  <p:stCondLst>
                                    <p:cond delay="0"/>
                                  </p:stCondLst>
                                  <p:childTnLst>
                                    <p:set>
                                      <p:cBhvr>
                                        <p:cTn id="62" dur="1" fill="hold">
                                          <p:stCondLst>
                                            <p:cond delay="0"/>
                                          </p:stCondLst>
                                        </p:cTn>
                                        <p:tgtEl>
                                          <p:spTgt spid="30735"/>
                                        </p:tgtEl>
                                        <p:attrNameLst>
                                          <p:attrName>style.visibility</p:attrName>
                                        </p:attrNameLst>
                                      </p:cBhvr>
                                      <p:to>
                                        <p:strVal val="visible"/>
                                      </p:to>
                                    </p:set>
                                    <p:animEffect transition="in" filter="wipe(down)">
                                      <p:cBhvr>
                                        <p:cTn id="63" dur="145">
                                          <p:stCondLst>
                                            <p:cond delay="0"/>
                                          </p:stCondLst>
                                        </p:cTn>
                                        <p:tgtEl>
                                          <p:spTgt spid="30735"/>
                                        </p:tgtEl>
                                      </p:cBhvr>
                                    </p:animEffect>
                                    <p:anim calcmode="lin" valueType="num">
                                      <p:cBhvr>
                                        <p:cTn id="64" dur="456" tmFilter="0,0; 0.14,0.36; 0.43,0.73; 0.71,0.91; 1.0,1.0">
                                          <p:stCondLst>
                                            <p:cond delay="0"/>
                                          </p:stCondLst>
                                        </p:cTn>
                                        <p:tgtEl>
                                          <p:spTgt spid="30735"/>
                                        </p:tgtEl>
                                        <p:attrNameLst>
                                          <p:attrName>ppt_x</p:attrName>
                                        </p:attrNameLst>
                                      </p:cBhvr>
                                      <p:tavLst>
                                        <p:tav tm="0">
                                          <p:val>
                                            <p:strVal val="#ppt_x-0.25"/>
                                          </p:val>
                                        </p:tav>
                                        <p:tav tm="100000">
                                          <p:val>
                                            <p:strVal val="#ppt_x"/>
                                          </p:val>
                                        </p:tav>
                                      </p:tavLst>
                                    </p:anim>
                                    <p:anim calcmode="lin" valueType="num">
                                      <p:cBhvr>
                                        <p:cTn id="65" dur="166" tmFilter="0.0,0.0; 0.25,0.07; 0.50,0.2; 0.75,0.467; 1.0,1.0">
                                          <p:stCondLst>
                                            <p:cond delay="0"/>
                                          </p:stCondLst>
                                        </p:cTn>
                                        <p:tgtEl>
                                          <p:spTgt spid="30735"/>
                                        </p:tgtEl>
                                        <p:attrNameLst>
                                          <p:attrName>ppt_y</p:attrName>
                                        </p:attrNameLst>
                                      </p:cBhvr>
                                      <p:tavLst>
                                        <p:tav tm="0" fmla="#ppt_y-sin(pi*$)/3">
                                          <p:val>
                                            <p:fltVal val="0.5"/>
                                          </p:val>
                                        </p:tav>
                                        <p:tav tm="100000">
                                          <p:val>
                                            <p:fltVal val="1"/>
                                          </p:val>
                                        </p:tav>
                                      </p:tavLst>
                                    </p:anim>
                                    <p:anim calcmode="lin" valueType="num">
                                      <p:cBhvr>
                                        <p:cTn id="66" dur="166" tmFilter="0, 0; 0.125,0.2665; 0.25,0.4; 0.375,0.465; 0.5,0.5;  0.625,0.535; 0.75,0.6; 0.875,0.7335; 1,1">
                                          <p:stCondLst>
                                            <p:cond delay="166"/>
                                          </p:stCondLst>
                                        </p:cTn>
                                        <p:tgtEl>
                                          <p:spTgt spid="30735"/>
                                        </p:tgtEl>
                                        <p:attrNameLst>
                                          <p:attrName>ppt_y</p:attrName>
                                        </p:attrNameLst>
                                      </p:cBhvr>
                                      <p:tavLst>
                                        <p:tav tm="0" fmla="#ppt_y-sin(pi*$)/9">
                                          <p:val>
                                            <p:fltVal val="0"/>
                                          </p:val>
                                        </p:tav>
                                        <p:tav tm="100000">
                                          <p:val>
                                            <p:fltVal val="1"/>
                                          </p:val>
                                        </p:tav>
                                      </p:tavLst>
                                    </p:anim>
                                    <p:anim calcmode="lin" valueType="num">
                                      <p:cBhvr>
                                        <p:cTn id="67" dur="83" tmFilter="0, 0; 0.125,0.2665; 0.25,0.4; 0.375,0.465; 0.5,0.5;  0.625,0.535; 0.75,0.6; 0.875,0.7335; 1,1">
                                          <p:stCondLst>
                                            <p:cond delay="331"/>
                                          </p:stCondLst>
                                        </p:cTn>
                                        <p:tgtEl>
                                          <p:spTgt spid="30735"/>
                                        </p:tgtEl>
                                        <p:attrNameLst>
                                          <p:attrName>ppt_y</p:attrName>
                                        </p:attrNameLst>
                                      </p:cBhvr>
                                      <p:tavLst>
                                        <p:tav tm="0" fmla="#ppt_y-sin(pi*$)/27">
                                          <p:val>
                                            <p:fltVal val="0"/>
                                          </p:val>
                                        </p:tav>
                                        <p:tav tm="100000">
                                          <p:val>
                                            <p:fltVal val="1"/>
                                          </p:val>
                                        </p:tav>
                                      </p:tavLst>
                                    </p:anim>
                                    <p:anim calcmode="lin" valueType="num">
                                      <p:cBhvr>
                                        <p:cTn id="68" dur="41" tmFilter="0, 0; 0.125,0.2665; 0.25,0.4; 0.375,0.465; 0.5,0.5;  0.625,0.535; 0.75,0.6; 0.875,0.7335; 1,1">
                                          <p:stCondLst>
                                            <p:cond delay="414"/>
                                          </p:stCondLst>
                                        </p:cTn>
                                        <p:tgtEl>
                                          <p:spTgt spid="30735"/>
                                        </p:tgtEl>
                                        <p:attrNameLst>
                                          <p:attrName>ppt_y</p:attrName>
                                        </p:attrNameLst>
                                      </p:cBhvr>
                                      <p:tavLst>
                                        <p:tav tm="0" fmla="#ppt_y-sin(pi*$)/81">
                                          <p:val>
                                            <p:fltVal val="0"/>
                                          </p:val>
                                        </p:tav>
                                        <p:tav tm="100000">
                                          <p:val>
                                            <p:fltVal val="1"/>
                                          </p:val>
                                        </p:tav>
                                      </p:tavLst>
                                    </p:anim>
                                    <p:animScale>
                                      <p:cBhvr>
                                        <p:cTn id="69" dur="7">
                                          <p:stCondLst>
                                            <p:cond delay="162"/>
                                          </p:stCondLst>
                                        </p:cTn>
                                        <p:tgtEl>
                                          <p:spTgt spid="30735"/>
                                        </p:tgtEl>
                                      </p:cBhvr>
                                      <p:to x="100000" y="60000"/>
                                    </p:animScale>
                                    <p:animScale>
                                      <p:cBhvr>
                                        <p:cTn id="70" dur="41" decel="50000">
                                          <p:stCondLst>
                                            <p:cond delay="169"/>
                                          </p:stCondLst>
                                        </p:cTn>
                                        <p:tgtEl>
                                          <p:spTgt spid="30735"/>
                                        </p:tgtEl>
                                      </p:cBhvr>
                                      <p:to x="100000" y="100000"/>
                                    </p:animScale>
                                    <p:animScale>
                                      <p:cBhvr>
                                        <p:cTn id="71" dur="7">
                                          <p:stCondLst>
                                            <p:cond delay="328"/>
                                          </p:stCondLst>
                                        </p:cTn>
                                        <p:tgtEl>
                                          <p:spTgt spid="30735"/>
                                        </p:tgtEl>
                                      </p:cBhvr>
                                      <p:to x="100000" y="80000"/>
                                    </p:animScale>
                                    <p:animScale>
                                      <p:cBhvr>
                                        <p:cTn id="72" dur="41" decel="50000">
                                          <p:stCondLst>
                                            <p:cond delay="335"/>
                                          </p:stCondLst>
                                        </p:cTn>
                                        <p:tgtEl>
                                          <p:spTgt spid="30735"/>
                                        </p:tgtEl>
                                      </p:cBhvr>
                                      <p:to x="100000" y="100000"/>
                                    </p:animScale>
                                    <p:animScale>
                                      <p:cBhvr>
                                        <p:cTn id="73" dur="7">
                                          <p:stCondLst>
                                            <p:cond delay="410"/>
                                          </p:stCondLst>
                                        </p:cTn>
                                        <p:tgtEl>
                                          <p:spTgt spid="30735"/>
                                        </p:tgtEl>
                                      </p:cBhvr>
                                      <p:to x="100000" y="90000"/>
                                    </p:animScale>
                                    <p:animScale>
                                      <p:cBhvr>
                                        <p:cTn id="74" dur="41" decel="50000">
                                          <p:stCondLst>
                                            <p:cond delay="417"/>
                                          </p:stCondLst>
                                        </p:cTn>
                                        <p:tgtEl>
                                          <p:spTgt spid="30735"/>
                                        </p:tgtEl>
                                      </p:cBhvr>
                                      <p:to x="100000" y="100000"/>
                                    </p:animScale>
                                    <p:animScale>
                                      <p:cBhvr>
                                        <p:cTn id="75" dur="7">
                                          <p:stCondLst>
                                            <p:cond delay="452"/>
                                          </p:stCondLst>
                                        </p:cTn>
                                        <p:tgtEl>
                                          <p:spTgt spid="30735"/>
                                        </p:tgtEl>
                                      </p:cBhvr>
                                      <p:to x="100000" y="95000"/>
                                    </p:animScale>
                                    <p:animScale>
                                      <p:cBhvr>
                                        <p:cTn id="76" dur="41" decel="50000">
                                          <p:stCondLst>
                                            <p:cond delay="458"/>
                                          </p:stCondLst>
                                        </p:cTn>
                                        <p:tgtEl>
                                          <p:spTgt spid="30735"/>
                                        </p:tgtEl>
                                      </p:cBhvr>
                                      <p:to x="100000" y="100000"/>
                                    </p:animScale>
                                  </p:childTnLst>
                                  <p:subTnLst>
                                    <p:audio>
                                      <p:cMediaNode>
                                        <p:cTn display="0" masterRel="sameClick">
                                          <p:stCondLst>
                                            <p:cond evt="begin" delay="0">
                                              <p:tn val="61"/>
                                            </p:cond>
                                          </p:stCondLst>
                                          <p:endCondLst>
                                            <p:cond evt="onStopAudio" delay="0">
                                              <p:tgtEl>
                                                <p:sldTgt/>
                                              </p:tgtEl>
                                            </p:cond>
                                          </p:endCondLst>
                                        </p:cTn>
                                        <p:tgtEl>
                                          <p:sndTgt r:embed="rId5" name="coin.wav"/>
                                        </p:tgtEl>
                                      </p:cMediaNode>
                                    </p:audio>
                                  </p:subTnLst>
                                </p:cTn>
                              </p:par>
                            </p:childTnLst>
                          </p:cTn>
                        </p:par>
                        <p:par>
                          <p:cTn id="77" fill="hold" nodeType="afterGroup">
                            <p:stCondLst>
                              <p:cond delay="500"/>
                            </p:stCondLst>
                            <p:childTnLst>
                              <p:par>
                                <p:cTn id="78" presetID="1" presetClass="path" presetSubtype="0" repeatCount="indefinite" fill="hold" nodeType="afterEffect">
                                  <p:stCondLst>
                                    <p:cond delay="0"/>
                                  </p:stCondLst>
                                  <p:childTnLst>
                                    <p:animMotion origin="layout" path="M 4.44444E-6 2.31267E-7 C 0.18593 2.31267E-7 0.3375 0.05018 0.3375 0.11216 C 0.3375 0.17391 0.18593 0.22433 4.44444E-6 0.22433 C -0.18612 0.22433 -0.33733 0.17391 -0.33733 0.11216 C -0.33733 0.05018 -0.18612 2.31267E-7 4.44444E-6 2.31267E-7 Z " pathEditMode="relative" rAng="0" ptsTypes="fffff">
                                      <p:cBhvr>
                                        <p:cTn id="79" dur="3000" fill="hold"/>
                                        <p:tgtEl>
                                          <p:spTgt spid="30735"/>
                                        </p:tgtEl>
                                        <p:attrNameLst>
                                          <p:attrName>ppt_x</p:attrName>
                                          <p:attrName>ppt_y</p:attrName>
                                        </p:attrNameLst>
                                      </p:cBhvr>
                                      <p:rCtr x="0" y="112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687388" y="2827338"/>
            <a:ext cx="7772400" cy="403066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ym typeface="Symbol" pitchFamily="18" charset="2"/>
              </a:rPr>
              <a:t>PRACTICE: Observe the test charges as they are released. What is the sign of </a:t>
            </a:r>
            <a:r>
              <a:rPr lang="en-US" altLang="en-US" sz="2400" i="1">
                <a:sym typeface="Symbol" pitchFamily="18" charset="2"/>
              </a:rPr>
              <a:t>Q</a:t>
            </a:r>
            <a:r>
              <a:rPr lang="en-US" altLang="en-US" sz="2400">
                <a:sym typeface="Symbol" pitchFamily="18" charset="2"/>
              </a:rPr>
              <a:t>?</a:t>
            </a:r>
          </a:p>
          <a:p>
            <a:pPr>
              <a:buFontTx/>
              <a:buNone/>
            </a:pPr>
            <a:r>
              <a:rPr lang="en-US" altLang="en-US" sz="2400">
                <a:sym typeface="Symbol" pitchFamily="18" charset="2"/>
              </a:rPr>
              <a:t>SOLUTION:  </a:t>
            </a:r>
            <a:r>
              <a:rPr lang="en-US" altLang="en-US" sz="2400" i="1">
                <a:sym typeface="Symbol" pitchFamily="18" charset="2"/>
              </a:rPr>
              <a:t>Q</a:t>
            </a:r>
            <a:r>
              <a:rPr lang="en-US" altLang="en-US" sz="2400">
                <a:sym typeface="Symbol" pitchFamily="18" charset="2"/>
              </a:rPr>
              <a:t> is attracting the test charges                   																																							</a:t>
            </a:r>
          </a:p>
          <a:p>
            <a:pPr>
              <a:buFontTx/>
              <a:buNone/>
            </a:pPr>
            <a:r>
              <a:rPr lang="en-US" altLang="en-US" sz="2400">
                <a:sym typeface="Symbol" pitchFamily="18" charset="2"/>
              </a:rPr>
              <a:t>and test charges are (+),                                                so </a:t>
            </a:r>
            <a:r>
              <a:rPr lang="en-US" altLang="en-US" sz="2400" i="1">
                <a:sym typeface="Symbol" pitchFamily="18" charset="2"/>
              </a:rPr>
              <a:t>Q</a:t>
            </a:r>
            <a:r>
              <a:rPr lang="en-US" altLang="en-US" sz="2400">
                <a:sym typeface="Symbol" pitchFamily="18" charset="2"/>
              </a:rPr>
              <a:t> must be (-).</a:t>
            </a:r>
            <a:r>
              <a:rPr lang="en-US" altLang="en-US" sz="2400">
                <a:cs typeface="Courier New" pitchFamily="49" charset="0"/>
                <a:sym typeface="Symbol" pitchFamily="18" charset="2"/>
              </a:rPr>
              <a:t> </a:t>
            </a:r>
            <a:endParaRPr lang="en-US" altLang="en-US" sz="2400">
              <a:sym typeface="Symbol" pitchFamily="18" charset="2"/>
            </a:endParaRPr>
          </a:p>
        </p:txBody>
      </p:sp>
      <p:sp>
        <p:nvSpPr>
          <p:cNvPr id="132099" name="Rectangle 3"/>
          <p:cNvSpPr>
            <a:spLocks noChangeArrowheads="1"/>
          </p:cNvSpPr>
          <p:nvPr/>
        </p:nvSpPr>
        <p:spPr bwMode="auto">
          <a:xfrm>
            <a:off x="685800" y="1549400"/>
            <a:ext cx="7772400" cy="1306513"/>
          </a:xfrm>
          <a:prstGeom prst="rect">
            <a:avLst/>
          </a:prstGeom>
          <a:solidFill>
            <a:srgbClr val="EAEAEA"/>
          </a:solidFill>
          <a:ln w="9525">
            <a:noFill/>
            <a:miter lim="800000"/>
            <a:headEnd/>
            <a:tailEnd/>
          </a:ln>
        </p:spPr>
        <p:txBody>
          <a:bodyPr/>
          <a:lstStyle/>
          <a:p>
            <a:pPr eaLnBrk="0" hangingPunct="0">
              <a:spcBef>
                <a:spcPct val="20000"/>
              </a:spcBef>
              <a:defRPr/>
            </a:pPr>
            <a:r>
              <a:rPr lang="en-US" altLang="en-US" i="1" dirty="0">
                <a:solidFill>
                  <a:srgbClr val="333399"/>
                </a:solidFill>
                <a:ea typeface="Calibri" pitchFamily="34" charset="0"/>
              </a:rPr>
              <a:t>Electric field </a:t>
            </a:r>
            <a:r>
              <a:rPr lang="en-US" altLang="en-US" dirty="0">
                <a:solidFill>
                  <a:srgbClr val="333399"/>
                </a:solidFill>
                <a:ea typeface="Calibri" pitchFamily="34" charset="0"/>
              </a:rPr>
              <a:t>– test charges</a:t>
            </a:r>
            <a:r>
              <a:rPr lang="en-US" sz="2000" dirty="0">
                <a:solidFill>
                  <a:srgbClr val="000000"/>
                </a:solidFill>
                <a:latin typeface="Courier New" pitchFamily="49" charset="0"/>
                <a:cs typeface="Times New Roman" pitchFamily="18" charset="0"/>
              </a:rPr>
              <a:t>	</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In order to explore the electric field in the surrounding a charge we use tiny POSITIVE </a:t>
            </a:r>
            <a:r>
              <a:rPr lang="en-US" b="1" dirty="0">
                <a:solidFill>
                  <a:srgbClr val="000000"/>
                </a:solidFill>
                <a:latin typeface="+mn-lt"/>
                <a:cs typeface="Times New Roman" pitchFamily="18" charset="0"/>
              </a:rPr>
              <a:t>test charges</a:t>
            </a:r>
            <a:r>
              <a:rPr lang="en-US" dirty="0">
                <a:solidFill>
                  <a:srgbClr val="000000"/>
                </a:solidFill>
                <a:latin typeface="+mn-lt"/>
                <a:cs typeface="Times New Roman" pitchFamily="18" charset="0"/>
              </a:rPr>
              <a:t>.</a:t>
            </a:r>
          </a:p>
        </p:txBody>
      </p:sp>
      <p:sp>
        <p:nvSpPr>
          <p:cNvPr id="38916" name="Rectangle 4"/>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grpSp>
        <p:nvGrpSpPr>
          <p:cNvPr id="2" name="Group 5"/>
          <p:cNvGrpSpPr>
            <a:grpSpLocks/>
          </p:cNvGrpSpPr>
          <p:nvPr/>
        </p:nvGrpSpPr>
        <p:grpSpPr bwMode="auto">
          <a:xfrm>
            <a:off x="4811713" y="6188075"/>
            <a:ext cx="619125" cy="619125"/>
            <a:chOff x="2916" y="3376"/>
            <a:chExt cx="390" cy="390"/>
          </a:xfrm>
        </p:grpSpPr>
        <p:sp>
          <p:nvSpPr>
            <p:cNvPr id="132102" name="Oval 6"/>
            <p:cNvSpPr>
              <a:spLocks noChangeArrowheads="1"/>
            </p:cNvSpPr>
            <p:nvPr/>
          </p:nvSpPr>
          <p:spPr bwMode="auto">
            <a:xfrm>
              <a:off x="2916" y="3376"/>
              <a:ext cx="390" cy="390"/>
            </a:xfrm>
            <a:prstGeom prst="ellipse">
              <a:avLst/>
            </a:prstGeom>
            <a:gradFill rotWithShape="1">
              <a:gsLst>
                <a:gs pos="0">
                  <a:schemeClr val="accent2"/>
                </a:gs>
                <a:gs pos="100000">
                  <a:schemeClr val="accent2">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mn-lt"/>
              </a:endParaRPr>
            </a:p>
          </p:txBody>
        </p:sp>
        <p:sp>
          <p:nvSpPr>
            <p:cNvPr id="37906" name="Text Box 7"/>
            <p:cNvSpPr txBox="1">
              <a:spLocks noChangeArrowheads="1"/>
            </p:cNvSpPr>
            <p:nvPr/>
          </p:nvSpPr>
          <p:spPr bwMode="auto">
            <a:xfrm>
              <a:off x="2986" y="3434"/>
              <a:ext cx="267" cy="291"/>
            </a:xfrm>
            <a:prstGeom prst="rect">
              <a:avLst/>
            </a:prstGeom>
            <a:noFill/>
            <a:ln>
              <a:noFill/>
            </a:ln>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i="1" smtClean="0">
                  <a:solidFill>
                    <a:schemeClr val="bg1"/>
                  </a:solidFill>
                  <a:latin typeface="+mn-lt"/>
                </a:rPr>
                <a:t>Q</a:t>
              </a:r>
            </a:p>
          </p:txBody>
        </p:sp>
      </p:grpSp>
      <p:pic>
        <p:nvPicPr>
          <p:cNvPr id="132104" name="Picture 8"/>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366713" y="4070350"/>
            <a:ext cx="8807450" cy="2774950"/>
          </a:xfrm>
          <a:prstGeom prst="rect">
            <a:avLst/>
          </a:prstGeom>
          <a:ln>
            <a:noFill/>
          </a:ln>
          <a:effectLst>
            <a:outerShdw blurRad="292100" dist="139700" dir="2700000" algn="tl" rotWithShape="0">
              <a:srgbClr val="333333">
                <a:alpha val="65000"/>
              </a:srgbClr>
            </a:outerShdw>
          </a:effectLst>
        </p:spPr>
      </p:pic>
      <p:grpSp>
        <p:nvGrpSpPr>
          <p:cNvPr id="3" name="Group 9"/>
          <p:cNvGrpSpPr>
            <a:grpSpLocks/>
          </p:cNvGrpSpPr>
          <p:nvPr/>
        </p:nvGrpSpPr>
        <p:grpSpPr bwMode="auto">
          <a:xfrm>
            <a:off x="7316788" y="3519488"/>
            <a:ext cx="498475" cy="628650"/>
            <a:chOff x="4587" y="1236"/>
            <a:chExt cx="314" cy="396"/>
          </a:xfrm>
        </p:grpSpPr>
        <p:sp>
          <p:nvSpPr>
            <p:cNvPr id="37903" name="Oval 10"/>
            <p:cNvSpPr>
              <a:spLocks noChangeArrowheads="1"/>
            </p:cNvSpPr>
            <p:nvPr/>
          </p:nvSpPr>
          <p:spPr bwMode="auto">
            <a:xfrm>
              <a:off x="4587" y="1495"/>
              <a:ext cx="137" cy="137"/>
            </a:xfrm>
            <a:prstGeom prst="ellipse">
              <a:avLst/>
            </a:prstGeom>
            <a:gradFill rotWithShape="1">
              <a:gsLst>
                <a:gs pos="0">
                  <a:srgbClr val="FF9999"/>
                </a:gs>
                <a:gs pos="100000">
                  <a:srgbClr val="764747"/>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mtClean="0">
                <a:solidFill>
                  <a:srgbClr val="FF0000"/>
                </a:solidFill>
                <a:latin typeface="+mn-lt"/>
              </a:endParaRPr>
            </a:p>
          </p:txBody>
        </p:sp>
        <p:sp>
          <p:nvSpPr>
            <p:cNvPr id="37904" name="Text Box 11"/>
            <p:cNvSpPr txBox="1">
              <a:spLocks noChangeArrowheads="1"/>
            </p:cNvSpPr>
            <p:nvPr/>
          </p:nvSpPr>
          <p:spPr bwMode="auto">
            <a:xfrm>
              <a:off x="4595" y="1236"/>
              <a:ext cx="306" cy="291"/>
            </a:xfrm>
            <a:prstGeom prst="rect">
              <a:avLst/>
            </a:prstGeom>
            <a:noFill/>
            <a:ln>
              <a:noFill/>
            </a:ln>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i="1" dirty="0" smtClean="0">
                  <a:solidFill>
                    <a:srgbClr val="FF0000"/>
                  </a:solidFill>
                  <a:latin typeface="+mn-lt"/>
                </a:rPr>
                <a:t>q</a:t>
              </a:r>
              <a:r>
                <a:rPr lang="en-US" altLang="en-US" baseline="-25000" dirty="0" smtClean="0">
                  <a:solidFill>
                    <a:srgbClr val="FF0000"/>
                  </a:solidFill>
                  <a:latin typeface="+mn-lt"/>
                </a:rPr>
                <a:t>1</a:t>
              </a:r>
            </a:p>
          </p:txBody>
        </p:sp>
      </p:grpSp>
      <p:grpSp>
        <p:nvGrpSpPr>
          <p:cNvPr id="4" name="Group 12"/>
          <p:cNvGrpSpPr>
            <a:grpSpLocks/>
          </p:cNvGrpSpPr>
          <p:nvPr/>
        </p:nvGrpSpPr>
        <p:grpSpPr bwMode="auto">
          <a:xfrm>
            <a:off x="3976688" y="3933825"/>
            <a:ext cx="469900" cy="628650"/>
            <a:chOff x="4451" y="1236"/>
            <a:chExt cx="296" cy="396"/>
          </a:xfrm>
        </p:grpSpPr>
        <p:sp>
          <p:nvSpPr>
            <p:cNvPr id="37901" name="Oval 13"/>
            <p:cNvSpPr>
              <a:spLocks noChangeArrowheads="1"/>
            </p:cNvSpPr>
            <p:nvPr/>
          </p:nvSpPr>
          <p:spPr bwMode="auto">
            <a:xfrm>
              <a:off x="4587" y="1495"/>
              <a:ext cx="137" cy="137"/>
            </a:xfrm>
            <a:prstGeom prst="ellipse">
              <a:avLst/>
            </a:prstGeom>
            <a:gradFill rotWithShape="1">
              <a:gsLst>
                <a:gs pos="0">
                  <a:srgbClr val="FF9999"/>
                </a:gs>
                <a:gs pos="100000">
                  <a:srgbClr val="764747"/>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mtClean="0">
                <a:solidFill>
                  <a:srgbClr val="FF0000"/>
                </a:solidFill>
                <a:latin typeface="+mn-lt"/>
              </a:endParaRPr>
            </a:p>
          </p:txBody>
        </p:sp>
        <p:sp>
          <p:nvSpPr>
            <p:cNvPr id="37902" name="Text Box 14"/>
            <p:cNvSpPr txBox="1">
              <a:spLocks noChangeArrowheads="1"/>
            </p:cNvSpPr>
            <p:nvPr/>
          </p:nvSpPr>
          <p:spPr bwMode="auto">
            <a:xfrm>
              <a:off x="4451" y="1236"/>
              <a:ext cx="296" cy="291"/>
            </a:xfrm>
            <a:prstGeom prst="rect">
              <a:avLst/>
            </a:prstGeom>
            <a:noFill/>
            <a:ln>
              <a:noFill/>
            </a:ln>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i="1" dirty="0" smtClean="0">
                  <a:solidFill>
                    <a:srgbClr val="FF0000"/>
                  </a:solidFill>
                  <a:latin typeface="+mn-lt"/>
                </a:rPr>
                <a:t>q</a:t>
              </a:r>
              <a:r>
                <a:rPr lang="en-US" altLang="en-US" baseline="-25000" dirty="0" smtClean="0">
                  <a:solidFill>
                    <a:srgbClr val="FF0000"/>
                  </a:solidFill>
                  <a:latin typeface="+mn-lt"/>
                </a:rPr>
                <a:t>2</a:t>
              </a:r>
            </a:p>
          </p:txBody>
        </p:sp>
      </p:grpSp>
      <p:sp>
        <p:nvSpPr>
          <p:cNvPr id="132111" name="Line 15"/>
          <p:cNvSpPr>
            <a:spLocks noChangeShapeType="1"/>
          </p:cNvSpPr>
          <p:nvPr/>
        </p:nvSpPr>
        <p:spPr bwMode="auto">
          <a:xfrm flipH="1">
            <a:off x="7018338" y="4117975"/>
            <a:ext cx="385762" cy="117475"/>
          </a:xfrm>
          <a:prstGeom prst="line">
            <a:avLst/>
          </a:prstGeom>
          <a:noFill/>
          <a:ln w="38100">
            <a:solidFill>
              <a:srgbClr val="FF0000"/>
            </a:solidFill>
            <a:round/>
            <a:headEnd/>
            <a:tailEnd type="arrow" w="med" len="med"/>
          </a:ln>
          <a:extLst/>
        </p:spPr>
        <p:txBody>
          <a:bodyPr/>
          <a:lstStyle/>
          <a:p>
            <a:pPr>
              <a:defRPr/>
            </a:pPr>
            <a:endParaRPr lang="en-US">
              <a:solidFill>
                <a:srgbClr val="FF0000"/>
              </a:solidFill>
              <a:latin typeface="+mn-lt"/>
            </a:endParaRPr>
          </a:p>
        </p:txBody>
      </p:sp>
      <p:sp>
        <p:nvSpPr>
          <p:cNvPr id="132112" name="Line 16"/>
          <p:cNvSpPr>
            <a:spLocks noChangeShapeType="1"/>
          </p:cNvSpPr>
          <p:nvPr/>
        </p:nvSpPr>
        <p:spPr bwMode="auto">
          <a:xfrm>
            <a:off x="4279900" y="4475163"/>
            <a:ext cx="641350" cy="271462"/>
          </a:xfrm>
          <a:prstGeom prst="line">
            <a:avLst/>
          </a:prstGeom>
          <a:noFill/>
          <a:ln w="38100">
            <a:solidFill>
              <a:srgbClr val="FF0000"/>
            </a:solidFill>
            <a:round/>
            <a:headEnd/>
            <a:tailEnd type="arrow" w="med" len="med"/>
          </a:ln>
          <a:extLst/>
        </p:spPr>
        <p:txBody>
          <a:bodyPr/>
          <a:lstStyle/>
          <a:p>
            <a:pPr>
              <a:defRPr/>
            </a:pPr>
            <a:endParaRPr lang="en-US">
              <a:solidFill>
                <a:srgbClr val="FF0000"/>
              </a:solidFill>
              <a:latin typeface="+mn-lt"/>
            </a:endParaRPr>
          </a:p>
        </p:txBody>
      </p:sp>
      <p:sp>
        <p:nvSpPr>
          <p:cNvPr id="132113" name="Text Box 17"/>
          <p:cNvSpPr txBox="1">
            <a:spLocks noChangeArrowheads="1"/>
          </p:cNvSpPr>
          <p:nvPr/>
        </p:nvSpPr>
        <p:spPr bwMode="auto">
          <a:xfrm>
            <a:off x="7145338" y="4143375"/>
            <a:ext cx="504825" cy="461963"/>
          </a:xfrm>
          <a:prstGeom prst="rect">
            <a:avLst/>
          </a:prstGeom>
          <a:noFill/>
          <a:ln>
            <a:noFill/>
          </a:ln>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i="1" dirty="0" smtClean="0">
                <a:solidFill>
                  <a:srgbClr val="FF0000"/>
                </a:solidFill>
                <a:latin typeface="+mn-lt"/>
              </a:rPr>
              <a:t>E</a:t>
            </a:r>
            <a:r>
              <a:rPr lang="en-US" altLang="en-US" baseline="-25000" dirty="0" smtClean="0">
                <a:solidFill>
                  <a:srgbClr val="FF0000"/>
                </a:solidFill>
                <a:latin typeface="+mn-lt"/>
              </a:rPr>
              <a:t>1</a:t>
            </a:r>
            <a:endParaRPr lang="en-US" altLang="en-US" i="1" dirty="0" smtClean="0">
              <a:solidFill>
                <a:srgbClr val="FF0000"/>
              </a:solidFill>
              <a:latin typeface="+mn-lt"/>
            </a:endParaRPr>
          </a:p>
        </p:txBody>
      </p:sp>
      <p:sp>
        <p:nvSpPr>
          <p:cNvPr id="132114" name="Text Box 18"/>
          <p:cNvSpPr txBox="1">
            <a:spLocks noChangeArrowheads="1"/>
          </p:cNvSpPr>
          <p:nvPr/>
        </p:nvSpPr>
        <p:spPr bwMode="auto">
          <a:xfrm>
            <a:off x="4749800" y="4321175"/>
            <a:ext cx="503238" cy="461963"/>
          </a:xfrm>
          <a:prstGeom prst="rect">
            <a:avLst/>
          </a:prstGeom>
          <a:noFill/>
          <a:ln>
            <a:noFill/>
          </a:ln>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i="1" smtClean="0">
                <a:solidFill>
                  <a:srgbClr val="FF0000"/>
                </a:solidFill>
                <a:latin typeface="+mn-lt"/>
              </a:rPr>
              <a:t>E</a:t>
            </a:r>
            <a:r>
              <a:rPr lang="en-US" altLang="en-US" baseline="-25000" smtClean="0">
                <a:solidFill>
                  <a:srgbClr val="FF0000"/>
                </a:solidFill>
                <a:latin typeface="+mn-lt"/>
              </a:rPr>
              <a:t>2</a:t>
            </a:r>
            <a:endParaRPr lang="en-US" altLang="en-US" i="1" smtClean="0">
              <a:solidFill>
                <a:srgbClr val="FF0000"/>
              </a:solidFill>
              <a:latin typeface="+mn-lt"/>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2099">
                                            <p:txEl>
                                              <p:pRg st="1" end="1"/>
                                            </p:txEl>
                                          </p:spTgt>
                                        </p:tgtEl>
                                        <p:attrNameLst>
                                          <p:attrName>style.visibility</p:attrName>
                                        </p:attrNameLst>
                                      </p:cBhvr>
                                      <p:to>
                                        <p:strVal val="visible"/>
                                      </p:to>
                                    </p:set>
                                    <p:anim calcmode="lin" valueType="num">
                                      <p:cBhvr additive="base">
                                        <p:cTn id="7" dur="500" fill="hold"/>
                                        <p:tgtEl>
                                          <p:spTgt spid="13209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209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0" fill="hold" nodeType="withEffect">
                                  <p:stCondLst>
                                    <p:cond delay="0"/>
                                  </p:stCondLst>
                                  <p:childTnLst>
                                    <p:set>
                                      <p:cBhvr>
                                        <p:cTn id="15" dur="1" fill="hold">
                                          <p:stCondLst>
                                            <p:cond delay="0"/>
                                          </p:stCondLst>
                                        </p:cTn>
                                        <p:tgtEl>
                                          <p:spTgt spid="132104"/>
                                        </p:tgtEl>
                                        <p:attrNameLst>
                                          <p:attrName>style.visibility</p:attrName>
                                        </p:attrNameLst>
                                      </p:cBhvr>
                                      <p:to>
                                        <p:strVal val="visible"/>
                                      </p:to>
                                    </p:set>
                                    <p:anim calcmode="lin" valueType="num">
                                      <p:cBhvr>
                                        <p:cTn id="16" dur="500" fill="hold"/>
                                        <p:tgtEl>
                                          <p:spTgt spid="132104"/>
                                        </p:tgtEl>
                                        <p:attrNameLst>
                                          <p:attrName>ppt_w</p:attrName>
                                        </p:attrNameLst>
                                      </p:cBhvr>
                                      <p:tavLst>
                                        <p:tav tm="0">
                                          <p:val>
                                            <p:fltVal val="0"/>
                                          </p:val>
                                        </p:tav>
                                        <p:tav tm="100000">
                                          <p:val>
                                            <p:strVal val="#ppt_w"/>
                                          </p:val>
                                        </p:tav>
                                      </p:tavLst>
                                    </p:anim>
                                    <p:anim calcmode="lin" valueType="num">
                                      <p:cBhvr>
                                        <p:cTn id="17" dur="500" fill="hold"/>
                                        <p:tgtEl>
                                          <p:spTgt spid="132104"/>
                                        </p:tgtEl>
                                        <p:attrNameLst>
                                          <p:attrName>ppt_h</p:attrName>
                                        </p:attrNameLst>
                                      </p:cBhvr>
                                      <p:tavLst>
                                        <p:tav tm="0">
                                          <p:val>
                                            <p:fltVal val="0"/>
                                          </p:val>
                                        </p:tav>
                                        <p:tav tm="100000">
                                          <p:val>
                                            <p:strVal val="#ppt_h"/>
                                          </p:val>
                                        </p:tav>
                                      </p:tavLst>
                                    </p:anim>
                                    <p:animEffect transition="in" filter="fade">
                                      <p:cBhvr>
                                        <p:cTn id="18" dur="500"/>
                                        <p:tgtEl>
                                          <p:spTgt spid="13210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32098">
                                            <p:txEl>
                                              <p:pRg st="0" end="0"/>
                                            </p:txEl>
                                          </p:spTgt>
                                        </p:tgtEl>
                                        <p:attrNameLst>
                                          <p:attrName>style.visibility</p:attrName>
                                        </p:attrNameLst>
                                      </p:cBhvr>
                                      <p:to>
                                        <p:strVal val="visible"/>
                                      </p:to>
                                    </p:set>
                                    <p:anim calcmode="lin" valueType="num">
                                      <p:cBhvr additive="base">
                                        <p:cTn id="23" dur="500" fill="hold"/>
                                        <p:tgtEl>
                                          <p:spTgt spid="132098">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20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5" name="hammer.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0" presetClass="path" presetSubtype="0" repeatCount="indefinite" accel="50000" fill="hold" nodeType="clickEffect">
                                  <p:stCondLst>
                                    <p:cond delay="0"/>
                                  </p:stCondLst>
                                  <p:childTnLst>
                                    <p:animMotion origin="layout" path="M -4.44444E-6 -4.44444E-6 C -0.01493 0.00579 -0.02968 0.01158 -0.04704 0.02292 C -0.06458 0.0345 -0.09045 0.05371 -0.10503 0.06829 C -0.11961 0.08264 -0.12691 0.09653 -0.13472 0.10973 C -0.14218 0.12292 -0.1467 0.13519 -0.15069 0.14769 " pathEditMode="relative" rAng="0" ptsTypes="aaaaA">
                                      <p:cBhvr>
                                        <p:cTn id="34" dur="5000" fill="hold"/>
                                        <p:tgtEl>
                                          <p:spTgt spid="3"/>
                                        </p:tgtEl>
                                        <p:attrNameLst>
                                          <p:attrName>ppt_x</p:attrName>
                                          <p:attrName>ppt_y</p:attrName>
                                        </p:attrNameLst>
                                      </p:cBhvr>
                                      <p:rCtr x="-7535" y="7384"/>
                                    </p:animMotion>
                                  </p:childTnLst>
                                  <p:subTnLst>
                                    <p:audio>
                                      <p:cMediaNode>
                                        <p:cTn display="0" masterRel="sameClick">
                                          <p:stCondLst>
                                            <p:cond evt="begin" delay="0">
                                              <p:tn val="33"/>
                                            </p:cond>
                                          </p:stCondLst>
                                          <p:endCondLst>
                                            <p:cond evt="onStopAudio" delay="0">
                                              <p:tgtEl>
                                                <p:sldTgt/>
                                              </p:tgtEl>
                                            </p:cond>
                                          </p:endCondLst>
                                        </p:cTn>
                                        <p:tgtEl>
                                          <p:sndTgt r:embed="rId6" name="chimes.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1"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5" name="hammer.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0" presetClass="path" presetSubtype="0" repeatCount="indefinite" accel="50000" fill="hold" nodeType="clickEffect">
                                  <p:stCondLst>
                                    <p:cond delay="0"/>
                                  </p:stCondLst>
                                  <p:childTnLst>
                                    <p:animMotion origin="layout" path="M 1.66667E-6 -1.48148E-6 C 0.00312 0.00347 0.00677 0.00764 0.01111 0.01574 C 0.01545 0.02384 0.0217 0.03773 0.02517 0.04792 C 0.02882 0.0581 0.03055 0.06806 0.03246 0.07755 C 0.03437 0.08681 0.03542 0.09537 0.0368 0.10486 " pathEditMode="relative" rAng="0" ptsTypes="aaaaA">
                                      <p:cBhvr>
                                        <p:cTn id="44" dur="3000" fill="hold"/>
                                        <p:tgtEl>
                                          <p:spTgt spid="4"/>
                                        </p:tgtEl>
                                        <p:attrNameLst>
                                          <p:attrName>ppt_x</p:attrName>
                                          <p:attrName>ppt_y</p:attrName>
                                        </p:attrNameLst>
                                      </p:cBhvr>
                                      <p:rCtr x="1840" y="5231"/>
                                    </p:animMotion>
                                  </p:childTnLst>
                                  <p:subTnLst>
                                    <p:audio>
                                      <p:cMediaNode>
                                        <p:cTn display="0" masterRel="sameClick">
                                          <p:stCondLst>
                                            <p:cond evt="begin" delay="0">
                                              <p:tn val="43"/>
                                            </p:cond>
                                          </p:stCondLst>
                                          <p:endCondLst>
                                            <p:cond evt="onStopAudio" delay="0">
                                              <p:tgtEl>
                                                <p:sldTgt/>
                                              </p:tgtEl>
                                            </p:cond>
                                          </p:endCondLst>
                                        </p:cTn>
                                        <p:tgtEl>
                                          <p:sndTgt r:embed="rId6" name="chimes.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2" fill="hold" nodeType="clickEffect">
                                  <p:stCondLst>
                                    <p:cond delay="0"/>
                                  </p:stCondLst>
                                  <p:childTnLst>
                                    <p:set>
                                      <p:cBhvr>
                                        <p:cTn id="48" dur="1" fill="hold">
                                          <p:stCondLst>
                                            <p:cond delay="0"/>
                                          </p:stCondLst>
                                        </p:cTn>
                                        <p:tgtEl>
                                          <p:spTgt spid="132111"/>
                                        </p:tgtEl>
                                        <p:attrNameLst>
                                          <p:attrName>style.visibility</p:attrName>
                                        </p:attrNameLst>
                                      </p:cBhvr>
                                      <p:to>
                                        <p:strVal val="visible"/>
                                      </p:to>
                                    </p:set>
                                    <p:animEffect transition="in" filter="wipe(right)">
                                      <p:cBhvr>
                                        <p:cTn id="49" dur="500"/>
                                        <p:tgtEl>
                                          <p:spTgt spid="13211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132112"/>
                                        </p:tgtEl>
                                        <p:attrNameLst>
                                          <p:attrName>style.visibility</p:attrName>
                                        </p:attrNameLst>
                                      </p:cBhvr>
                                      <p:to>
                                        <p:strVal val="visible"/>
                                      </p:to>
                                    </p:set>
                                    <p:animEffect transition="in" filter="wipe(left)">
                                      <p:cBhvr>
                                        <p:cTn id="54" dur="500"/>
                                        <p:tgtEl>
                                          <p:spTgt spid="13211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132113"/>
                                        </p:tgtEl>
                                        <p:attrNameLst>
                                          <p:attrName>style.visibility</p:attrName>
                                        </p:attrNameLst>
                                      </p:cBhvr>
                                      <p:to>
                                        <p:strVal val="visible"/>
                                      </p:to>
                                    </p:set>
                                    <p:anim calcmode="lin" valueType="num">
                                      <p:cBhvr>
                                        <p:cTn id="59" dur="500" fill="hold"/>
                                        <p:tgtEl>
                                          <p:spTgt spid="132113"/>
                                        </p:tgtEl>
                                        <p:attrNameLst>
                                          <p:attrName>ppt_w</p:attrName>
                                        </p:attrNameLst>
                                      </p:cBhvr>
                                      <p:tavLst>
                                        <p:tav tm="0">
                                          <p:val>
                                            <p:fltVal val="0"/>
                                          </p:val>
                                        </p:tav>
                                        <p:tav tm="100000">
                                          <p:val>
                                            <p:strVal val="#ppt_w"/>
                                          </p:val>
                                        </p:tav>
                                      </p:tavLst>
                                    </p:anim>
                                    <p:anim calcmode="lin" valueType="num">
                                      <p:cBhvr>
                                        <p:cTn id="60" dur="500" fill="hold"/>
                                        <p:tgtEl>
                                          <p:spTgt spid="132113"/>
                                        </p:tgtEl>
                                        <p:attrNameLst>
                                          <p:attrName>ppt_h</p:attrName>
                                        </p:attrNameLst>
                                      </p:cBhvr>
                                      <p:tavLst>
                                        <p:tav tm="0">
                                          <p:val>
                                            <p:fltVal val="0"/>
                                          </p:val>
                                        </p:tav>
                                        <p:tav tm="100000">
                                          <p:val>
                                            <p:strVal val="#ppt_h"/>
                                          </p:val>
                                        </p:tav>
                                      </p:tavLst>
                                    </p:anim>
                                    <p:animEffect transition="in" filter="fade">
                                      <p:cBhvr>
                                        <p:cTn id="61" dur="500"/>
                                        <p:tgtEl>
                                          <p:spTgt spid="132113"/>
                                        </p:tgtEl>
                                      </p:cBhvr>
                                    </p:animEffect>
                                  </p:childTnLst>
                                  <p:subTnLst>
                                    <p:audio>
                                      <p:cMediaNode>
                                        <p:cTn display="0" masterRel="sameClick">
                                          <p:stCondLst>
                                            <p:cond evt="begin" delay="0">
                                              <p:tn val="57"/>
                                            </p:cond>
                                          </p:stCondLst>
                                          <p:endCondLst>
                                            <p:cond evt="onStopAudio" delay="0">
                                              <p:tgtEl>
                                                <p:sldTgt/>
                                              </p:tgtEl>
                                            </p:cond>
                                          </p:endCondLst>
                                        </p:cTn>
                                        <p:tgtEl>
                                          <p:sndTgt r:embed="rId7" name="cashreg.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132114"/>
                                        </p:tgtEl>
                                        <p:attrNameLst>
                                          <p:attrName>style.visibility</p:attrName>
                                        </p:attrNameLst>
                                      </p:cBhvr>
                                      <p:to>
                                        <p:strVal val="visible"/>
                                      </p:to>
                                    </p:set>
                                    <p:anim calcmode="lin" valueType="num">
                                      <p:cBhvr>
                                        <p:cTn id="66" dur="500" fill="hold"/>
                                        <p:tgtEl>
                                          <p:spTgt spid="132114"/>
                                        </p:tgtEl>
                                        <p:attrNameLst>
                                          <p:attrName>ppt_w</p:attrName>
                                        </p:attrNameLst>
                                      </p:cBhvr>
                                      <p:tavLst>
                                        <p:tav tm="0">
                                          <p:val>
                                            <p:fltVal val="0"/>
                                          </p:val>
                                        </p:tav>
                                        <p:tav tm="100000">
                                          <p:val>
                                            <p:strVal val="#ppt_w"/>
                                          </p:val>
                                        </p:tav>
                                      </p:tavLst>
                                    </p:anim>
                                    <p:anim calcmode="lin" valueType="num">
                                      <p:cBhvr>
                                        <p:cTn id="67" dur="500" fill="hold"/>
                                        <p:tgtEl>
                                          <p:spTgt spid="132114"/>
                                        </p:tgtEl>
                                        <p:attrNameLst>
                                          <p:attrName>ppt_h</p:attrName>
                                        </p:attrNameLst>
                                      </p:cBhvr>
                                      <p:tavLst>
                                        <p:tav tm="0">
                                          <p:val>
                                            <p:fltVal val="0"/>
                                          </p:val>
                                        </p:tav>
                                        <p:tav tm="100000">
                                          <p:val>
                                            <p:strVal val="#ppt_h"/>
                                          </p:val>
                                        </p:tav>
                                      </p:tavLst>
                                    </p:anim>
                                    <p:animEffect transition="in" filter="fade">
                                      <p:cBhvr>
                                        <p:cTn id="68" dur="500"/>
                                        <p:tgtEl>
                                          <p:spTgt spid="132114"/>
                                        </p:tgtEl>
                                      </p:cBhvr>
                                    </p:animEffect>
                                  </p:childTnLst>
                                  <p:subTnLst>
                                    <p:audio>
                                      <p:cMediaNode>
                                        <p:cTn display="0" masterRel="sameClick">
                                          <p:stCondLst>
                                            <p:cond evt="begin" delay="0">
                                              <p:tn val="64"/>
                                            </p:cond>
                                          </p:stCondLst>
                                          <p:endCondLst>
                                            <p:cond evt="onStopAudio" delay="0">
                                              <p:tgtEl>
                                                <p:sldTgt/>
                                              </p:tgtEl>
                                            </p:cond>
                                          </p:endCondLst>
                                        </p:cTn>
                                        <p:tgtEl>
                                          <p:sndTgt r:embed="rId7" name="cashreg.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132098">
                                            <p:txEl>
                                              <p:pRg st="1" end="1"/>
                                            </p:txEl>
                                          </p:spTgt>
                                        </p:tgtEl>
                                        <p:attrNameLst>
                                          <p:attrName>style.visibility</p:attrName>
                                        </p:attrNameLst>
                                      </p:cBhvr>
                                      <p:to>
                                        <p:strVal val="visible"/>
                                      </p:to>
                                    </p:set>
                                    <p:anim calcmode="lin" valueType="num">
                                      <p:cBhvr additive="base">
                                        <p:cTn id="73" dur="500" fill="hold"/>
                                        <p:tgtEl>
                                          <p:spTgt spid="132098">
                                            <p:txEl>
                                              <p:pRg st="1" end="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320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132098">
                                            <p:txEl>
                                              <p:pRg st="2" end="2"/>
                                            </p:txEl>
                                          </p:spTgt>
                                        </p:tgtEl>
                                        <p:attrNameLst>
                                          <p:attrName>style.visibility</p:attrName>
                                        </p:attrNameLst>
                                      </p:cBhvr>
                                      <p:to>
                                        <p:strVal val="visible"/>
                                      </p:to>
                                    </p:set>
                                    <p:anim calcmode="lin" valueType="num">
                                      <p:cBhvr additive="base">
                                        <p:cTn id="79" dur="500" fill="hold"/>
                                        <p:tgtEl>
                                          <p:spTgt spid="132098">
                                            <p:txEl>
                                              <p:pRg st="2" end="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320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13" grpId="0"/>
      <p:bldP spid="1321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687388" y="1955800"/>
            <a:ext cx="7772400" cy="4902200"/>
          </a:xfrm>
          <a:prstGeom prst="rect">
            <a:avLst/>
          </a:prstGeom>
          <a:solidFill>
            <a:srgbClr val="CCFFCC"/>
          </a:solidFill>
          <a:ln w="9525">
            <a:noFill/>
            <a:miter lim="800000"/>
            <a:headEnd/>
            <a:tailEnd/>
          </a:ln>
        </p:spPr>
        <p:txBody>
          <a:bodyPr/>
          <a:lstStyle/>
          <a:p>
            <a:pPr eaLnBrk="0" hangingPunct="0">
              <a:spcBef>
                <a:spcPct val="20000"/>
              </a:spcBef>
              <a:defRPr/>
            </a:pPr>
            <a:r>
              <a:rPr lang="en-US" dirty="0">
                <a:latin typeface="+mn-lt"/>
                <a:sym typeface="Symbol" pitchFamily="18" charset="2"/>
              </a:rPr>
              <a:t>PRACTICE: Observe the test charge as it is released. What is the sign of </a:t>
            </a:r>
            <a:r>
              <a:rPr lang="en-US" i="1" dirty="0">
                <a:latin typeface="+mn-lt"/>
                <a:sym typeface="Symbol" pitchFamily="18" charset="2"/>
              </a:rPr>
              <a:t>Q</a:t>
            </a:r>
            <a:r>
              <a:rPr lang="en-US" dirty="0">
                <a:latin typeface="+mn-lt"/>
                <a:sym typeface="Symbol" pitchFamily="18" charset="2"/>
              </a:rPr>
              <a:t>?</a:t>
            </a:r>
          </a:p>
          <a:p>
            <a:pPr eaLnBrk="0" hangingPunct="0">
              <a:spcBef>
                <a:spcPct val="20000"/>
              </a:spcBef>
              <a:defRPr/>
            </a:pPr>
            <a:r>
              <a:rPr lang="en-US" dirty="0">
                <a:latin typeface="+mn-lt"/>
                <a:sym typeface="Symbol" pitchFamily="18" charset="2"/>
              </a:rPr>
              <a:t>SOLUTION:</a:t>
            </a:r>
          </a:p>
          <a:p>
            <a:pPr eaLnBrk="0" hangingPunct="0">
              <a:spcBef>
                <a:spcPct val="20000"/>
              </a:spcBef>
              <a:defRPr/>
            </a:pPr>
            <a:r>
              <a:rPr lang="en-US" dirty="0">
                <a:latin typeface="+mn-lt"/>
                <a:sym typeface="Symbol" pitchFamily="18" charset="2"/>
              </a:rPr>
              <a:t></a:t>
            </a:r>
            <a:r>
              <a:rPr lang="en-US" i="1" dirty="0">
                <a:latin typeface="+mn-lt"/>
                <a:sym typeface="Symbol" pitchFamily="18" charset="2"/>
              </a:rPr>
              <a:t>Q</a:t>
            </a:r>
            <a:r>
              <a:rPr lang="en-US" dirty="0">
                <a:latin typeface="+mn-lt"/>
                <a:sym typeface="Symbol" pitchFamily="18" charset="2"/>
              </a:rPr>
              <a:t> is repelling the                                                                                                       test charge and since                                                              test charges are by                                                                          definition (+), </a:t>
            </a:r>
            <a:r>
              <a:rPr lang="en-US" i="1" dirty="0">
                <a:latin typeface="+mn-lt"/>
                <a:sym typeface="Symbol" pitchFamily="18" charset="2"/>
              </a:rPr>
              <a:t>Q</a:t>
            </a:r>
            <a:r>
              <a:rPr lang="en-US" dirty="0">
                <a:latin typeface="+mn-lt"/>
                <a:sym typeface="Symbol" pitchFamily="18" charset="2"/>
              </a:rPr>
              <a:t>                                                                       must also be (+).</a:t>
            </a:r>
            <a:r>
              <a:rPr lang="en-US" dirty="0">
                <a:latin typeface="+mn-lt"/>
                <a:cs typeface="Courier New" pitchFamily="49" charset="0"/>
                <a:sym typeface="Symbol" pitchFamily="18" charset="2"/>
              </a:rPr>
              <a:t> </a:t>
            </a:r>
            <a:endParaRPr lang="en-US" dirty="0">
              <a:latin typeface="+mn-lt"/>
              <a:sym typeface="Symbol" pitchFamily="18" charset="2"/>
            </a:endParaRPr>
          </a:p>
        </p:txBody>
      </p:sp>
      <p:sp>
        <p:nvSpPr>
          <p:cNvPr id="16" name="Rectangle 15"/>
          <p:cNvSpPr/>
          <p:nvPr/>
        </p:nvSpPr>
        <p:spPr>
          <a:xfrm>
            <a:off x="3897313" y="2813050"/>
            <a:ext cx="5246687" cy="40878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940" name="Rectangle 3"/>
          <p:cNvSpPr>
            <a:spLocks noChangeArrowheads="1"/>
          </p:cNvSpPr>
          <p:nvPr/>
        </p:nvSpPr>
        <p:spPr bwMode="auto">
          <a:xfrm>
            <a:off x="685800" y="1549400"/>
            <a:ext cx="7772400" cy="4476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Electric field </a:t>
            </a:r>
            <a:r>
              <a:rPr lang="en-US" altLang="en-US" sz="2400">
                <a:solidFill>
                  <a:srgbClr val="333399"/>
                </a:solidFill>
              </a:rPr>
              <a:t>– test charges</a:t>
            </a:r>
            <a:r>
              <a:rPr lang="en-US" altLang="en-US" sz="2400">
                <a:solidFill>
                  <a:srgbClr val="000000"/>
                </a:solidFill>
                <a:cs typeface="Times New Roman" pitchFamily="18" charset="0"/>
              </a:rPr>
              <a:t>	</a:t>
            </a:r>
          </a:p>
        </p:txBody>
      </p:sp>
      <p:sp>
        <p:nvSpPr>
          <p:cNvPr id="39941" name="Rectangle 4"/>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pic>
        <p:nvPicPr>
          <p:cNvPr id="32783"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5575" y="3227388"/>
            <a:ext cx="5172075"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Oval 16"/>
          <p:cNvSpPr>
            <a:spLocks noChangeArrowheads="1"/>
          </p:cNvSpPr>
          <p:nvPr/>
        </p:nvSpPr>
        <p:spPr bwMode="auto">
          <a:xfrm>
            <a:off x="6048375" y="3052763"/>
            <a:ext cx="296863" cy="295275"/>
          </a:xfrm>
          <a:prstGeom prst="ellipse">
            <a:avLst/>
          </a:prstGeom>
          <a:gradFill rotWithShape="1">
            <a:gsLst>
              <a:gs pos="0">
                <a:srgbClr val="FF0000"/>
              </a:gs>
              <a:gs pos="100000">
                <a:srgbClr val="FF0000">
                  <a:gamma/>
                  <a:shade val="46275"/>
                  <a:invGamma/>
                </a:srgbClr>
              </a:gs>
            </a:gsLst>
            <a:path path="shape">
              <a:fillToRect l="50000" t="50000" r="50000" b="50000"/>
            </a:path>
          </a:gradFill>
          <a:ln>
            <a:noFill/>
          </a:ln>
          <a:extLst/>
        </p:spPr>
        <p:txBody>
          <a:bodyPr anchor="ctr"/>
          <a:lstStyle/>
          <a:p>
            <a:pPr algn="ctr">
              <a:defRPr/>
            </a:pPr>
            <a:endParaRPr lang="en-US">
              <a:solidFill>
                <a:schemeClr val="lt1"/>
              </a:solidFill>
              <a:latin typeface="+mn-lt"/>
              <a:cs typeface="+mn-cs"/>
            </a:endParaRPr>
          </a:p>
        </p:txBody>
      </p:sp>
      <p:sp>
        <p:nvSpPr>
          <p:cNvPr id="18" name="TextBox 17"/>
          <p:cNvSpPr txBox="1">
            <a:spLocks noChangeArrowheads="1"/>
          </p:cNvSpPr>
          <p:nvPr/>
        </p:nvSpPr>
        <p:spPr bwMode="auto">
          <a:xfrm>
            <a:off x="6386513" y="2954338"/>
            <a:ext cx="4222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bg1"/>
                </a:solidFill>
              </a:rPr>
              <a:t>Q</a:t>
            </a:r>
          </a:p>
        </p:txBody>
      </p:sp>
      <p:sp>
        <p:nvSpPr>
          <p:cNvPr id="19" name="Oval 18"/>
          <p:cNvSpPr>
            <a:spLocks noChangeArrowheads="1"/>
          </p:cNvSpPr>
          <p:nvPr/>
        </p:nvSpPr>
        <p:spPr bwMode="auto">
          <a:xfrm>
            <a:off x="5964238" y="3629025"/>
            <a:ext cx="98425" cy="98425"/>
          </a:xfrm>
          <a:prstGeom prst="ellipse">
            <a:avLst/>
          </a:prstGeom>
          <a:gradFill rotWithShape="1">
            <a:gsLst>
              <a:gs pos="0">
                <a:srgbClr val="FF0000"/>
              </a:gs>
              <a:gs pos="100000">
                <a:srgbClr val="FF0000">
                  <a:gamma/>
                  <a:shade val="46275"/>
                  <a:invGamma/>
                </a:srgbClr>
              </a:gs>
            </a:gsLst>
            <a:path path="shape">
              <a:fillToRect l="50000" t="50000" r="50000" b="50000"/>
            </a:path>
          </a:gradFill>
          <a:ln>
            <a:noFill/>
          </a:ln>
          <a:extLst/>
        </p:spPr>
        <p:txBody>
          <a:bodyPr anchor="ctr"/>
          <a:lstStyle/>
          <a:p>
            <a:pPr algn="ctr">
              <a:defRPr/>
            </a:pPr>
            <a:endParaRPr lang="en-US">
              <a:solidFill>
                <a:schemeClr val="lt1"/>
              </a:solidFill>
              <a:latin typeface="+mn-lt"/>
              <a:cs typeface="+mn-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6194">
                                            <p:txEl>
                                              <p:pRg st="0" end="0"/>
                                            </p:txEl>
                                          </p:spTgt>
                                        </p:tgtEl>
                                        <p:attrNameLst>
                                          <p:attrName>style.visibility</p:attrName>
                                        </p:attrNameLst>
                                      </p:cBhvr>
                                      <p:to>
                                        <p:strVal val="visible"/>
                                      </p:to>
                                    </p:set>
                                    <p:anim calcmode="lin" valueType="num">
                                      <p:cBhvr additive="base">
                                        <p:cTn id="7" dur="500" fill="hold"/>
                                        <p:tgtEl>
                                          <p:spTgt spid="1361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61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2000"/>
                                        <p:tgtEl>
                                          <p:spTgt spid="16"/>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20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000"/>
                                        <p:tgtEl>
                                          <p:spTgt spid="18"/>
                                        </p:tgtEl>
                                      </p:cBhvr>
                                    </p:animEffect>
                                  </p:childTnLst>
                                </p:cTn>
                              </p:par>
                            </p:childTnLst>
                          </p:cTn>
                        </p:par>
                        <p:par>
                          <p:cTn id="19" fill="hold" nodeType="afterGroup">
                            <p:stCondLst>
                              <p:cond delay="4000"/>
                            </p:stCondLst>
                            <p:childTnLst>
                              <p:par>
                                <p:cTn id="20" presetID="10" presetClass="entr" presetSubtype="0" fill="hold" nodeType="afterEffect">
                                  <p:stCondLst>
                                    <p:cond delay="0"/>
                                  </p:stCondLst>
                                  <p:childTnLst>
                                    <p:set>
                                      <p:cBhvr>
                                        <p:cTn id="21" dur="1" fill="hold">
                                          <p:stCondLst>
                                            <p:cond delay="0"/>
                                          </p:stCondLst>
                                        </p:cTn>
                                        <p:tgtEl>
                                          <p:spTgt spid="32783"/>
                                        </p:tgtEl>
                                        <p:attrNameLst>
                                          <p:attrName>style.visibility</p:attrName>
                                        </p:attrNameLst>
                                      </p:cBhvr>
                                      <p:to>
                                        <p:strVal val="visible"/>
                                      </p:to>
                                    </p:set>
                                    <p:animEffect transition="in" filter="fade">
                                      <p:cBhvr>
                                        <p:cTn id="22" dur="2000"/>
                                        <p:tgtEl>
                                          <p:spTgt spid="3278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0" presetClass="path" presetSubtype="0" repeatCount="indefinite" accel="50000" fill="hold" grpId="1" nodeType="clickEffect">
                                  <p:stCondLst>
                                    <p:cond delay="0"/>
                                  </p:stCondLst>
                                  <p:childTnLst>
                                    <p:animMotion origin="layout" path="M 0 0 C -0.00069 0.01619 -0.00139 0.03261 -0.00469 0.04926 C -0.00798 0.06591 -0.01024 0.08395 -0.01996 0.10037 C -0.02969 0.11679 -0.04739 0.13737 -0.06302 0.14755 C -0.07864 0.15773 -0.09166 0.15819 -0.11389 0.16189 C -0.13611 0.16559 -0.16649 0.16767 -0.19687 0.16998 " pathEditMode="relative" ptsTypes="aaaaaA">
                                      <p:cBhvr>
                                        <p:cTn id="33" dur="3000" fill="hold"/>
                                        <p:tgtEl>
                                          <p:spTgt spid="19"/>
                                        </p:tgtEl>
                                        <p:attrNameLst>
                                          <p:attrName>ppt_x</p:attrName>
                                          <p:attrName>ppt_y</p:attrName>
                                        </p:attrNameLst>
                                      </p:cBhvr>
                                    </p:animMotion>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36194">
                                            <p:txEl>
                                              <p:pRg st="1" end="1"/>
                                            </p:txEl>
                                          </p:spTgt>
                                        </p:tgtEl>
                                        <p:attrNameLst>
                                          <p:attrName>style.visibility</p:attrName>
                                        </p:attrNameLst>
                                      </p:cBhvr>
                                      <p:to>
                                        <p:strVal val="visible"/>
                                      </p:to>
                                    </p:set>
                                    <p:anim calcmode="lin" valueType="num">
                                      <p:cBhvr additive="base">
                                        <p:cTn id="38" dur="500" fill="hold"/>
                                        <p:tgtEl>
                                          <p:spTgt spid="136194">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361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36194">
                                            <p:txEl>
                                              <p:pRg st="2" end="2"/>
                                            </p:txEl>
                                          </p:spTgt>
                                        </p:tgtEl>
                                        <p:attrNameLst>
                                          <p:attrName>style.visibility</p:attrName>
                                        </p:attrNameLst>
                                      </p:cBhvr>
                                      <p:to>
                                        <p:strVal val="visible"/>
                                      </p:to>
                                    </p:set>
                                    <p:anim calcmode="lin" valueType="num">
                                      <p:cBhvr additive="base">
                                        <p:cTn id="44" dur="500" fill="hold"/>
                                        <p:tgtEl>
                                          <p:spTgt spid="136194">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361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9" grpId="0" animBg="1"/>
      <p:bldP spid="19"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682625" y="5303838"/>
            <a:ext cx="7777163" cy="1554162"/>
          </a:xfrm>
          <a:prstGeom prst="rect">
            <a:avLst/>
          </a:prstGeom>
          <a:solidFill>
            <a:srgbClr val="FFCCCC"/>
          </a:solidFill>
          <a:ln w="9525">
            <a:noFill/>
            <a:miter lim="800000"/>
            <a:headEnd/>
            <a:tailEnd/>
          </a:ln>
        </p:spPr>
        <p:txBody>
          <a:bodyPr/>
          <a:lstStyle/>
          <a:p>
            <a:pPr eaLnBrk="0" hangingPunct="0">
              <a:spcBef>
                <a:spcPct val="20000"/>
              </a:spcBef>
              <a:defRPr/>
            </a:pPr>
            <a:r>
              <a:rPr lang="en-US" b="1" i="1" dirty="0">
                <a:latin typeface="+mn-lt"/>
              </a:rPr>
              <a:t>FYI</a:t>
            </a:r>
          </a:p>
          <a:p>
            <a:pPr eaLnBrk="0" hangingPunct="0">
              <a:spcBef>
                <a:spcPct val="20000"/>
              </a:spcBef>
              <a:defRPr/>
            </a:pPr>
            <a:r>
              <a:rPr lang="en-US" b="1" dirty="0">
                <a:latin typeface="+mn-lt"/>
                <a:sym typeface="Symbol" pitchFamily="18" charset="2"/>
              </a:rPr>
              <a:t></a:t>
            </a:r>
            <a:r>
              <a:rPr lang="en-US" dirty="0">
                <a:latin typeface="+mn-lt"/>
                <a:sym typeface="Symbol" pitchFamily="18" charset="2"/>
              </a:rPr>
              <a:t>The field arrows of the inner ring are longer than the field arrows of the outer ring and all field arrows point to the centerline.</a:t>
            </a:r>
          </a:p>
        </p:txBody>
      </p:sp>
      <p:sp>
        <p:nvSpPr>
          <p:cNvPr id="134147" name="Rectangle 3"/>
          <p:cNvSpPr>
            <a:spLocks noChangeArrowheads="1"/>
          </p:cNvSpPr>
          <p:nvPr/>
        </p:nvSpPr>
        <p:spPr bwMode="auto">
          <a:xfrm>
            <a:off x="685800" y="1549400"/>
            <a:ext cx="7772400" cy="1249363"/>
          </a:xfrm>
          <a:prstGeom prst="rect">
            <a:avLst/>
          </a:prstGeom>
          <a:solidFill>
            <a:srgbClr val="EAEAEA"/>
          </a:solidFill>
          <a:ln w="9525">
            <a:noFill/>
            <a:miter lim="800000"/>
            <a:headEnd/>
            <a:tailEnd/>
          </a:ln>
        </p:spPr>
        <p:txBody>
          <a:bodyPr/>
          <a:lstStyle/>
          <a:p>
            <a:pPr eaLnBrk="0" hangingPunct="0">
              <a:spcBef>
                <a:spcPct val="20000"/>
              </a:spcBef>
              <a:defRPr/>
            </a:pPr>
            <a:r>
              <a:rPr lang="en-US" altLang="en-US" i="1" dirty="0">
                <a:solidFill>
                  <a:srgbClr val="333399"/>
                </a:solidFill>
                <a:latin typeface="+mn-lt"/>
                <a:ea typeface="Calibri" pitchFamily="34" charset="0"/>
              </a:rPr>
              <a:t>Electric field </a:t>
            </a:r>
            <a:r>
              <a:rPr lang="en-US" altLang="en-US" dirty="0">
                <a:solidFill>
                  <a:srgbClr val="333399"/>
                </a:solidFill>
                <a:latin typeface="+mn-lt"/>
                <a:ea typeface="Calibri" pitchFamily="34" charset="0"/>
              </a:rPr>
              <a:t>– test charges</a:t>
            </a:r>
            <a:r>
              <a:rPr lang="en-US" dirty="0">
                <a:solidFill>
                  <a:srgbClr val="000000"/>
                </a:solidFill>
                <a:latin typeface="+mn-lt"/>
                <a:cs typeface="Times New Roman" pitchFamily="18" charset="0"/>
              </a:rPr>
              <a:t>	</a:t>
            </a:r>
          </a:p>
          <a:p>
            <a:pPr eaLnBrk="0" hangingPunct="0">
              <a:spcBef>
                <a:spcPct val="20000"/>
              </a:spcBef>
              <a:defRPr/>
            </a:pPr>
            <a:r>
              <a:rPr lang="en-US" dirty="0">
                <a:solidFill>
                  <a:srgbClr val="000000"/>
                </a:solidFill>
                <a:latin typeface="+mn-lt"/>
                <a:cs typeface="Times New Roman" pitchFamily="18" charset="0"/>
                <a:sym typeface="Symbol" pitchFamily="18" charset="2"/>
              </a:rPr>
              <a:t> </a:t>
            </a:r>
            <a:r>
              <a:rPr lang="en-US" dirty="0">
                <a:solidFill>
                  <a:srgbClr val="000000"/>
                </a:solidFill>
                <a:latin typeface="+mn-lt"/>
                <a:cs typeface="Times New Roman" pitchFamily="18" charset="0"/>
              </a:rPr>
              <a:t>By “placing” a series of test charges about a negative charge, we can map out its electric field:</a:t>
            </a:r>
          </a:p>
        </p:txBody>
      </p:sp>
      <p:sp>
        <p:nvSpPr>
          <p:cNvPr id="40964" name="Rectangle 4"/>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grpSp>
        <p:nvGrpSpPr>
          <p:cNvPr id="2" name="Group 5"/>
          <p:cNvGrpSpPr>
            <a:grpSpLocks/>
          </p:cNvGrpSpPr>
          <p:nvPr/>
        </p:nvGrpSpPr>
        <p:grpSpPr bwMode="auto">
          <a:xfrm>
            <a:off x="4811713" y="5059363"/>
            <a:ext cx="619125" cy="619125"/>
            <a:chOff x="2916" y="3376"/>
            <a:chExt cx="390" cy="390"/>
          </a:xfrm>
        </p:grpSpPr>
        <p:sp>
          <p:nvSpPr>
            <p:cNvPr id="134150" name="Oval 6"/>
            <p:cNvSpPr>
              <a:spLocks noChangeArrowheads="1"/>
            </p:cNvSpPr>
            <p:nvPr/>
          </p:nvSpPr>
          <p:spPr bwMode="auto">
            <a:xfrm>
              <a:off x="2916" y="3376"/>
              <a:ext cx="390" cy="390"/>
            </a:xfrm>
            <a:prstGeom prst="ellipse">
              <a:avLst/>
            </a:prstGeom>
            <a:gradFill rotWithShape="1">
              <a:gsLst>
                <a:gs pos="0">
                  <a:schemeClr val="accent2"/>
                </a:gs>
                <a:gs pos="100000">
                  <a:schemeClr val="accent2">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mn-lt"/>
              </a:endParaRPr>
            </a:p>
          </p:txBody>
        </p:sp>
        <p:sp>
          <p:nvSpPr>
            <p:cNvPr id="39988" name="Text Box 7"/>
            <p:cNvSpPr txBox="1">
              <a:spLocks noChangeArrowheads="1"/>
            </p:cNvSpPr>
            <p:nvPr/>
          </p:nvSpPr>
          <p:spPr bwMode="auto">
            <a:xfrm>
              <a:off x="2986" y="3434"/>
              <a:ext cx="267" cy="291"/>
            </a:xfrm>
            <a:prstGeom prst="rect">
              <a:avLst/>
            </a:prstGeom>
            <a:noFill/>
            <a:ln>
              <a:noFill/>
            </a:ln>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i="1" smtClean="0">
                  <a:solidFill>
                    <a:schemeClr val="bg1"/>
                  </a:solidFill>
                  <a:latin typeface="+mn-lt"/>
                </a:rPr>
                <a:t>Q</a:t>
              </a:r>
            </a:p>
          </p:txBody>
        </p:sp>
      </p:grpSp>
      <p:pic>
        <p:nvPicPr>
          <p:cNvPr id="134152" name="Picture 8"/>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66713" y="2954338"/>
            <a:ext cx="8807450" cy="2774950"/>
          </a:xfrm>
          <a:prstGeom prst="rect">
            <a:avLst/>
          </a:prstGeom>
          <a:ln>
            <a:noFill/>
          </a:ln>
          <a:effectLst>
            <a:outerShdw blurRad="292100" dist="139700" dir="2700000" algn="tl" rotWithShape="0">
              <a:srgbClr val="333333">
                <a:alpha val="65000"/>
              </a:srgbClr>
            </a:outerShdw>
          </a:effectLst>
        </p:spPr>
      </p:pic>
      <p:sp>
        <p:nvSpPr>
          <p:cNvPr id="134153" name="Oval 9"/>
          <p:cNvSpPr>
            <a:spLocks noChangeArrowheads="1"/>
          </p:cNvSpPr>
          <p:nvPr/>
        </p:nvSpPr>
        <p:spPr bwMode="auto">
          <a:xfrm>
            <a:off x="3751263" y="3470275"/>
            <a:ext cx="2732087" cy="719138"/>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34154" name="Line 10"/>
          <p:cNvSpPr>
            <a:spLocks noChangeShapeType="1"/>
          </p:cNvSpPr>
          <p:nvPr/>
        </p:nvSpPr>
        <p:spPr bwMode="auto">
          <a:xfrm flipV="1">
            <a:off x="5121275" y="3319463"/>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55" name="Line 11"/>
          <p:cNvSpPr>
            <a:spLocks noChangeShapeType="1"/>
          </p:cNvSpPr>
          <p:nvPr/>
        </p:nvSpPr>
        <p:spPr bwMode="auto">
          <a:xfrm flipH="1">
            <a:off x="5424488" y="3492500"/>
            <a:ext cx="219075" cy="11906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56" name="Line 12"/>
          <p:cNvSpPr>
            <a:spLocks noChangeShapeType="1"/>
          </p:cNvSpPr>
          <p:nvPr/>
        </p:nvSpPr>
        <p:spPr bwMode="auto">
          <a:xfrm flipH="1">
            <a:off x="5153025" y="3481388"/>
            <a:ext cx="42863" cy="1206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57" name="Line 13"/>
          <p:cNvSpPr>
            <a:spLocks noChangeShapeType="1"/>
          </p:cNvSpPr>
          <p:nvPr/>
        </p:nvSpPr>
        <p:spPr bwMode="auto">
          <a:xfrm>
            <a:off x="4805363" y="3492500"/>
            <a:ext cx="128587" cy="1079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58" name="Line 14"/>
          <p:cNvSpPr>
            <a:spLocks noChangeShapeType="1"/>
          </p:cNvSpPr>
          <p:nvPr/>
        </p:nvSpPr>
        <p:spPr bwMode="auto">
          <a:xfrm>
            <a:off x="4424363" y="3538538"/>
            <a:ext cx="206375" cy="9683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59" name="Line 15"/>
          <p:cNvSpPr>
            <a:spLocks noChangeShapeType="1"/>
          </p:cNvSpPr>
          <p:nvPr/>
        </p:nvSpPr>
        <p:spPr bwMode="auto">
          <a:xfrm>
            <a:off x="4052888" y="3614738"/>
            <a:ext cx="369887" cy="666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60" name="Line 16"/>
          <p:cNvSpPr>
            <a:spLocks noChangeShapeType="1"/>
          </p:cNvSpPr>
          <p:nvPr/>
        </p:nvSpPr>
        <p:spPr bwMode="auto">
          <a:xfrm>
            <a:off x="3803650" y="3743325"/>
            <a:ext cx="481013" cy="158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61" name="Line 17"/>
          <p:cNvSpPr>
            <a:spLocks noChangeShapeType="1"/>
          </p:cNvSpPr>
          <p:nvPr/>
        </p:nvSpPr>
        <p:spPr bwMode="auto">
          <a:xfrm flipV="1">
            <a:off x="3757613" y="3810000"/>
            <a:ext cx="512762" cy="6508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62" name="Line 18"/>
          <p:cNvSpPr>
            <a:spLocks noChangeShapeType="1"/>
          </p:cNvSpPr>
          <p:nvPr/>
        </p:nvSpPr>
        <p:spPr bwMode="auto">
          <a:xfrm flipV="1">
            <a:off x="3848100" y="3863975"/>
            <a:ext cx="468313" cy="7778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63" name="Line 19"/>
          <p:cNvSpPr>
            <a:spLocks noChangeShapeType="1"/>
          </p:cNvSpPr>
          <p:nvPr/>
        </p:nvSpPr>
        <p:spPr bwMode="auto">
          <a:xfrm flipV="1">
            <a:off x="3933825" y="3898900"/>
            <a:ext cx="481013" cy="9683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64" name="Line 20"/>
          <p:cNvSpPr>
            <a:spLocks noChangeShapeType="1"/>
          </p:cNvSpPr>
          <p:nvPr/>
        </p:nvSpPr>
        <p:spPr bwMode="auto">
          <a:xfrm flipV="1">
            <a:off x="4052888" y="3929063"/>
            <a:ext cx="468312" cy="13176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65" name="Line 21"/>
          <p:cNvSpPr>
            <a:spLocks noChangeShapeType="1"/>
          </p:cNvSpPr>
          <p:nvPr/>
        </p:nvSpPr>
        <p:spPr bwMode="auto">
          <a:xfrm flipV="1">
            <a:off x="4391025" y="3971925"/>
            <a:ext cx="338138" cy="1428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66" name="Line 22"/>
          <p:cNvSpPr>
            <a:spLocks noChangeShapeType="1"/>
          </p:cNvSpPr>
          <p:nvPr/>
        </p:nvSpPr>
        <p:spPr bwMode="auto">
          <a:xfrm flipV="1">
            <a:off x="4848225" y="3973513"/>
            <a:ext cx="207963" cy="2063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67" name="Line 23"/>
          <p:cNvSpPr>
            <a:spLocks noChangeShapeType="1"/>
          </p:cNvSpPr>
          <p:nvPr/>
        </p:nvSpPr>
        <p:spPr bwMode="auto">
          <a:xfrm flipH="1" flipV="1">
            <a:off x="5262563" y="3984625"/>
            <a:ext cx="195262" cy="19526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68" name="Line 24"/>
          <p:cNvSpPr>
            <a:spLocks noChangeShapeType="1"/>
          </p:cNvSpPr>
          <p:nvPr/>
        </p:nvSpPr>
        <p:spPr bwMode="auto">
          <a:xfrm flipH="1" flipV="1">
            <a:off x="5645150" y="3952875"/>
            <a:ext cx="379413" cy="1301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69" name="Line 25"/>
          <p:cNvSpPr>
            <a:spLocks noChangeShapeType="1"/>
          </p:cNvSpPr>
          <p:nvPr/>
        </p:nvSpPr>
        <p:spPr bwMode="auto">
          <a:xfrm flipH="1" flipV="1">
            <a:off x="5808663" y="3898900"/>
            <a:ext cx="444500" cy="11906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70" name="Line 26"/>
          <p:cNvSpPr>
            <a:spLocks noChangeShapeType="1"/>
          </p:cNvSpPr>
          <p:nvPr/>
        </p:nvSpPr>
        <p:spPr bwMode="auto">
          <a:xfrm flipH="1" flipV="1">
            <a:off x="5929313" y="3867150"/>
            <a:ext cx="465137" cy="9683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71" name="Line 27"/>
          <p:cNvSpPr>
            <a:spLocks noChangeShapeType="1"/>
          </p:cNvSpPr>
          <p:nvPr/>
        </p:nvSpPr>
        <p:spPr bwMode="auto">
          <a:xfrm flipH="1" flipV="1">
            <a:off x="5983288" y="3846513"/>
            <a:ext cx="487362" cy="5238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72" name="Line 28"/>
          <p:cNvSpPr>
            <a:spLocks noChangeShapeType="1"/>
          </p:cNvSpPr>
          <p:nvPr/>
        </p:nvSpPr>
        <p:spPr bwMode="auto">
          <a:xfrm flipH="1">
            <a:off x="6007100" y="3779838"/>
            <a:ext cx="463550" cy="158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73" name="Line 29"/>
          <p:cNvSpPr>
            <a:spLocks noChangeShapeType="1"/>
          </p:cNvSpPr>
          <p:nvPr/>
        </p:nvSpPr>
        <p:spPr bwMode="auto">
          <a:xfrm flipH="1">
            <a:off x="5940425" y="3670300"/>
            <a:ext cx="388938" cy="349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74" name="Line 30"/>
          <p:cNvSpPr>
            <a:spLocks noChangeShapeType="1"/>
          </p:cNvSpPr>
          <p:nvPr/>
        </p:nvSpPr>
        <p:spPr bwMode="auto">
          <a:xfrm flipH="1">
            <a:off x="5691188" y="3573463"/>
            <a:ext cx="344487" cy="666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75" name="Oval 31"/>
          <p:cNvSpPr>
            <a:spLocks noChangeArrowheads="1"/>
          </p:cNvSpPr>
          <p:nvPr/>
        </p:nvSpPr>
        <p:spPr bwMode="auto">
          <a:xfrm>
            <a:off x="2573338" y="3116263"/>
            <a:ext cx="5040312" cy="1296987"/>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34176" name="Line 32"/>
          <p:cNvSpPr>
            <a:spLocks noChangeShapeType="1"/>
          </p:cNvSpPr>
          <p:nvPr/>
        </p:nvSpPr>
        <p:spPr bwMode="auto">
          <a:xfrm flipV="1">
            <a:off x="5132388" y="3109913"/>
            <a:ext cx="0" cy="576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77" name="Line 33"/>
          <p:cNvSpPr>
            <a:spLocks noChangeShapeType="1"/>
          </p:cNvSpPr>
          <p:nvPr/>
        </p:nvSpPr>
        <p:spPr bwMode="auto">
          <a:xfrm flipH="1">
            <a:off x="5194300" y="3117850"/>
            <a:ext cx="79375" cy="12541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78" name="Line 34"/>
          <p:cNvSpPr>
            <a:spLocks noChangeShapeType="1"/>
          </p:cNvSpPr>
          <p:nvPr/>
        </p:nvSpPr>
        <p:spPr bwMode="auto">
          <a:xfrm>
            <a:off x="4660900" y="3127375"/>
            <a:ext cx="115888" cy="11588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79" name="Line 35"/>
          <p:cNvSpPr>
            <a:spLocks noChangeShapeType="1"/>
          </p:cNvSpPr>
          <p:nvPr/>
        </p:nvSpPr>
        <p:spPr bwMode="auto">
          <a:xfrm>
            <a:off x="4119563" y="3162300"/>
            <a:ext cx="222250" cy="984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80" name="Line 36"/>
          <p:cNvSpPr>
            <a:spLocks noChangeShapeType="1"/>
          </p:cNvSpPr>
          <p:nvPr/>
        </p:nvSpPr>
        <p:spPr bwMode="auto">
          <a:xfrm>
            <a:off x="3595688" y="3243263"/>
            <a:ext cx="301625" cy="5238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81" name="Line 37"/>
          <p:cNvSpPr>
            <a:spLocks noChangeShapeType="1"/>
          </p:cNvSpPr>
          <p:nvPr/>
        </p:nvSpPr>
        <p:spPr bwMode="auto">
          <a:xfrm>
            <a:off x="3089275" y="3367088"/>
            <a:ext cx="276225" cy="2698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82" name="Line 38"/>
          <p:cNvSpPr>
            <a:spLocks noChangeShapeType="1"/>
          </p:cNvSpPr>
          <p:nvPr/>
        </p:nvSpPr>
        <p:spPr bwMode="auto">
          <a:xfrm>
            <a:off x="2609850" y="3668713"/>
            <a:ext cx="18732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83" name="Line 39"/>
          <p:cNvSpPr>
            <a:spLocks noChangeShapeType="1"/>
          </p:cNvSpPr>
          <p:nvPr/>
        </p:nvSpPr>
        <p:spPr bwMode="auto">
          <a:xfrm flipV="1">
            <a:off x="2708275" y="3935413"/>
            <a:ext cx="239713" cy="1746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84" name="Line 40"/>
          <p:cNvSpPr>
            <a:spLocks noChangeShapeType="1"/>
          </p:cNvSpPr>
          <p:nvPr/>
        </p:nvSpPr>
        <p:spPr bwMode="auto">
          <a:xfrm flipV="1">
            <a:off x="2982913" y="4033838"/>
            <a:ext cx="284162" cy="793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85" name="Line 41"/>
          <p:cNvSpPr>
            <a:spLocks noChangeShapeType="1"/>
          </p:cNvSpPr>
          <p:nvPr/>
        </p:nvSpPr>
        <p:spPr bwMode="auto">
          <a:xfrm flipV="1">
            <a:off x="3390900" y="4130675"/>
            <a:ext cx="276225" cy="10636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86" name="Line 42"/>
          <p:cNvSpPr>
            <a:spLocks noChangeShapeType="1"/>
          </p:cNvSpPr>
          <p:nvPr/>
        </p:nvSpPr>
        <p:spPr bwMode="auto">
          <a:xfrm flipV="1">
            <a:off x="3959225" y="4202113"/>
            <a:ext cx="293688" cy="14128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87" name="Line 43"/>
          <p:cNvSpPr>
            <a:spLocks noChangeShapeType="1"/>
          </p:cNvSpPr>
          <p:nvPr/>
        </p:nvSpPr>
        <p:spPr bwMode="auto">
          <a:xfrm flipV="1">
            <a:off x="4767263" y="4237038"/>
            <a:ext cx="134937" cy="1682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88" name="Line 44"/>
          <p:cNvSpPr>
            <a:spLocks noChangeShapeType="1"/>
          </p:cNvSpPr>
          <p:nvPr/>
        </p:nvSpPr>
        <p:spPr bwMode="auto">
          <a:xfrm flipH="1" flipV="1">
            <a:off x="5567363" y="4237038"/>
            <a:ext cx="185737" cy="15081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89" name="Line 45"/>
          <p:cNvSpPr>
            <a:spLocks noChangeShapeType="1"/>
          </p:cNvSpPr>
          <p:nvPr/>
        </p:nvSpPr>
        <p:spPr bwMode="auto">
          <a:xfrm flipH="1" flipV="1">
            <a:off x="6232525" y="4165600"/>
            <a:ext cx="336550" cy="1238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90" name="Line 46"/>
          <p:cNvSpPr>
            <a:spLocks noChangeShapeType="1"/>
          </p:cNvSpPr>
          <p:nvPr/>
        </p:nvSpPr>
        <p:spPr bwMode="auto">
          <a:xfrm flipH="1" flipV="1">
            <a:off x="6704013" y="4094163"/>
            <a:ext cx="381000" cy="635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91" name="Line 47"/>
          <p:cNvSpPr>
            <a:spLocks noChangeShapeType="1"/>
          </p:cNvSpPr>
          <p:nvPr/>
        </p:nvSpPr>
        <p:spPr bwMode="auto">
          <a:xfrm flipH="1" flipV="1">
            <a:off x="7172325" y="3952875"/>
            <a:ext cx="293688" cy="2698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92" name="Line 48"/>
          <p:cNvSpPr>
            <a:spLocks noChangeShapeType="1"/>
          </p:cNvSpPr>
          <p:nvPr/>
        </p:nvSpPr>
        <p:spPr bwMode="auto">
          <a:xfrm flipH="1">
            <a:off x="7404100" y="3668713"/>
            <a:ext cx="195263" cy="95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93" name="Line 49"/>
          <p:cNvSpPr>
            <a:spLocks noChangeShapeType="1"/>
          </p:cNvSpPr>
          <p:nvPr/>
        </p:nvSpPr>
        <p:spPr bwMode="auto">
          <a:xfrm flipH="1">
            <a:off x="7058025" y="3411538"/>
            <a:ext cx="177800" cy="444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94" name="Line 50"/>
          <p:cNvSpPr>
            <a:spLocks noChangeShapeType="1"/>
          </p:cNvSpPr>
          <p:nvPr/>
        </p:nvSpPr>
        <p:spPr bwMode="auto">
          <a:xfrm flipH="1">
            <a:off x="6569075" y="3287713"/>
            <a:ext cx="266700" cy="698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95" name="Line 51"/>
          <p:cNvSpPr>
            <a:spLocks noChangeShapeType="1"/>
          </p:cNvSpPr>
          <p:nvPr/>
        </p:nvSpPr>
        <p:spPr bwMode="auto">
          <a:xfrm flipH="1">
            <a:off x="6215063" y="3206750"/>
            <a:ext cx="203200" cy="8096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96" name="Line 52"/>
          <p:cNvSpPr>
            <a:spLocks noChangeShapeType="1"/>
          </p:cNvSpPr>
          <p:nvPr/>
        </p:nvSpPr>
        <p:spPr bwMode="auto">
          <a:xfrm flipH="1">
            <a:off x="5753100" y="3144838"/>
            <a:ext cx="160338" cy="10636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4147">
                                            <p:txEl>
                                              <p:pRg st="1" end="1"/>
                                            </p:txEl>
                                          </p:spTgt>
                                        </p:tgtEl>
                                        <p:attrNameLst>
                                          <p:attrName>style.visibility</p:attrName>
                                        </p:attrNameLst>
                                      </p:cBhvr>
                                      <p:to>
                                        <p:strVal val="visible"/>
                                      </p:to>
                                    </p:set>
                                    <p:anim calcmode="lin" valueType="num">
                                      <p:cBhvr additive="base">
                                        <p:cTn id="7" dur="500" fill="hold"/>
                                        <p:tgtEl>
                                          <p:spTgt spid="13414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414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0" fill="hold" nodeType="withEffect">
                                  <p:stCondLst>
                                    <p:cond delay="0"/>
                                  </p:stCondLst>
                                  <p:childTnLst>
                                    <p:set>
                                      <p:cBhvr>
                                        <p:cTn id="15" dur="1" fill="hold">
                                          <p:stCondLst>
                                            <p:cond delay="0"/>
                                          </p:stCondLst>
                                        </p:cTn>
                                        <p:tgtEl>
                                          <p:spTgt spid="134152"/>
                                        </p:tgtEl>
                                        <p:attrNameLst>
                                          <p:attrName>style.visibility</p:attrName>
                                        </p:attrNameLst>
                                      </p:cBhvr>
                                      <p:to>
                                        <p:strVal val="visible"/>
                                      </p:to>
                                    </p:set>
                                    <p:anim calcmode="lin" valueType="num">
                                      <p:cBhvr>
                                        <p:cTn id="16" dur="500" fill="hold"/>
                                        <p:tgtEl>
                                          <p:spTgt spid="134152"/>
                                        </p:tgtEl>
                                        <p:attrNameLst>
                                          <p:attrName>ppt_w</p:attrName>
                                        </p:attrNameLst>
                                      </p:cBhvr>
                                      <p:tavLst>
                                        <p:tav tm="0">
                                          <p:val>
                                            <p:fltVal val="0"/>
                                          </p:val>
                                        </p:tav>
                                        <p:tav tm="100000">
                                          <p:val>
                                            <p:strVal val="#ppt_w"/>
                                          </p:val>
                                        </p:tav>
                                      </p:tavLst>
                                    </p:anim>
                                    <p:anim calcmode="lin" valueType="num">
                                      <p:cBhvr>
                                        <p:cTn id="17" dur="500" fill="hold"/>
                                        <p:tgtEl>
                                          <p:spTgt spid="134152"/>
                                        </p:tgtEl>
                                        <p:attrNameLst>
                                          <p:attrName>ppt_h</p:attrName>
                                        </p:attrNameLst>
                                      </p:cBhvr>
                                      <p:tavLst>
                                        <p:tav tm="0">
                                          <p:val>
                                            <p:fltVal val="0"/>
                                          </p:val>
                                        </p:tav>
                                        <p:tav tm="100000">
                                          <p:val>
                                            <p:strVal val="#ppt_h"/>
                                          </p:val>
                                        </p:tav>
                                      </p:tavLst>
                                    </p:anim>
                                    <p:animEffect transition="in" filter="fade">
                                      <p:cBhvr>
                                        <p:cTn id="18" dur="500"/>
                                        <p:tgtEl>
                                          <p:spTgt spid="13415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134153"/>
                                        </p:tgtEl>
                                        <p:attrNameLst>
                                          <p:attrName>style.visibility</p:attrName>
                                        </p:attrNameLst>
                                      </p:cBhvr>
                                      <p:to>
                                        <p:strVal val="visible"/>
                                      </p:to>
                                    </p:set>
                                    <p:anim calcmode="lin" valueType="num">
                                      <p:cBhvr additive="base">
                                        <p:cTn id="23" dur="500" fill="hold"/>
                                        <p:tgtEl>
                                          <p:spTgt spid="134153"/>
                                        </p:tgtEl>
                                        <p:attrNameLst>
                                          <p:attrName>ppt_x</p:attrName>
                                        </p:attrNameLst>
                                      </p:cBhvr>
                                      <p:tavLst>
                                        <p:tav tm="0">
                                          <p:val>
                                            <p:strVal val="#ppt_x"/>
                                          </p:val>
                                        </p:tav>
                                        <p:tav tm="100000">
                                          <p:val>
                                            <p:strVal val="#ppt_x"/>
                                          </p:val>
                                        </p:tav>
                                      </p:tavLst>
                                    </p:anim>
                                    <p:anim calcmode="lin" valueType="num">
                                      <p:cBhvr additive="base">
                                        <p:cTn id="24" dur="500" fill="hold"/>
                                        <p:tgtEl>
                                          <p:spTgt spid="13415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suction.wav"/>
                                        </p:tgtEl>
                                      </p:cMediaNode>
                                    </p:audio>
                                  </p:subTnLst>
                                </p:cTn>
                              </p:par>
                              <p:par>
                                <p:cTn id="25" presetID="2" presetClass="entr" presetSubtype="1" fill="hold" grpId="0" nodeType="withEffect">
                                  <p:stCondLst>
                                    <p:cond delay="0"/>
                                  </p:stCondLst>
                                  <p:childTnLst>
                                    <p:set>
                                      <p:cBhvr>
                                        <p:cTn id="26" dur="1" fill="hold">
                                          <p:stCondLst>
                                            <p:cond delay="0"/>
                                          </p:stCondLst>
                                        </p:cTn>
                                        <p:tgtEl>
                                          <p:spTgt spid="134154"/>
                                        </p:tgtEl>
                                        <p:attrNameLst>
                                          <p:attrName>style.visibility</p:attrName>
                                        </p:attrNameLst>
                                      </p:cBhvr>
                                      <p:to>
                                        <p:strVal val="visible"/>
                                      </p:to>
                                    </p:set>
                                    <p:anim calcmode="lin" valueType="num">
                                      <p:cBhvr additive="base">
                                        <p:cTn id="27" dur="500" fill="hold"/>
                                        <p:tgtEl>
                                          <p:spTgt spid="134154"/>
                                        </p:tgtEl>
                                        <p:attrNameLst>
                                          <p:attrName>ppt_x</p:attrName>
                                        </p:attrNameLst>
                                      </p:cBhvr>
                                      <p:tavLst>
                                        <p:tav tm="0">
                                          <p:val>
                                            <p:strVal val="#ppt_x"/>
                                          </p:val>
                                        </p:tav>
                                        <p:tav tm="100000">
                                          <p:val>
                                            <p:strVal val="#ppt_x"/>
                                          </p:val>
                                        </p:tav>
                                      </p:tavLst>
                                    </p:anim>
                                    <p:anim calcmode="lin" valueType="num">
                                      <p:cBhvr additive="base">
                                        <p:cTn id="28" dur="500" fill="hold"/>
                                        <p:tgtEl>
                                          <p:spTgt spid="13415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5" name="suction.wav"/>
                                        </p:tgtEl>
                                      </p:cMediaNode>
                                    </p:audio>
                                  </p:subTnLst>
                                </p:cTn>
                              </p:par>
                            </p:childTnLst>
                          </p:cTn>
                        </p:par>
                        <p:par>
                          <p:cTn id="29" fill="hold" nodeType="afterGroup">
                            <p:stCondLst>
                              <p:cond delay="500"/>
                            </p:stCondLst>
                            <p:childTnLst>
                              <p:par>
                                <p:cTn id="30" presetID="2" presetClass="entr" presetSubtype="1" fill="hold" grpId="0" nodeType="afterEffect">
                                  <p:stCondLst>
                                    <p:cond delay="0"/>
                                  </p:stCondLst>
                                  <p:childTnLst>
                                    <p:set>
                                      <p:cBhvr>
                                        <p:cTn id="31" dur="1" fill="hold">
                                          <p:stCondLst>
                                            <p:cond delay="0"/>
                                          </p:stCondLst>
                                        </p:cTn>
                                        <p:tgtEl>
                                          <p:spTgt spid="134156"/>
                                        </p:tgtEl>
                                        <p:attrNameLst>
                                          <p:attrName>style.visibility</p:attrName>
                                        </p:attrNameLst>
                                      </p:cBhvr>
                                      <p:to>
                                        <p:strVal val="visible"/>
                                      </p:to>
                                    </p:set>
                                    <p:anim calcmode="lin" valueType="num">
                                      <p:cBhvr additive="base">
                                        <p:cTn id="32" dur="500" fill="hold"/>
                                        <p:tgtEl>
                                          <p:spTgt spid="134156"/>
                                        </p:tgtEl>
                                        <p:attrNameLst>
                                          <p:attrName>ppt_x</p:attrName>
                                        </p:attrNameLst>
                                      </p:cBhvr>
                                      <p:tavLst>
                                        <p:tav tm="0">
                                          <p:val>
                                            <p:strVal val="#ppt_x"/>
                                          </p:val>
                                        </p:tav>
                                        <p:tav tm="100000">
                                          <p:val>
                                            <p:strVal val="#ppt_x"/>
                                          </p:val>
                                        </p:tav>
                                      </p:tavLst>
                                    </p:anim>
                                    <p:anim calcmode="lin" valueType="num">
                                      <p:cBhvr additive="base">
                                        <p:cTn id="33" dur="500" fill="hold"/>
                                        <p:tgtEl>
                                          <p:spTgt spid="13415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par>
                          <p:cTn id="34" fill="hold" nodeType="afterGroup">
                            <p:stCondLst>
                              <p:cond delay="1000"/>
                            </p:stCondLst>
                            <p:childTnLst>
                              <p:par>
                                <p:cTn id="35" presetID="2" presetClass="entr" presetSubtype="1" fill="hold" grpId="0" nodeType="afterEffect">
                                  <p:stCondLst>
                                    <p:cond delay="0"/>
                                  </p:stCondLst>
                                  <p:childTnLst>
                                    <p:set>
                                      <p:cBhvr>
                                        <p:cTn id="36" dur="1" fill="hold">
                                          <p:stCondLst>
                                            <p:cond delay="0"/>
                                          </p:stCondLst>
                                        </p:cTn>
                                        <p:tgtEl>
                                          <p:spTgt spid="134157"/>
                                        </p:tgtEl>
                                        <p:attrNameLst>
                                          <p:attrName>style.visibility</p:attrName>
                                        </p:attrNameLst>
                                      </p:cBhvr>
                                      <p:to>
                                        <p:strVal val="visible"/>
                                      </p:to>
                                    </p:set>
                                    <p:anim calcmode="lin" valueType="num">
                                      <p:cBhvr additive="base">
                                        <p:cTn id="37" dur="500" fill="hold"/>
                                        <p:tgtEl>
                                          <p:spTgt spid="134157"/>
                                        </p:tgtEl>
                                        <p:attrNameLst>
                                          <p:attrName>ppt_x</p:attrName>
                                        </p:attrNameLst>
                                      </p:cBhvr>
                                      <p:tavLst>
                                        <p:tav tm="0">
                                          <p:val>
                                            <p:strVal val="#ppt_x"/>
                                          </p:val>
                                        </p:tav>
                                        <p:tav tm="100000">
                                          <p:val>
                                            <p:strVal val="#ppt_x"/>
                                          </p:val>
                                        </p:tav>
                                      </p:tavLst>
                                    </p:anim>
                                    <p:anim calcmode="lin" valueType="num">
                                      <p:cBhvr additive="base">
                                        <p:cTn id="38" dur="500" fill="hold"/>
                                        <p:tgtEl>
                                          <p:spTgt spid="13415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par>
                          <p:cTn id="39" fill="hold" nodeType="afterGroup">
                            <p:stCondLst>
                              <p:cond delay="1500"/>
                            </p:stCondLst>
                            <p:childTnLst>
                              <p:par>
                                <p:cTn id="40" presetID="2" presetClass="entr" presetSubtype="1" fill="hold" grpId="0" nodeType="afterEffect">
                                  <p:stCondLst>
                                    <p:cond delay="0"/>
                                  </p:stCondLst>
                                  <p:childTnLst>
                                    <p:set>
                                      <p:cBhvr>
                                        <p:cTn id="41" dur="1" fill="hold">
                                          <p:stCondLst>
                                            <p:cond delay="0"/>
                                          </p:stCondLst>
                                        </p:cTn>
                                        <p:tgtEl>
                                          <p:spTgt spid="134158"/>
                                        </p:tgtEl>
                                        <p:attrNameLst>
                                          <p:attrName>style.visibility</p:attrName>
                                        </p:attrNameLst>
                                      </p:cBhvr>
                                      <p:to>
                                        <p:strVal val="visible"/>
                                      </p:to>
                                    </p:set>
                                    <p:anim calcmode="lin" valueType="num">
                                      <p:cBhvr additive="base">
                                        <p:cTn id="42" dur="500" fill="hold"/>
                                        <p:tgtEl>
                                          <p:spTgt spid="134158"/>
                                        </p:tgtEl>
                                        <p:attrNameLst>
                                          <p:attrName>ppt_x</p:attrName>
                                        </p:attrNameLst>
                                      </p:cBhvr>
                                      <p:tavLst>
                                        <p:tav tm="0">
                                          <p:val>
                                            <p:strVal val="#ppt_x"/>
                                          </p:val>
                                        </p:tav>
                                        <p:tav tm="100000">
                                          <p:val>
                                            <p:strVal val="#ppt_x"/>
                                          </p:val>
                                        </p:tav>
                                      </p:tavLst>
                                    </p:anim>
                                    <p:anim calcmode="lin" valueType="num">
                                      <p:cBhvr additive="base">
                                        <p:cTn id="43" dur="500" fill="hold"/>
                                        <p:tgtEl>
                                          <p:spTgt spid="13415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par>
                          <p:cTn id="44" fill="hold" nodeType="afterGroup">
                            <p:stCondLst>
                              <p:cond delay="2000"/>
                            </p:stCondLst>
                            <p:childTnLst>
                              <p:par>
                                <p:cTn id="45" presetID="2" presetClass="entr" presetSubtype="1" fill="hold" grpId="0" nodeType="afterEffect">
                                  <p:stCondLst>
                                    <p:cond delay="0"/>
                                  </p:stCondLst>
                                  <p:childTnLst>
                                    <p:set>
                                      <p:cBhvr>
                                        <p:cTn id="46" dur="1" fill="hold">
                                          <p:stCondLst>
                                            <p:cond delay="0"/>
                                          </p:stCondLst>
                                        </p:cTn>
                                        <p:tgtEl>
                                          <p:spTgt spid="134159"/>
                                        </p:tgtEl>
                                        <p:attrNameLst>
                                          <p:attrName>style.visibility</p:attrName>
                                        </p:attrNameLst>
                                      </p:cBhvr>
                                      <p:to>
                                        <p:strVal val="visible"/>
                                      </p:to>
                                    </p:set>
                                    <p:anim calcmode="lin" valueType="num">
                                      <p:cBhvr additive="base">
                                        <p:cTn id="47" dur="500" fill="hold"/>
                                        <p:tgtEl>
                                          <p:spTgt spid="134159"/>
                                        </p:tgtEl>
                                        <p:attrNameLst>
                                          <p:attrName>ppt_x</p:attrName>
                                        </p:attrNameLst>
                                      </p:cBhvr>
                                      <p:tavLst>
                                        <p:tav tm="0">
                                          <p:val>
                                            <p:strVal val="#ppt_x"/>
                                          </p:val>
                                        </p:tav>
                                        <p:tav tm="100000">
                                          <p:val>
                                            <p:strVal val="#ppt_x"/>
                                          </p:val>
                                        </p:tav>
                                      </p:tavLst>
                                    </p:anim>
                                    <p:anim calcmode="lin" valueType="num">
                                      <p:cBhvr additive="base">
                                        <p:cTn id="48" dur="500" fill="hold"/>
                                        <p:tgtEl>
                                          <p:spTgt spid="13415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par>
                          <p:cTn id="49" fill="hold" nodeType="afterGroup">
                            <p:stCondLst>
                              <p:cond delay="2500"/>
                            </p:stCondLst>
                            <p:childTnLst>
                              <p:par>
                                <p:cTn id="50" presetID="2" presetClass="entr" presetSubtype="1" fill="hold" grpId="0" nodeType="afterEffect">
                                  <p:stCondLst>
                                    <p:cond delay="0"/>
                                  </p:stCondLst>
                                  <p:childTnLst>
                                    <p:set>
                                      <p:cBhvr>
                                        <p:cTn id="51" dur="1" fill="hold">
                                          <p:stCondLst>
                                            <p:cond delay="0"/>
                                          </p:stCondLst>
                                        </p:cTn>
                                        <p:tgtEl>
                                          <p:spTgt spid="134160"/>
                                        </p:tgtEl>
                                        <p:attrNameLst>
                                          <p:attrName>style.visibility</p:attrName>
                                        </p:attrNameLst>
                                      </p:cBhvr>
                                      <p:to>
                                        <p:strVal val="visible"/>
                                      </p:to>
                                    </p:set>
                                    <p:anim calcmode="lin" valueType="num">
                                      <p:cBhvr additive="base">
                                        <p:cTn id="52" dur="500" fill="hold"/>
                                        <p:tgtEl>
                                          <p:spTgt spid="134160"/>
                                        </p:tgtEl>
                                        <p:attrNameLst>
                                          <p:attrName>ppt_x</p:attrName>
                                        </p:attrNameLst>
                                      </p:cBhvr>
                                      <p:tavLst>
                                        <p:tav tm="0">
                                          <p:val>
                                            <p:strVal val="#ppt_x"/>
                                          </p:val>
                                        </p:tav>
                                        <p:tav tm="100000">
                                          <p:val>
                                            <p:strVal val="#ppt_x"/>
                                          </p:val>
                                        </p:tav>
                                      </p:tavLst>
                                    </p:anim>
                                    <p:anim calcmode="lin" valueType="num">
                                      <p:cBhvr additive="base">
                                        <p:cTn id="53" dur="500" fill="hold"/>
                                        <p:tgtEl>
                                          <p:spTgt spid="13416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par>
                          <p:cTn id="54" fill="hold" nodeType="afterGroup">
                            <p:stCondLst>
                              <p:cond delay="3000"/>
                            </p:stCondLst>
                            <p:childTnLst>
                              <p:par>
                                <p:cTn id="55" presetID="2" presetClass="entr" presetSubtype="1" fill="hold" grpId="0" nodeType="afterEffect">
                                  <p:stCondLst>
                                    <p:cond delay="0"/>
                                  </p:stCondLst>
                                  <p:childTnLst>
                                    <p:set>
                                      <p:cBhvr>
                                        <p:cTn id="56" dur="1" fill="hold">
                                          <p:stCondLst>
                                            <p:cond delay="0"/>
                                          </p:stCondLst>
                                        </p:cTn>
                                        <p:tgtEl>
                                          <p:spTgt spid="134161"/>
                                        </p:tgtEl>
                                        <p:attrNameLst>
                                          <p:attrName>style.visibility</p:attrName>
                                        </p:attrNameLst>
                                      </p:cBhvr>
                                      <p:to>
                                        <p:strVal val="visible"/>
                                      </p:to>
                                    </p:set>
                                    <p:anim calcmode="lin" valueType="num">
                                      <p:cBhvr additive="base">
                                        <p:cTn id="57" dur="500" fill="hold"/>
                                        <p:tgtEl>
                                          <p:spTgt spid="134161"/>
                                        </p:tgtEl>
                                        <p:attrNameLst>
                                          <p:attrName>ppt_x</p:attrName>
                                        </p:attrNameLst>
                                      </p:cBhvr>
                                      <p:tavLst>
                                        <p:tav tm="0">
                                          <p:val>
                                            <p:strVal val="#ppt_x"/>
                                          </p:val>
                                        </p:tav>
                                        <p:tav tm="100000">
                                          <p:val>
                                            <p:strVal val="#ppt_x"/>
                                          </p:val>
                                        </p:tav>
                                      </p:tavLst>
                                    </p:anim>
                                    <p:anim calcmode="lin" valueType="num">
                                      <p:cBhvr additive="base">
                                        <p:cTn id="58" dur="500" fill="hold"/>
                                        <p:tgtEl>
                                          <p:spTgt spid="13416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par>
                          <p:cTn id="59" fill="hold" nodeType="afterGroup">
                            <p:stCondLst>
                              <p:cond delay="3500"/>
                            </p:stCondLst>
                            <p:childTnLst>
                              <p:par>
                                <p:cTn id="60" presetID="2" presetClass="entr" presetSubtype="1" fill="hold" grpId="0" nodeType="afterEffect">
                                  <p:stCondLst>
                                    <p:cond delay="0"/>
                                  </p:stCondLst>
                                  <p:childTnLst>
                                    <p:set>
                                      <p:cBhvr>
                                        <p:cTn id="61" dur="1" fill="hold">
                                          <p:stCondLst>
                                            <p:cond delay="0"/>
                                          </p:stCondLst>
                                        </p:cTn>
                                        <p:tgtEl>
                                          <p:spTgt spid="134162"/>
                                        </p:tgtEl>
                                        <p:attrNameLst>
                                          <p:attrName>style.visibility</p:attrName>
                                        </p:attrNameLst>
                                      </p:cBhvr>
                                      <p:to>
                                        <p:strVal val="visible"/>
                                      </p:to>
                                    </p:set>
                                    <p:anim calcmode="lin" valueType="num">
                                      <p:cBhvr additive="base">
                                        <p:cTn id="62" dur="500" fill="hold"/>
                                        <p:tgtEl>
                                          <p:spTgt spid="134162"/>
                                        </p:tgtEl>
                                        <p:attrNameLst>
                                          <p:attrName>ppt_x</p:attrName>
                                        </p:attrNameLst>
                                      </p:cBhvr>
                                      <p:tavLst>
                                        <p:tav tm="0">
                                          <p:val>
                                            <p:strVal val="#ppt_x"/>
                                          </p:val>
                                        </p:tav>
                                        <p:tav tm="100000">
                                          <p:val>
                                            <p:strVal val="#ppt_x"/>
                                          </p:val>
                                        </p:tav>
                                      </p:tavLst>
                                    </p:anim>
                                    <p:anim calcmode="lin" valueType="num">
                                      <p:cBhvr additive="base">
                                        <p:cTn id="63" dur="500" fill="hold"/>
                                        <p:tgtEl>
                                          <p:spTgt spid="13416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par>
                          <p:cTn id="64" fill="hold" nodeType="afterGroup">
                            <p:stCondLst>
                              <p:cond delay="4000"/>
                            </p:stCondLst>
                            <p:childTnLst>
                              <p:par>
                                <p:cTn id="65" presetID="2" presetClass="entr" presetSubtype="1" fill="hold" grpId="0" nodeType="afterEffect">
                                  <p:stCondLst>
                                    <p:cond delay="0"/>
                                  </p:stCondLst>
                                  <p:childTnLst>
                                    <p:set>
                                      <p:cBhvr>
                                        <p:cTn id="66" dur="1" fill="hold">
                                          <p:stCondLst>
                                            <p:cond delay="0"/>
                                          </p:stCondLst>
                                        </p:cTn>
                                        <p:tgtEl>
                                          <p:spTgt spid="134163"/>
                                        </p:tgtEl>
                                        <p:attrNameLst>
                                          <p:attrName>style.visibility</p:attrName>
                                        </p:attrNameLst>
                                      </p:cBhvr>
                                      <p:to>
                                        <p:strVal val="visible"/>
                                      </p:to>
                                    </p:set>
                                    <p:anim calcmode="lin" valueType="num">
                                      <p:cBhvr additive="base">
                                        <p:cTn id="67" dur="500" fill="hold"/>
                                        <p:tgtEl>
                                          <p:spTgt spid="134163"/>
                                        </p:tgtEl>
                                        <p:attrNameLst>
                                          <p:attrName>ppt_x</p:attrName>
                                        </p:attrNameLst>
                                      </p:cBhvr>
                                      <p:tavLst>
                                        <p:tav tm="0">
                                          <p:val>
                                            <p:strVal val="#ppt_x"/>
                                          </p:val>
                                        </p:tav>
                                        <p:tav tm="100000">
                                          <p:val>
                                            <p:strVal val="#ppt_x"/>
                                          </p:val>
                                        </p:tav>
                                      </p:tavLst>
                                    </p:anim>
                                    <p:anim calcmode="lin" valueType="num">
                                      <p:cBhvr additive="base">
                                        <p:cTn id="68" dur="500" fill="hold"/>
                                        <p:tgtEl>
                                          <p:spTgt spid="13416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par>
                          <p:cTn id="69" fill="hold" nodeType="afterGroup">
                            <p:stCondLst>
                              <p:cond delay="4500"/>
                            </p:stCondLst>
                            <p:childTnLst>
                              <p:par>
                                <p:cTn id="70" presetID="2" presetClass="entr" presetSubtype="1" fill="hold" grpId="0" nodeType="afterEffect">
                                  <p:stCondLst>
                                    <p:cond delay="0"/>
                                  </p:stCondLst>
                                  <p:childTnLst>
                                    <p:set>
                                      <p:cBhvr>
                                        <p:cTn id="71" dur="1" fill="hold">
                                          <p:stCondLst>
                                            <p:cond delay="0"/>
                                          </p:stCondLst>
                                        </p:cTn>
                                        <p:tgtEl>
                                          <p:spTgt spid="134164"/>
                                        </p:tgtEl>
                                        <p:attrNameLst>
                                          <p:attrName>style.visibility</p:attrName>
                                        </p:attrNameLst>
                                      </p:cBhvr>
                                      <p:to>
                                        <p:strVal val="visible"/>
                                      </p:to>
                                    </p:set>
                                    <p:anim calcmode="lin" valueType="num">
                                      <p:cBhvr additive="base">
                                        <p:cTn id="72" dur="500" fill="hold"/>
                                        <p:tgtEl>
                                          <p:spTgt spid="134164"/>
                                        </p:tgtEl>
                                        <p:attrNameLst>
                                          <p:attrName>ppt_x</p:attrName>
                                        </p:attrNameLst>
                                      </p:cBhvr>
                                      <p:tavLst>
                                        <p:tav tm="0">
                                          <p:val>
                                            <p:strVal val="#ppt_x"/>
                                          </p:val>
                                        </p:tav>
                                        <p:tav tm="100000">
                                          <p:val>
                                            <p:strVal val="#ppt_x"/>
                                          </p:val>
                                        </p:tav>
                                      </p:tavLst>
                                    </p:anim>
                                    <p:anim calcmode="lin" valueType="num">
                                      <p:cBhvr additive="base">
                                        <p:cTn id="73" dur="500" fill="hold"/>
                                        <p:tgtEl>
                                          <p:spTgt spid="13416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par>
                          <p:cTn id="74" fill="hold" nodeType="afterGroup">
                            <p:stCondLst>
                              <p:cond delay="5000"/>
                            </p:stCondLst>
                            <p:childTnLst>
                              <p:par>
                                <p:cTn id="75" presetID="2" presetClass="entr" presetSubtype="1" fill="hold" grpId="0" nodeType="afterEffect">
                                  <p:stCondLst>
                                    <p:cond delay="0"/>
                                  </p:stCondLst>
                                  <p:childTnLst>
                                    <p:set>
                                      <p:cBhvr>
                                        <p:cTn id="76" dur="1" fill="hold">
                                          <p:stCondLst>
                                            <p:cond delay="0"/>
                                          </p:stCondLst>
                                        </p:cTn>
                                        <p:tgtEl>
                                          <p:spTgt spid="134165"/>
                                        </p:tgtEl>
                                        <p:attrNameLst>
                                          <p:attrName>style.visibility</p:attrName>
                                        </p:attrNameLst>
                                      </p:cBhvr>
                                      <p:to>
                                        <p:strVal val="visible"/>
                                      </p:to>
                                    </p:set>
                                    <p:anim calcmode="lin" valueType="num">
                                      <p:cBhvr additive="base">
                                        <p:cTn id="77" dur="500" fill="hold"/>
                                        <p:tgtEl>
                                          <p:spTgt spid="134165"/>
                                        </p:tgtEl>
                                        <p:attrNameLst>
                                          <p:attrName>ppt_x</p:attrName>
                                        </p:attrNameLst>
                                      </p:cBhvr>
                                      <p:tavLst>
                                        <p:tav tm="0">
                                          <p:val>
                                            <p:strVal val="#ppt_x"/>
                                          </p:val>
                                        </p:tav>
                                        <p:tav tm="100000">
                                          <p:val>
                                            <p:strVal val="#ppt_x"/>
                                          </p:val>
                                        </p:tav>
                                      </p:tavLst>
                                    </p:anim>
                                    <p:anim calcmode="lin" valueType="num">
                                      <p:cBhvr additive="base">
                                        <p:cTn id="78" dur="500" fill="hold"/>
                                        <p:tgtEl>
                                          <p:spTgt spid="13416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par>
                          <p:cTn id="79" fill="hold" nodeType="afterGroup">
                            <p:stCondLst>
                              <p:cond delay="5500"/>
                            </p:stCondLst>
                            <p:childTnLst>
                              <p:par>
                                <p:cTn id="80" presetID="2" presetClass="entr" presetSubtype="1" fill="hold" grpId="0" nodeType="afterEffect">
                                  <p:stCondLst>
                                    <p:cond delay="0"/>
                                  </p:stCondLst>
                                  <p:childTnLst>
                                    <p:set>
                                      <p:cBhvr>
                                        <p:cTn id="81" dur="1" fill="hold">
                                          <p:stCondLst>
                                            <p:cond delay="0"/>
                                          </p:stCondLst>
                                        </p:cTn>
                                        <p:tgtEl>
                                          <p:spTgt spid="134166"/>
                                        </p:tgtEl>
                                        <p:attrNameLst>
                                          <p:attrName>style.visibility</p:attrName>
                                        </p:attrNameLst>
                                      </p:cBhvr>
                                      <p:to>
                                        <p:strVal val="visible"/>
                                      </p:to>
                                    </p:set>
                                    <p:anim calcmode="lin" valueType="num">
                                      <p:cBhvr additive="base">
                                        <p:cTn id="82" dur="500" fill="hold"/>
                                        <p:tgtEl>
                                          <p:spTgt spid="134166"/>
                                        </p:tgtEl>
                                        <p:attrNameLst>
                                          <p:attrName>ppt_x</p:attrName>
                                        </p:attrNameLst>
                                      </p:cBhvr>
                                      <p:tavLst>
                                        <p:tav tm="0">
                                          <p:val>
                                            <p:strVal val="#ppt_x"/>
                                          </p:val>
                                        </p:tav>
                                        <p:tav tm="100000">
                                          <p:val>
                                            <p:strVal val="#ppt_x"/>
                                          </p:val>
                                        </p:tav>
                                      </p:tavLst>
                                    </p:anim>
                                    <p:anim calcmode="lin" valueType="num">
                                      <p:cBhvr additive="base">
                                        <p:cTn id="83" dur="500" fill="hold"/>
                                        <p:tgtEl>
                                          <p:spTgt spid="13416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par>
                          <p:cTn id="84" fill="hold" nodeType="afterGroup">
                            <p:stCondLst>
                              <p:cond delay="6000"/>
                            </p:stCondLst>
                            <p:childTnLst>
                              <p:par>
                                <p:cTn id="85" presetID="2" presetClass="entr" presetSubtype="1" fill="hold" grpId="0" nodeType="afterEffect">
                                  <p:stCondLst>
                                    <p:cond delay="0"/>
                                  </p:stCondLst>
                                  <p:childTnLst>
                                    <p:set>
                                      <p:cBhvr>
                                        <p:cTn id="86" dur="1" fill="hold">
                                          <p:stCondLst>
                                            <p:cond delay="0"/>
                                          </p:stCondLst>
                                        </p:cTn>
                                        <p:tgtEl>
                                          <p:spTgt spid="134167"/>
                                        </p:tgtEl>
                                        <p:attrNameLst>
                                          <p:attrName>style.visibility</p:attrName>
                                        </p:attrNameLst>
                                      </p:cBhvr>
                                      <p:to>
                                        <p:strVal val="visible"/>
                                      </p:to>
                                    </p:set>
                                    <p:anim calcmode="lin" valueType="num">
                                      <p:cBhvr additive="base">
                                        <p:cTn id="87" dur="500" fill="hold"/>
                                        <p:tgtEl>
                                          <p:spTgt spid="134167"/>
                                        </p:tgtEl>
                                        <p:attrNameLst>
                                          <p:attrName>ppt_x</p:attrName>
                                        </p:attrNameLst>
                                      </p:cBhvr>
                                      <p:tavLst>
                                        <p:tav tm="0">
                                          <p:val>
                                            <p:strVal val="#ppt_x"/>
                                          </p:val>
                                        </p:tav>
                                        <p:tav tm="100000">
                                          <p:val>
                                            <p:strVal val="#ppt_x"/>
                                          </p:val>
                                        </p:tav>
                                      </p:tavLst>
                                    </p:anim>
                                    <p:anim calcmode="lin" valueType="num">
                                      <p:cBhvr additive="base">
                                        <p:cTn id="88" dur="500" fill="hold"/>
                                        <p:tgtEl>
                                          <p:spTgt spid="13416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par>
                          <p:cTn id="89" fill="hold" nodeType="afterGroup">
                            <p:stCondLst>
                              <p:cond delay="6500"/>
                            </p:stCondLst>
                            <p:childTnLst>
                              <p:par>
                                <p:cTn id="90" presetID="2" presetClass="entr" presetSubtype="1" fill="hold" grpId="0" nodeType="afterEffect">
                                  <p:stCondLst>
                                    <p:cond delay="0"/>
                                  </p:stCondLst>
                                  <p:childTnLst>
                                    <p:set>
                                      <p:cBhvr>
                                        <p:cTn id="91" dur="1" fill="hold">
                                          <p:stCondLst>
                                            <p:cond delay="0"/>
                                          </p:stCondLst>
                                        </p:cTn>
                                        <p:tgtEl>
                                          <p:spTgt spid="134168"/>
                                        </p:tgtEl>
                                        <p:attrNameLst>
                                          <p:attrName>style.visibility</p:attrName>
                                        </p:attrNameLst>
                                      </p:cBhvr>
                                      <p:to>
                                        <p:strVal val="visible"/>
                                      </p:to>
                                    </p:set>
                                    <p:anim calcmode="lin" valueType="num">
                                      <p:cBhvr additive="base">
                                        <p:cTn id="92" dur="500" fill="hold"/>
                                        <p:tgtEl>
                                          <p:spTgt spid="134168"/>
                                        </p:tgtEl>
                                        <p:attrNameLst>
                                          <p:attrName>ppt_x</p:attrName>
                                        </p:attrNameLst>
                                      </p:cBhvr>
                                      <p:tavLst>
                                        <p:tav tm="0">
                                          <p:val>
                                            <p:strVal val="#ppt_x"/>
                                          </p:val>
                                        </p:tav>
                                        <p:tav tm="100000">
                                          <p:val>
                                            <p:strVal val="#ppt_x"/>
                                          </p:val>
                                        </p:tav>
                                      </p:tavLst>
                                    </p:anim>
                                    <p:anim calcmode="lin" valueType="num">
                                      <p:cBhvr additive="base">
                                        <p:cTn id="93" dur="500" fill="hold"/>
                                        <p:tgtEl>
                                          <p:spTgt spid="13416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4" name="arrow.wav"/>
                                        </p:tgtEl>
                                      </p:cMediaNode>
                                    </p:audio>
                                  </p:subTnLst>
                                </p:cTn>
                              </p:par>
                            </p:childTnLst>
                          </p:cTn>
                        </p:par>
                        <p:par>
                          <p:cTn id="94" fill="hold" nodeType="afterGroup">
                            <p:stCondLst>
                              <p:cond delay="7000"/>
                            </p:stCondLst>
                            <p:childTnLst>
                              <p:par>
                                <p:cTn id="95" presetID="2" presetClass="entr" presetSubtype="1" fill="hold" grpId="0" nodeType="afterEffect">
                                  <p:stCondLst>
                                    <p:cond delay="0"/>
                                  </p:stCondLst>
                                  <p:childTnLst>
                                    <p:set>
                                      <p:cBhvr>
                                        <p:cTn id="96" dur="1" fill="hold">
                                          <p:stCondLst>
                                            <p:cond delay="0"/>
                                          </p:stCondLst>
                                        </p:cTn>
                                        <p:tgtEl>
                                          <p:spTgt spid="134169"/>
                                        </p:tgtEl>
                                        <p:attrNameLst>
                                          <p:attrName>style.visibility</p:attrName>
                                        </p:attrNameLst>
                                      </p:cBhvr>
                                      <p:to>
                                        <p:strVal val="visible"/>
                                      </p:to>
                                    </p:set>
                                    <p:anim calcmode="lin" valueType="num">
                                      <p:cBhvr additive="base">
                                        <p:cTn id="97" dur="500" fill="hold"/>
                                        <p:tgtEl>
                                          <p:spTgt spid="134169"/>
                                        </p:tgtEl>
                                        <p:attrNameLst>
                                          <p:attrName>ppt_x</p:attrName>
                                        </p:attrNameLst>
                                      </p:cBhvr>
                                      <p:tavLst>
                                        <p:tav tm="0">
                                          <p:val>
                                            <p:strVal val="#ppt_x"/>
                                          </p:val>
                                        </p:tav>
                                        <p:tav tm="100000">
                                          <p:val>
                                            <p:strVal val="#ppt_x"/>
                                          </p:val>
                                        </p:tav>
                                      </p:tavLst>
                                    </p:anim>
                                    <p:anim calcmode="lin" valueType="num">
                                      <p:cBhvr additive="base">
                                        <p:cTn id="98" dur="500" fill="hold"/>
                                        <p:tgtEl>
                                          <p:spTgt spid="13416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par>
                          <p:cTn id="99" fill="hold" nodeType="afterGroup">
                            <p:stCondLst>
                              <p:cond delay="7500"/>
                            </p:stCondLst>
                            <p:childTnLst>
                              <p:par>
                                <p:cTn id="100" presetID="2" presetClass="entr" presetSubtype="1" fill="hold" grpId="0" nodeType="afterEffect">
                                  <p:stCondLst>
                                    <p:cond delay="0"/>
                                  </p:stCondLst>
                                  <p:childTnLst>
                                    <p:set>
                                      <p:cBhvr>
                                        <p:cTn id="101" dur="1" fill="hold">
                                          <p:stCondLst>
                                            <p:cond delay="0"/>
                                          </p:stCondLst>
                                        </p:cTn>
                                        <p:tgtEl>
                                          <p:spTgt spid="134170"/>
                                        </p:tgtEl>
                                        <p:attrNameLst>
                                          <p:attrName>style.visibility</p:attrName>
                                        </p:attrNameLst>
                                      </p:cBhvr>
                                      <p:to>
                                        <p:strVal val="visible"/>
                                      </p:to>
                                    </p:set>
                                    <p:anim calcmode="lin" valueType="num">
                                      <p:cBhvr additive="base">
                                        <p:cTn id="102" dur="500" fill="hold"/>
                                        <p:tgtEl>
                                          <p:spTgt spid="134170"/>
                                        </p:tgtEl>
                                        <p:attrNameLst>
                                          <p:attrName>ppt_x</p:attrName>
                                        </p:attrNameLst>
                                      </p:cBhvr>
                                      <p:tavLst>
                                        <p:tav tm="0">
                                          <p:val>
                                            <p:strVal val="#ppt_x"/>
                                          </p:val>
                                        </p:tav>
                                        <p:tav tm="100000">
                                          <p:val>
                                            <p:strVal val="#ppt_x"/>
                                          </p:val>
                                        </p:tav>
                                      </p:tavLst>
                                    </p:anim>
                                    <p:anim calcmode="lin" valueType="num">
                                      <p:cBhvr additive="base">
                                        <p:cTn id="103" dur="500" fill="hold"/>
                                        <p:tgtEl>
                                          <p:spTgt spid="13417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4" name="arrow.wav"/>
                                        </p:tgtEl>
                                      </p:cMediaNode>
                                    </p:audio>
                                  </p:subTnLst>
                                </p:cTn>
                              </p:par>
                            </p:childTnLst>
                          </p:cTn>
                        </p:par>
                        <p:par>
                          <p:cTn id="104" fill="hold" nodeType="afterGroup">
                            <p:stCondLst>
                              <p:cond delay="8000"/>
                            </p:stCondLst>
                            <p:childTnLst>
                              <p:par>
                                <p:cTn id="105" presetID="2" presetClass="entr" presetSubtype="1" fill="hold" grpId="0" nodeType="afterEffect">
                                  <p:stCondLst>
                                    <p:cond delay="0"/>
                                  </p:stCondLst>
                                  <p:childTnLst>
                                    <p:set>
                                      <p:cBhvr>
                                        <p:cTn id="106" dur="1" fill="hold">
                                          <p:stCondLst>
                                            <p:cond delay="0"/>
                                          </p:stCondLst>
                                        </p:cTn>
                                        <p:tgtEl>
                                          <p:spTgt spid="134171"/>
                                        </p:tgtEl>
                                        <p:attrNameLst>
                                          <p:attrName>style.visibility</p:attrName>
                                        </p:attrNameLst>
                                      </p:cBhvr>
                                      <p:to>
                                        <p:strVal val="visible"/>
                                      </p:to>
                                    </p:set>
                                    <p:anim calcmode="lin" valueType="num">
                                      <p:cBhvr additive="base">
                                        <p:cTn id="107" dur="500" fill="hold"/>
                                        <p:tgtEl>
                                          <p:spTgt spid="134171"/>
                                        </p:tgtEl>
                                        <p:attrNameLst>
                                          <p:attrName>ppt_x</p:attrName>
                                        </p:attrNameLst>
                                      </p:cBhvr>
                                      <p:tavLst>
                                        <p:tav tm="0">
                                          <p:val>
                                            <p:strVal val="#ppt_x"/>
                                          </p:val>
                                        </p:tav>
                                        <p:tav tm="100000">
                                          <p:val>
                                            <p:strVal val="#ppt_x"/>
                                          </p:val>
                                        </p:tav>
                                      </p:tavLst>
                                    </p:anim>
                                    <p:anim calcmode="lin" valueType="num">
                                      <p:cBhvr additive="base">
                                        <p:cTn id="108" dur="500" fill="hold"/>
                                        <p:tgtEl>
                                          <p:spTgt spid="13417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5"/>
                                            </p:cond>
                                          </p:stCondLst>
                                          <p:endCondLst>
                                            <p:cond evt="onStopAudio" delay="0">
                                              <p:tgtEl>
                                                <p:sldTgt/>
                                              </p:tgtEl>
                                            </p:cond>
                                          </p:endCondLst>
                                        </p:cTn>
                                        <p:tgtEl>
                                          <p:sndTgt r:embed="rId4" name="arrow.wav"/>
                                        </p:tgtEl>
                                      </p:cMediaNode>
                                    </p:audio>
                                  </p:subTnLst>
                                </p:cTn>
                              </p:par>
                            </p:childTnLst>
                          </p:cTn>
                        </p:par>
                        <p:par>
                          <p:cTn id="109" fill="hold" nodeType="afterGroup">
                            <p:stCondLst>
                              <p:cond delay="8500"/>
                            </p:stCondLst>
                            <p:childTnLst>
                              <p:par>
                                <p:cTn id="110" presetID="2" presetClass="entr" presetSubtype="1" fill="hold" grpId="0" nodeType="afterEffect">
                                  <p:stCondLst>
                                    <p:cond delay="0"/>
                                  </p:stCondLst>
                                  <p:childTnLst>
                                    <p:set>
                                      <p:cBhvr>
                                        <p:cTn id="111" dur="1" fill="hold">
                                          <p:stCondLst>
                                            <p:cond delay="0"/>
                                          </p:stCondLst>
                                        </p:cTn>
                                        <p:tgtEl>
                                          <p:spTgt spid="134172"/>
                                        </p:tgtEl>
                                        <p:attrNameLst>
                                          <p:attrName>style.visibility</p:attrName>
                                        </p:attrNameLst>
                                      </p:cBhvr>
                                      <p:to>
                                        <p:strVal val="visible"/>
                                      </p:to>
                                    </p:set>
                                    <p:anim calcmode="lin" valueType="num">
                                      <p:cBhvr additive="base">
                                        <p:cTn id="112" dur="500" fill="hold"/>
                                        <p:tgtEl>
                                          <p:spTgt spid="134172"/>
                                        </p:tgtEl>
                                        <p:attrNameLst>
                                          <p:attrName>ppt_x</p:attrName>
                                        </p:attrNameLst>
                                      </p:cBhvr>
                                      <p:tavLst>
                                        <p:tav tm="0">
                                          <p:val>
                                            <p:strVal val="#ppt_x"/>
                                          </p:val>
                                        </p:tav>
                                        <p:tav tm="100000">
                                          <p:val>
                                            <p:strVal val="#ppt_x"/>
                                          </p:val>
                                        </p:tav>
                                      </p:tavLst>
                                    </p:anim>
                                    <p:anim calcmode="lin" valueType="num">
                                      <p:cBhvr additive="base">
                                        <p:cTn id="113" dur="500" fill="hold"/>
                                        <p:tgtEl>
                                          <p:spTgt spid="13417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0"/>
                                            </p:cond>
                                          </p:stCondLst>
                                          <p:endCondLst>
                                            <p:cond evt="onStopAudio" delay="0">
                                              <p:tgtEl>
                                                <p:sldTgt/>
                                              </p:tgtEl>
                                            </p:cond>
                                          </p:endCondLst>
                                        </p:cTn>
                                        <p:tgtEl>
                                          <p:sndTgt r:embed="rId4" name="arrow.wav"/>
                                        </p:tgtEl>
                                      </p:cMediaNode>
                                    </p:audio>
                                  </p:subTnLst>
                                </p:cTn>
                              </p:par>
                            </p:childTnLst>
                          </p:cTn>
                        </p:par>
                        <p:par>
                          <p:cTn id="114" fill="hold" nodeType="afterGroup">
                            <p:stCondLst>
                              <p:cond delay="9000"/>
                            </p:stCondLst>
                            <p:childTnLst>
                              <p:par>
                                <p:cTn id="115" presetID="2" presetClass="entr" presetSubtype="1" fill="hold" grpId="0" nodeType="afterEffect">
                                  <p:stCondLst>
                                    <p:cond delay="0"/>
                                  </p:stCondLst>
                                  <p:childTnLst>
                                    <p:set>
                                      <p:cBhvr>
                                        <p:cTn id="116" dur="1" fill="hold">
                                          <p:stCondLst>
                                            <p:cond delay="0"/>
                                          </p:stCondLst>
                                        </p:cTn>
                                        <p:tgtEl>
                                          <p:spTgt spid="134173"/>
                                        </p:tgtEl>
                                        <p:attrNameLst>
                                          <p:attrName>style.visibility</p:attrName>
                                        </p:attrNameLst>
                                      </p:cBhvr>
                                      <p:to>
                                        <p:strVal val="visible"/>
                                      </p:to>
                                    </p:set>
                                    <p:anim calcmode="lin" valueType="num">
                                      <p:cBhvr additive="base">
                                        <p:cTn id="117" dur="500" fill="hold"/>
                                        <p:tgtEl>
                                          <p:spTgt spid="134173"/>
                                        </p:tgtEl>
                                        <p:attrNameLst>
                                          <p:attrName>ppt_x</p:attrName>
                                        </p:attrNameLst>
                                      </p:cBhvr>
                                      <p:tavLst>
                                        <p:tav tm="0">
                                          <p:val>
                                            <p:strVal val="#ppt_x"/>
                                          </p:val>
                                        </p:tav>
                                        <p:tav tm="100000">
                                          <p:val>
                                            <p:strVal val="#ppt_x"/>
                                          </p:val>
                                        </p:tav>
                                      </p:tavLst>
                                    </p:anim>
                                    <p:anim calcmode="lin" valueType="num">
                                      <p:cBhvr additive="base">
                                        <p:cTn id="118" dur="500" fill="hold"/>
                                        <p:tgtEl>
                                          <p:spTgt spid="13417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5"/>
                                            </p:cond>
                                          </p:stCondLst>
                                          <p:endCondLst>
                                            <p:cond evt="onStopAudio" delay="0">
                                              <p:tgtEl>
                                                <p:sldTgt/>
                                              </p:tgtEl>
                                            </p:cond>
                                          </p:endCondLst>
                                        </p:cTn>
                                        <p:tgtEl>
                                          <p:sndTgt r:embed="rId4" name="arrow.wav"/>
                                        </p:tgtEl>
                                      </p:cMediaNode>
                                    </p:audio>
                                  </p:subTnLst>
                                </p:cTn>
                              </p:par>
                            </p:childTnLst>
                          </p:cTn>
                        </p:par>
                        <p:par>
                          <p:cTn id="119" fill="hold" nodeType="afterGroup">
                            <p:stCondLst>
                              <p:cond delay="9500"/>
                            </p:stCondLst>
                            <p:childTnLst>
                              <p:par>
                                <p:cTn id="120" presetID="2" presetClass="entr" presetSubtype="1" fill="hold" grpId="0" nodeType="afterEffect">
                                  <p:stCondLst>
                                    <p:cond delay="0"/>
                                  </p:stCondLst>
                                  <p:childTnLst>
                                    <p:set>
                                      <p:cBhvr>
                                        <p:cTn id="121" dur="1" fill="hold">
                                          <p:stCondLst>
                                            <p:cond delay="0"/>
                                          </p:stCondLst>
                                        </p:cTn>
                                        <p:tgtEl>
                                          <p:spTgt spid="134174"/>
                                        </p:tgtEl>
                                        <p:attrNameLst>
                                          <p:attrName>style.visibility</p:attrName>
                                        </p:attrNameLst>
                                      </p:cBhvr>
                                      <p:to>
                                        <p:strVal val="visible"/>
                                      </p:to>
                                    </p:set>
                                    <p:anim calcmode="lin" valueType="num">
                                      <p:cBhvr additive="base">
                                        <p:cTn id="122" dur="500" fill="hold"/>
                                        <p:tgtEl>
                                          <p:spTgt spid="134174"/>
                                        </p:tgtEl>
                                        <p:attrNameLst>
                                          <p:attrName>ppt_x</p:attrName>
                                        </p:attrNameLst>
                                      </p:cBhvr>
                                      <p:tavLst>
                                        <p:tav tm="0">
                                          <p:val>
                                            <p:strVal val="#ppt_x"/>
                                          </p:val>
                                        </p:tav>
                                        <p:tav tm="100000">
                                          <p:val>
                                            <p:strVal val="#ppt_x"/>
                                          </p:val>
                                        </p:tav>
                                      </p:tavLst>
                                    </p:anim>
                                    <p:anim calcmode="lin" valueType="num">
                                      <p:cBhvr additive="base">
                                        <p:cTn id="123" dur="500" fill="hold"/>
                                        <p:tgtEl>
                                          <p:spTgt spid="13417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20"/>
                                            </p:cond>
                                          </p:stCondLst>
                                          <p:endCondLst>
                                            <p:cond evt="onStopAudio" delay="0">
                                              <p:tgtEl>
                                                <p:sldTgt/>
                                              </p:tgtEl>
                                            </p:cond>
                                          </p:endCondLst>
                                        </p:cTn>
                                        <p:tgtEl>
                                          <p:sndTgt r:embed="rId4" name="arrow.wav"/>
                                        </p:tgtEl>
                                      </p:cMediaNode>
                                    </p:audio>
                                  </p:subTnLst>
                                </p:cTn>
                              </p:par>
                            </p:childTnLst>
                          </p:cTn>
                        </p:par>
                        <p:par>
                          <p:cTn id="124" fill="hold" nodeType="afterGroup">
                            <p:stCondLst>
                              <p:cond delay="10000"/>
                            </p:stCondLst>
                            <p:childTnLst>
                              <p:par>
                                <p:cTn id="125" presetID="2" presetClass="entr" presetSubtype="1" fill="hold" grpId="0" nodeType="afterEffect">
                                  <p:stCondLst>
                                    <p:cond delay="0"/>
                                  </p:stCondLst>
                                  <p:childTnLst>
                                    <p:set>
                                      <p:cBhvr>
                                        <p:cTn id="126" dur="1" fill="hold">
                                          <p:stCondLst>
                                            <p:cond delay="0"/>
                                          </p:stCondLst>
                                        </p:cTn>
                                        <p:tgtEl>
                                          <p:spTgt spid="134155"/>
                                        </p:tgtEl>
                                        <p:attrNameLst>
                                          <p:attrName>style.visibility</p:attrName>
                                        </p:attrNameLst>
                                      </p:cBhvr>
                                      <p:to>
                                        <p:strVal val="visible"/>
                                      </p:to>
                                    </p:set>
                                    <p:anim calcmode="lin" valueType="num">
                                      <p:cBhvr additive="base">
                                        <p:cTn id="127" dur="500" fill="hold"/>
                                        <p:tgtEl>
                                          <p:spTgt spid="134155"/>
                                        </p:tgtEl>
                                        <p:attrNameLst>
                                          <p:attrName>ppt_x</p:attrName>
                                        </p:attrNameLst>
                                      </p:cBhvr>
                                      <p:tavLst>
                                        <p:tav tm="0">
                                          <p:val>
                                            <p:strVal val="#ppt_x"/>
                                          </p:val>
                                        </p:tav>
                                        <p:tav tm="100000">
                                          <p:val>
                                            <p:strVal val="#ppt_x"/>
                                          </p:val>
                                        </p:tav>
                                      </p:tavLst>
                                    </p:anim>
                                    <p:anim calcmode="lin" valueType="num">
                                      <p:cBhvr additive="base">
                                        <p:cTn id="128" dur="500" fill="hold"/>
                                        <p:tgtEl>
                                          <p:spTgt spid="13415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25"/>
                                            </p:cond>
                                          </p:stCondLst>
                                          <p:endCondLst>
                                            <p:cond evt="onStopAudio" delay="0">
                                              <p:tgtEl>
                                                <p:sldTgt/>
                                              </p:tgtEl>
                                            </p:cond>
                                          </p:endCondLst>
                                        </p:cTn>
                                        <p:tgtEl>
                                          <p:sndTgt r:embed="rId4" name="arrow.wav"/>
                                        </p:tgtEl>
                                      </p:cMediaNode>
                                    </p:audio>
                                  </p:subTnLst>
                                </p:cTn>
                              </p:par>
                            </p:childTnLst>
                          </p:cTn>
                        </p:par>
                      </p:childTnLst>
                    </p:cTn>
                  </p:par>
                  <p:par>
                    <p:cTn id="129" fill="hold" nodeType="clickPar">
                      <p:stCondLst>
                        <p:cond delay="indefinite"/>
                      </p:stCondLst>
                      <p:childTnLst>
                        <p:par>
                          <p:cTn id="130" fill="hold" nodeType="withGroup">
                            <p:stCondLst>
                              <p:cond delay="0"/>
                            </p:stCondLst>
                            <p:childTnLst>
                              <p:par>
                                <p:cTn id="131" presetID="2" presetClass="exit" presetSubtype="1" fill="hold" grpId="1" nodeType="clickEffect">
                                  <p:stCondLst>
                                    <p:cond delay="0"/>
                                  </p:stCondLst>
                                  <p:childTnLst>
                                    <p:anim calcmode="lin" valueType="num">
                                      <p:cBhvr additive="base">
                                        <p:cTn id="132" dur="500"/>
                                        <p:tgtEl>
                                          <p:spTgt spid="134153"/>
                                        </p:tgtEl>
                                        <p:attrNameLst>
                                          <p:attrName>ppt_x</p:attrName>
                                        </p:attrNameLst>
                                      </p:cBhvr>
                                      <p:tavLst>
                                        <p:tav tm="0">
                                          <p:val>
                                            <p:strVal val="ppt_x"/>
                                          </p:val>
                                        </p:tav>
                                        <p:tav tm="100000">
                                          <p:val>
                                            <p:strVal val="ppt_x"/>
                                          </p:val>
                                        </p:tav>
                                      </p:tavLst>
                                    </p:anim>
                                    <p:anim calcmode="lin" valueType="num">
                                      <p:cBhvr additive="base">
                                        <p:cTn id="133" dur="500"/>
                                        <p:tgtEl>
                                          <p:spTgt spid="134153"/>
                                        </p:tgtEl>
                                        <p:attrNameLst>
                                          <p:attrName>ppt_y</p:attrName>
                                        </p:attrNameLst>
                                      </p:cBhvr>
                                      <p:tavLst>
                                        <p:tav tm="0">
                                          <p:val>
                                            <p:strVal val="ppt_y"/>
                                          </p:val>
                                        </p:tav>
                                        <p:tav tm="100000">
                                          <p:val>
                                            <p:strVal val="0-ppt_h/2"/>
                                          </p:val>
                                        </p:tav>
                                      </p:tavLst>
                                    </p:anim>
                                    <p:set>
                                      <p:cBhvr>
                                        <p:cTn id="134" dur="1" fill="hold">
                                          <p:stCondLst>
                                            <p:cond delay="499"/>
                                          </p:stCondLst>
                                        </p:cTn>
                                        <p:tgtEl>
                                          <p:spTgt spid="134153"/>
                                        </p:tgtEl>
                                        <p:attrNameLst>
                                          <p:attrName>style.visibility</p:attrName>
                                        </p:attrNameLst>
                                      </p:cBhvr>
                                      <p:to>
                                        <p:strVal val="hidden"/>
                                      </p:to>
                                    </p:set>
                                  </p:childTnLst>
                                  <p:subTnLst>
                                    <p:audio>
                                      <p:cMediaNode>
                                        <p:cTn display="0" masterRel="sameClick">
                                          <p:stCondLst>
                                            <p:cond evt="begin" delay="0">
                                              <p:tn val="131"/>
                                            </p:cond>
                                          </p:stCondLst>
                                          <p:endCondLst>
                                            <p:cond evt="onStopAudio" delay="0">
                                              <p:tgtEl>
                                                <p:sldTgt/>
                                              </p:tgtEl>
                                            </p:cond>
                                          </p:endCondLst>
                                        </p:cTn>
                                        <p:tgtEl>
                                          <p:sndTgt r:embed="rId5" name="suction.wav"/>
                                        </p:tgtEl>
                                      </p:cMediaNode>
                                    </p:audio>
                                  </p:subTnLst>
                                </p:cTn>
                              </p:par>
                              <p:par>
                                <p:cTn id="135" presetID="2" presetClass="exit" presetSubtype="1" fill="hold" grpId="1" nodeType="withEffect">
                                  <p:stCondLst>
                                    <p:cond delay="0"/>
                                  </p:stCondLst>
                                  <p:childTnLst>
                                    <p:anim calcmode="lin" valueType="num">
                                      <p:cBhvr additive="base">
                                        <p:cTn id="136" dur="500"/>
                                        <p:tgtEl>
                                          <p:spTgt spid="134154"/>
                                        </p:tgtEl>
                                        <p:attrNameLst>
                                          <p:attrName>ppt_x</p:attrName>
                                        </p:attrNameLst>
                                      </p:cBhvr>
                                      <p:tavLst>
                                        <p:tav tm="0">
                                          <p:val>
                                            <p:strVal val="ppt_x"/>
                                          </p:val>
                                        </p:tav>
                                        <p:tav tm="100000">
                                          <p:val>
                                            <p:strVal val="ppt_x"/>
                                          </p:val>
                                        </p:tav>
                                      </p:tavLst>
                                    </p:anim>
                                    <p:anim calcmode="lin" valueType="num">
                                      <p:cBhvr additive="base">
                                        <p:cTn id="137" dur="500"/>
                                        <p:tgtEl>
                                          <p:spTgt spid="134154"/>
                                        </p:tgtEl>
                                        <p:attrNameLst>
                                          <p:attrName>ppt_y</p:attrName>
                                        </p:attrNameLst>
                                      </p:cBhvr>
                                      <p:tavLst>
                                        <p:tav tm="0">
                                          <p:val>
                                            <p:strVal val="ppt_y"/>
                                          </p:val>
                                        </p:tav>
                                        <p:tav tm="100000">
                                          <p:val>
                                            <p:strVal val="0-ppt_h/2"/>
                                          </p:val>
                                        </p:tav>
                                      </p:tavLst>
                                    </p:anim>
                                    <p:set>
                                      <p:cBhvr>
                                        <p:cTn id="138" dur="1" fill="hold">
                                          <p:stCondLst>
                                            <p:cond delay="499"/>
                                          </p:stCondLst>
                                        </p:cTn>
                                        <p:tgtEl>
                                          <p:spTgt spid="134154"/>
                                        </p:tgtEl>
                                        <p:attrNameLst>
                                          <p:attrName>style.visibility</p:attrName>
                                        </p:attrNameLst>
                                      </p:cBhvr>
                                      <p:to>
                                        <p:strVal val="hidden"/>
                                      </p:to>
                                    </p:set>
                                  </p:childTnLst>
                                  <p:subTnLst>
                                    <p:audio>
                                      <p:cMediaNode>
                                        <p:cTn display="0" masterRel="sameClick">
                                          <p:stCondLst>
                                            <p:cond evt="begin" delay="0">
                                              <p:tn val="135"/>
                                            </p:cond>
                                          </p:stCondLst>
                                          <p:endCondLst>
                                            <p:cond evt="onStopAudio" delay="0">
                                              <p:tgtEl>
                                                <p:sldTgt/>
                                              </p:tgtEl>
                                            </p:cond>
                                          </p:endCondLst>
                                        </p:cTn>
                                        <p:tgtEl>
                                          <p:sndTgt r:embed="rId5" name="suction.wav"/>
                                        </p:tgtEl>
                                      </p:cMediaNode>
                                    </p:audio>
                                  </p:subTnLst>
                                </p:cTn>
                              </p:par>
                            </p:childTnLst>
                          </p:cTn>
                        </p:par>
                      </p:childTnLst>
                    </p:cTn>
                  </p:par>
                  <p:par>
                    <p:cTn id="139" fill="hold" nodeType="clickPar">
                      <p:stCondLst>
                        <p:cond delay="indefinite"/>
                      </p:stCondLst>
                      <p:childTnLst>
                        <p:par>
                          <p:cTn id="140" fill="hold" nodeType="withGroup">
                            <p:stCondLst>
                              <p:cond delay="0"/>
                            </p:stCondLst>
                            <p:childTnLst>
                              <p:par>
                                <p:cTn id="141" presetID="2" presetClass="entr" presetSubtype="1" fill="hold" grpId="0" nodeType="clickEffect">
                                  <p:stCondLst>
                                    <p:cond delay="0"/>
                                  </p:stCondLst>
                                  <p:childTnLst>
                                    <p:set>
                                      <p:cBhvr>
                                        <p:cTn id="142" dur="1" fill="hold">
                                          <p:stCondLst>
                                            <p:cond delay="0"/>
                                          </p:stCondLst>
                                        </p:cTn>
                                        <p:tgtEl>
                                          <p:spTgt spid="134175"/>
                                        </p:tgtEl>
                                        <p:attrNameLst>
                                          <p:attrName>style.visibility</p:attrName>
                                        </p:attrNameLst>
                                      </p:cBhvr>
                                      <p:to>
                                        <p:strVal val="visible"/>
                                      </p:to>
                                    </p:set>
                                    <p:anim calcmode="lin" valueType="num">
                                      <p:cBhvr additive="base">
                                        <p:cTn id="143" dur="500" fill="hold"/>
                                        <p:tgtEl>
                                          <p:spTgt spid="134175"/>
                                        </p:tgtEl>
                                        <p:attrNameLst>
                                          <p:attrName>ppt_x</p:attrName>
                                        </p:attrNameLst>
                                      </p:cBhvr>
                                      <p:tavLst>
                                        <p:tav tm="0">
                                          <p:val>
                                            <p:strVal val="#ppt_x"/>
                                          </p:val>
                                        </p:tav>
                                        <p:tav tm="100000">
                                          <p:val>
                                            <p:strVal val="#ppt_x"/>
                                          </p:val>
                                        </p:tav>
                                      </p:tavLst>
                                    </p:anim>
                                    <p:anim calcmode="lin" valueType="num">
                                      <p:cBhvr additive="base">
                                        <p:cTn id="144" dur="500" fill="hold"/>
                                        <p:tgtEl>
                                          <p:spTgt spid="13417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41"/>
                                            </p:cond>
                                          </p:stCondLst>
                                          <p:endCondLst>
                                            <p:cond evt="onStopAudio" delay="0">
                                              <p:tgtEl>
                                                <p:sldTgt/>
                                              </p:tgtEl>
                                            </p:cond>
                                          </p:endCondLst>
                                        </p:cTn>
                                        <p:tgtEl>
                                          <p:sndTgt r:embed="rId5" name="suction.wav"/>
                                        </p:tgtEl>
                                      </p:cMediaNode>
                                    </p:audio>
                                  </p:subTnLst>
                                </p:cTn>
                              </p:par>
                              <p:par>
                                <p:cTn id="145" presetID="2" presetClass="entr" presetSubtype="4" fill="hold" grpId="0" nodeType="withEffect">
                                  <p:stCondLst>
                                    <p:cond delay="0"/>
                                  </p:stCondLst>
                                  <p:childTnLst>
                                    <p:set>
                                      <p:cBhvr>
                                        <p:cTn id="146" dur="1" fill="hold">
                                          <p:stCondLst>
                                            <p:cond delay="0"/>
                                          </p:stCondLst>
                                        </p:cTn>
                                        <p:tgtEl>
                                          <p:spTgt spid="134176"/>
                                        </p:tgtEl>
                                        <p:attrNameLst>
                                          <p:attrName>style.visibility</p:attrName>
                                        </p:attrNameLst>
                                      </p:cBhvr>
                                      <p:to>
                                        <p:strVal val="visible"/>
                                      </p:to>
                                    </p:set>
                                    <p:anim calcmode="lin" valueType="num">
                                      <p:cBhvr additive="base">
                                        <p:cTn id="147" dur="500" fill="hold"/>
                                        <p:tgtEl>
                                          <p:spTgt spid="134176"/>
                                        </p:tgtEl>
                                        <p:attrNameLst>
                                          <p:attrName>ppt_x</p:attrName>
                                        </p:attrNameLst>
                                      </p:cBhvr>
                                      <p:tavLst>
                                        <p:tav tm="0">
                                          <p:val>
                                            <p:strVal val="#ppt_x"/>
                                          </p:val>
                                        </p:tav>
                                        <p:tav tm="100000">
                                          <p:val>
                                            <p:strVal val="#ppt_x"/>
                                          </p:val>
                                        </p:tav>
                                      </p:tavLst>
                                    </p:anim>
                                    <p:anim calcmode="lin" valueType="num">
                                      <p:cBhvr additive="base">
                                        <p:cTn id="148" dur="500" fill="hold"/>
                                        <p:tgtEl>
                                          <p:spTgt spid="134176"/>
                                        </p:tgtEl>
                                        <p:attrNameLst>
                                          <p:attrName>ppt_y</p:attrName>
                                        </p:attrNameLst>
                                      </p:cBhvr>
                                      <p:tavLst>
                                        <p:tav tm="0">
                                          <p:val>
                                            <p:strVal val="1+#ppt_h/2"/>
                                          </p:val>
                                        </p:tav>
                                        <p:tav tm="100000">
                                          <p:val>
                                            <p:strVal val="#ppt_y"/>
                                          </p:val>
                                        </p:tav>
                                      </p:tavLst>
                                    </p:anim>
                                  </p:childTnLst>
                                </p:cTn>
                              </p:par>
                            </p:childTnLst>
                          </p:cTn>
                        </p:par>
                        <p:par>
                          <p:cTn id="149" fill="hold" nodeType="afterGroup">
                            <p:stCondLst>
                              <p:cond delay="500"/>
                            </p:stCondLst>
                            <p:childTnLst>
                              <p:par>
                                <p:cTn id="150" presetID="2" presetClass="entr" presetSubtype="1" fill="hold" grpId="0" nodeType="afterEffect">
                                  <p:stCondLst>
                                    <p:cond delay="0"/>
                                  </p:stCondLst>
                                  <p:childTnLst>
                                    <p:set>
                                      <p:cBhvr>
                                        <p:cTn id="151" dur="1" fill="hold">
                                          <p:stCondLst>
                                            <p:cond delay="0"/>
                                          </p:stCondLst>
                                        </p:cTn>
                                        <p:tgtEl>
                                          <p:spTgt spid="134177"/>
                                        </p:tgtEl>
                                        <p:attrNameLst>
                                          <p:attrName>style.visibility</p:attrName>
                                        </p:attrNameLst>
                                      </p:cBhvr>
                                      <p:to>
                                        <p:strVal val="visible"/>
                                      </p:to>
                                    </p:set>
                                    <p:anim calcmode="lin" valueType="num">
                                      <p:cBhvr additive="base">
                                        <p:cTn id="152" dur="500" fill="hold"/>
                                        <p:tgtEl>
                                          <p:spTgt spid="134177"/>
                                        </p:tgtEl>
                                        <p:attrNameLst>
                                          <p:attrName>ppt_x</p:attrName>
                                        </p:attrNameLst>
                                      </p:cBhvr>
                                      <p:tavLst>
                                        <p:tav tm="0">
                                          <p:val>
                                            <p:strVal val="#ppt_x"/>
                                          </p:val>
                                        </p:tav>
                                        <p:tav tm="100000">
                                          <p:val>
                                            <p:strVal val="#ppt_x"/>
                                          </p:val>
                                        </p:tav>
                                      </p:tavLst>
                                    </p:anim>
                                    <p:anim calcmode="lin" valueType="num">
                                      <p:cBhvr additive="base">
                                        <p:cTn id="153" dur="500" fill="hold"/>
                                        <p:tgtEl>
                                          <p:spTgt spid="13417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0"/>
                                            </p:cond>
                                          </p:stCondLst>
                                          <p:endCondLst>
                                            <p:cond evt="onStopAudio" delay="0">
                                              <p:tgtEl>
                                                <p:sldTgt/>
                                              </p:tgtEl>
                                            </p:cond>
                                          </p:endCondLst>
                                        </p:cTn>
                                        <p:tgtEl>
                                          <p:sndTgt r:embed="rId4" name="arrow.wav"/>
                                        </p:tgtEl>
                                      </p:cMediaNode>
                                    </p:audio>
                                  </p:subTnLst>
                                </p:cTn>
                              </p:par>
                            </p:childTnLst>
                          </p:cTn>
                        </p:par>
                        <p:par>
                          <p:cTn id="154" fill="hold" nodeType="afterGroup">
                            <p:stCondLst>
                              <p:cond delay="1000"/>
                            </p:stCondLst>
                            <p:childTnLst>
                              <p:par>
                                <p:cTn id="155" presetID="2" presetClass="entr" presetSubtype="1" fill="hold" grpId="0" nodeType="afterEffect">
                                  <p:stCondLst>
                                    <p:cond delay="0"/>
                                  </p:stCondLst>
                                  <p:childTnLst>
                                    <p:set>
                                      <p:cBhvr>
                                        <p:cTn id="156" dur="1" fill="hold">
                                          <p:stCondLst>
                                            <p:cond delay="0"/>
                                          </p:stCondLst>
                                        </p:cTn>
                                        <p:tgtEl>
                                          <p:spTgt spid="134178"/>
                                        </p:tgtEl>
                                        <p:attrNameLst>
                                          <p:attrName>style.visibility</p:attrName>
                                        </p:attrNameLst>
                                      </p:cBhvr>
                                      <p:to>
                                        <p:strVal val="visible"/>
                                      </p:to>
                                    </p:set>
                                    <p:anim calcmode="lin" valueType="num">
                                      <p:cBhvr additive="base">
                                        <p:cTn id="157" dur="500" fill="hold"/>
                                        <p:tgtEl>
                                          <p:spTgt spid="134178"/>
                                        </p:tgtEl>
                                        <p:attrNameLst>
                                          <p:attrName>ppt_x</p:attrName>
                                        </p:attrNameLst>
                                      </p:cBhvr>
                                      <p:tavLst>
                                        <p:tav tm="0">
                                          <p:val>
                                            <p:strVal val="#ppt_x"/>
                                          </p:val>
                                        </p:tav>
                                        <p:tav tm="100000">
                                          <p:val>
                                            <p:strVal val="#ppt_x"/>
                                          </p:val>
                                        </p:tav>
                                      </p:tavLst>
                                    </p:anim>
                                    <p:anim calcmode="lin" valueType="num">
                                      <p:cBhvr additive="base">
                                        <p:cTn id="158" dur="500" fill="hold"/>
                                        <p:tgtEl>
                                          <p:spTgt spid="13417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5"/>
                                            </p:cond>
                                          </p:stCondLst>
                                          <p:endCondLst>
                                            <p:cond evt="onStopAudio" delay="0">
                                              <p:tgtEl>
                                                <p:sldTgt/>
                                              </p:tgtEl>
                                            </p:cond>
                                          </p:endCondLst>
                                        </p:cTn>
                                        <p:tgtEl>
                                          <p:sndTgt r:embed="rId4" name="arrow.wav"/>
                                        </p:tgtEl>
                                      </p:cMediaNode>
                                    </p:audio>
                                  </p:subTnLst>
                                </p:cTn>
                              </p:par>
                            </p:childTnLst>
                          </p:cTn>
                        </p:par>
                        <p:par>
                          <p:cTn id="159" fill="hold" nodeType="afterGroup">
                            <p:stCondLst>
                              <p:cond delay="1500"/>
                            </p:stCondLst>
                            <p:childTnLst>
                              <p:par>
                                <p:cTn id="160" presetID="2" presetClass="entr" presetSubtype="1" fill="hold" grpId="0" nodeType="afterEffect">
                                  <p:stCondLst>
                                    <p:cond delay="0"/>
                                  </p:stCondLst>
                                  <p:childTnLst>
                                    <p:set>
                                      <p:cBhvr>
                                        <p:cTn id="161" dur="1" fill="hold">
                                          <p:stCondLst>
                                            <p:cond delay="0"/>
                                          </p:stCondLst>
                                        </p:cTn>
                                        <p:tgtEl>
                                          <p:spTgt spid="134179"/>
                                        </p:tgtEl>
                                        <p:attrNameLst>
                                          <p:attrName>style.visibility</p:attrName>
                                        </p:attrNameLst>
                                      </p:cBhvr>
                                      <p:to>
                                        <p:strVal val="visible"/>
                                      </p:to>
                                    </p:set>
                                    <p:anim calcmode="lin" valueType="num">
                                      <p:cBhvr additive="base">
                                        <p:cTn id="162" dur="500" fill="hold"/>
                                        <p:tgtEl>
                                          <p:spTgt spid="134179"/>
                                        </p:tgtEl>
                                        <p:attrNameLst>
                                          <p:attrName>ppt_x</p:attrName>
                                        </p:attrNameLst>
                                      </p:cBhvr>
                                      <p:tavLst>
                                        <p:tav tm="0">
                                          <p:val>
                                            <p:strVal val="#ppt_x"/>
                                          </p:val>
                                        </p:tav>
                                        <p:tav tm="100000">
                                          <p:val>
                                            <p:strVal val="#ppt_x"/>
                                          </p:val>
                                        </p:tav>
                                      </p:tavLst>
                                    </p:anim>
                                    <p:anim calcmode="lin" valueType="num">
                                      <p:cBhvr additive="base">
                                        <p:cTn id="163" dur="500" fill="hold"/>
                                        <p:tgtEl>
                                          <p:spTgt spid="13417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60"/>
                                            </p:cond>
                                          </p:stCondLst>
                                          <p:endCondLst>
                                            <p:cond evt="onStopAudio" delay="0">
                                              <p:tgtEl>
                                                <p:sldTgt/>
                                              </p:tgtEl>
                                            </p:cond>
                                          </p:endCondLst>
                                        </p:cTn>
                                        <p:tgtEl>
                                          <p:sndTgt r:embed="rId4" name="arrow.wav"/>
                                        </p:tgtEl>
                                      </p:cMediaNode>
                                    </p:audio>
                                  </p:subTnLst>
                                </p:cTn>
                              </p:par>
                            </p:childTnLst>
                          </p:cTn>
                        </p:par>
                        <p:par>
                          <p:cTn id="164" fill="hold" nodeType="afterGroup">
                            <p:stCondLst>
                              <p:cond delay="2000"/>
                            </p:stCondLst>
                            <p:childTnLst>
                              <p:par>
                                <p:cTn id="165" presetID="2" presetClass="entr" presetSubtype="1" fill="hold" grpId="0" nodeType="afterEffect">
                                  <p:stCondLst>
                                    <p:cond delay="0"/>
                                  </p:stCondLst>
                                  <p:childTnLst>
                                    <p:set>
                                      <p:cBhvr>
                                        <p:cTn id="166" dur="1" fill="hold">
                                          <p:stCondLst>
                                            <p:cond delay="0"/>
                                          </p:stCondLst>
                                        </p:cTn>
                                        <p:tgtEl>
                                          <p:spTgt spid="134180"/>
                                        </p:tgtEl>
                                        <p:attrNameLst>
                                          <p:attrName>style.visibility</p:attrName>
                                        </p:attrNameLst>
                                      </p:cBhvr>
                                      <p:to>
                                        <p:strVal val="visible"/>
                                      </p:to>
                                    </p:set>
                                    <p:anim calcmode="lin" valueType="num">
                                      <p:cBhvr additive="base">
                                        <p:cTn id="167" dur="500" fill="hold"/>
                                        <p:tgtEl>
                                          <p:spTgt spid="134180"/>
                                        </p:tgtEl>
                                        <p:attrNameLst>
                                          <p:attrName>ppt_x</p:attrName>
                                        </p:attrNameLst>
                                      </p:cBhvr>
                                      <p:tavLst>
                                        <p:tav tm="0">
                                          <p:val>
                                            <p:strVal val="#ppt_x"/>
                                          </p:val>
                                        </p:tav>
                                        <p:tav tm="100000">
                                          <p:val>
                                            <p:strVal val="#ppt_x"/>
                                          </p:val>
                                        </p:tav>
                                      </p:tavLst>
                                    </p:anim>
                                    <p:anim calcmode="lin" valueType="num">
                                      <p:cBhvr additive="base">
                                        <p:cTn id="168" dur="500" fill="hold"/>
                                        <p:tgtEl>
                                          <p:spTgt spid="13418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65"/>
                                            </p:cond>
                                          </p:stCondLst>
                                          <p:endCondLst>
                                            <p:cond evt="onStopAudio" delay="0">
                                              <p:tgtEl>
                                                <p:sldTgt/>
                                              </p:tgtEl>
                                            </p:cond>
                                          </p:endCondLst>
                                        </p:cTn>
                                        <p:tgtEl>
                                          <p:sndTgt r:embed="rId4" name="arrow.wav"/>
                                        </p:tgtEl>
                                      </p:cMediaNode>
                                    </p:audio>
                                  </p:subTnLst>
                                </p:cTn>
                              </p:par>
                            </p:childTnLst>
                          </p:cTn>
                        </p:par>
                        <p:par>
                          <p:cTn id="169" fill="hold" nodeType="afterGroup">
                            <p:stCondLst>
                              <p:cond delay="2500"/>
                            </p:stCondLst>
                            <p:childTnLst>
                              <p:par>
                                <p:cTn id="170" presetID="2" presetClass="entr" presetSubtype="1" fill="hold" grpId="0" nodeType="afterEffect">
                                  <p:stCondLst>
                                    <p:cond delay="0"/>
                                  </p:stCondLst>
                                  <p:childTnLst>
                                    <p:set>
                                      <p:cBhvr>
                                        <p:cTn id="171" dur="1" fill="hold">
                                          <p:stCondLst>
                                            <p:cond delay="0"/>
                                          </p:stCondLst>
                                        </p:cTn>
                                        <p:tgtEl>
                                          <p:spTgt spid="134181"/>
                                        </p:tgtEl>
                                        <p:attrNameLst>
                                          <p:attrName>style.visibility</p:attrName>
                                        </p:attrNameLst>
                                      </p:cBhvr>
                                      <p:to>
                                        <p:strVal val="visible"/>
                                      </p:to>
                                    </p:set>
                                    <p:anim calcmode="lin" valueType="num">
                                      <p:cBhvr additive="base">
                                        <p:cTn id="172" dur="500" fill="hold"/>
                                        <p:tgtEl>
                                          <p:spTgt spid="134181"/>
                                        </p:tgtEl>
                                        <p:attrNameLst>
                                          <p:attrName>ppt_x</p:attrName>
                                        </p:attrNameLst>
                                      </p:cBhvr>
                                      <p:tavLst>
                                        <p:tav tm="0">
                                          <p:val>
                                            <p:strVal val="#ppt_x"/>
                                          </p:val>
                                        </p:tav>
                                        <p:tav tm="100000">
                                          <p:val>
                                            <p:strVal val="#ppt_x"/>
                                          </p:val>
                                        </p:tav>
                                      </p:tavLst>
                                    </p:anim>
                                    <p:anim calcmode="lin" valueType="num">
                                      <p:cBhvr additive="base">
                                        <p:cTn id="173" dur="500" fill="hold"/>
                                        <p:tgtEl>
                                          <p:spTgt spid="13418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0"/>
                                            </p:cond>
                                          </p:stCondLst>
                                          <p:endCondLst>
                                            <p:cond evt="onStopAudio" delay="0">
                                              <p:tgtEl>
                                                <p:sldTgt/>
                                              </p:tgtEl>
                                            </p:cond>
                                          </p:endCondLst>
                                        </p:cTn>
                                        <p:tgtEl>
                                          <p:sndTgt r:embed="rId4" name="arrow.wav"/>
                                        </p:tgtEl>
                                      </p:cMediaNode>
                                    </p:audio>
                                  </p:subTnLst>
                                </p:cTn>
                              </p:par>
                            </p:childTnLst>
                          </p:cTn>
                        </p:par>
                        <p:par>
                          <p:cTn id="174" fill="hold" nodeType="afterGroup">
                            <p:stCondLst>
                              <p:cond delay="3000"/>
                            </p:stCondLst>
                            <p:childTnLst>
                              <p:par>
                                <p:cTn id="175" presetID="2" presetClass="entr" presetSubtype="1" fill="hold" grpId="0" nodeType="afterEffect">
                                  <p:stCondLst>
                                    <p:cond delay="0"/>
                                  </p:stCondLst>
                                  <p:childTnLst>
                                    <p:set>
                                      <p:cBhvr>
                                        <p:cTn id="176" dur="1" fill="hold">
                                          <p:stCondLst>
                                            <p:cond delay="0"/>
                                          </p:stCondLst>
                                        </p:cTn>
                                        <p:tgtEl>
                                          <p:spTgt spid="134182"/>
                                        </p:tgtEl>
                                        <p:attrNameLst>
                                          <p:attrName>style.visibility</p:attrName>
                                        </p:attrNameLst>
                                      </p:cBhvr>
                                      <p:to>
                                        <p:strVal val="visible"/>
                                      </p:to>
                                    </p:set>
                                    <p:anim calcmode="lin" valueType="num">
                                      <p:cBhvr additive="base">
                                        <p:cTn id="177" dur="500" fill="hold"/>
                                        <p:tgtEl>
                                          <p:spTgt spid="134182"/>
                                        </p:tgtEl>
                                        <p:attrNameLst>
                                          <p:attrName>ppt_x</p:attrName>
                                        </p:attrNameLst>
                                      </p:cBhvr>
                                      <p:tavLst>
                                        <p:tav tm="0">
                                          <p:val>
                                            <p:strVal val="#ppt_x"/>
                                          </p:val>
                                        </p:tav>
                                        <p:tav tm="100000">
                                          <p:val>
                                            <p:strVal val="#ppt_x"/>
                                          </p:val>
                                        </p:tav>
                                      </p:tavLst>
                                    </p:anim>
                                    <p:anim calcmode="lin" valueType="num">
                                      <p:cBhvr additive="base">
                                        <p:cTn id="178" dur="500" fill="hold"/>
                                        <p:tgtEl>
                                          <p:spTgt spid="13418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5"/>
                                            </p:cond>
                                          </p:stCondLst>
                                          <p:endCondLst>
                                            <p:cond evt="onStopAudio" delay="0">
                                              <p:tgtEl>
                                                <p:sldTgt/>
                                              </p:tgtEl>
                                            </p:cond>
                                          </p:endCondLst>
                                        </p:cTn>
                                        <p:tgtEl>
                                          <p:sndTgt r:embed="rId4" name="arrow.wav"/>
                                        </p:tgtEl>
                                      </p:cMediaNode>
                                    </p:audio>
                                  </p:subTnLst>
                                </p:cTn>
                              </p:par>
                            </p:childTnLst>
                          </p:cTn>
                        </p:par>
                        <p:par>
                          <p:cTn id="179" fill="hold" nodeType="afterGroup">
                            <p:stCondLst>
                              <p:cond delay="3500"/>
                            </p:stCondLst>
                            <p:childTnLst>
                              <p:par>
                                <p:cTn id="180" presetID="2" presetClass="entr" presetSubtype="1" fill="hold" grpId="0" nodeType="afterEffect">
                                  <p:stCondLst>
                                    <p:cond delay="0"/>
                                  </p:stCondLst>
                                  <p:childTnLst>
                                    <p:set>
                                      <p:cBhvr>
                                        <p:cTn id="181" dur="1" fill="hold">
                                          <p:stCondLst>
                                            <p:cond delay="0"/>
                                          </p:stCondLst>
                                        </p:cTn>
                                        <p:tgtEl>
                                          <p:spTgt spid="134183"/>
                                        </p:tgtEl>
                                        <p:attrNameLst>
                                          <p:attrName>style.visibility</p:attrName>
                                        </p:attrNameLst>
                                      </p:cBhvr>
                                      <p:to>
                                        <p:strVal val="visible"/>
                                      </p:to>
                                    </p:set>
                                    <p:anim calcmode="lin" valueType="num">
                                      <p:cBhvr additive="base">
                                        <p:cTn id="182" dur="500" fill="hold"/>
                                        <p:tgtEl>
                                          <p:spTgt spid="134183"/>
                                        </p:tgtEl>
                                        <p:attrNameLst>
                                          <p:attrName>ppt_x</p:attrName>
                                        </p:attrNameLst>
                                      </p:cBhvr>
                                      <p:tavLst>
                                        <p:tav tm="0">
                                          <p:val>
                                            <p:strVal val="#ppt_x"/>
                                          </p:val>
                                        </p:tav>
                                        <p:tav tm="100000">
                                          <p:val>
                                            <p:strVal val="#ppt_x"/>
                                          </p:val>
                                        </p:tav>
                                      </p:tavLst>
                                    </p:anim>
                                    <p:anim calcmode="lin" valueType="num">
                                      <p:cBhvr additive="base">
                                        <p:cTn id="183" dur="500" fill="hold"/>
                                        <p:tgtEl>
                                          <p:spTgt spid="13418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80"/>
                                            </p:cond>
                                          </p:stCondLst>
                                          <p:endCondLst>
                                            <p:cond evt="onStopAudio" delay="0">
                                              <p:tgtEl>
                                                <p:sldTgt/>
                                              </p:tgtEl>
                                            </p:cond>
                                          </p:endCondLst>
                                        </p:cTn>
                                        <p:tgtEl>
                                          <p:sndTgt r:embed="rId4" name="arrow.wav"/>
                                        </p:tgtEl>
                                      </p:cMediaNode>
                                    </p:audio>
                                  </p:subTnLst>
                                </p:cTn>
                              </p:par>
                            </p:childTnLst>
                          </p:cTn>
                        </p:par>
                        <p:par>
                          <p:cTn id="184" fill="hold" nodeType="afterGroup">
                            <p:stCondLst>
                              <p:cond delay="4000"/>
                            </p:stCondLst>
                            <p:childTnLst>
                              <p:par>
                                <p:cTn id="185" presetID="2" presetClass="entr" presetSubtype="1" fill="hold" grpId="0" nodeType="afterEffect">
                                  <p:stCondLst>
                                    <p:cond delay="0"/>
                                  </p:stCondLst>
                                  <p:childTnLst>
                                    <p:set>
                                      <p:cBhvr>
                                        <p:cTn id="186" dur="1" fill="hold">
                                          <p:stCondLst>
                                            <p:cond delay="0"/>
                                          </p:stCondLst>
                                        </p:cTn>
                                        <p:tgtEl>
                                          <p:spTgt spid="134184"/>
                                        </p:tgtEl>
                                        <p:attrNameLst>
                                          <p:attrName>style.visibility</p:attrName>
                                        </p:attrNameLst>
                                      </p:cBhvr>
                                      <p:to>
                                        <p:strVal val="visible"/>
                                      </p:to>
                                    </p:set>
                                    <p:anim calcmode="lin" valueType="num">
                                      <p:cBhvr additive="base">
                                        <p:cTn id="187" dur="500" fill="hold"/>
                                        <p:tgtEl>
                                          <p:spTgt spid="134184"/>
                                        </p:tgtEl>
                                        <p:attrNameLst>
                                          <p:attrName>ppt_x</p:attrName>
                                        </p:attrNameLst>
                                      </p:cBhvr>
                                      <p:tavLst>
                                        <p:tav tm="0">
                                          <p:val>
                                            <p:strVal val="#ppt_x"/>
                                          </p:val>
                                        </p:tav>
                                        <p:tav tm="100000">
                                          <p:val>
                                            <p:strVal val="#ppt_x"/>
                                          </p:val>
                                        </p:tav>
                                      </p:tavLst>
                                    </p:anim>
                                    <p:anim calcmode="lin" valueType="num">
                                      <p:cBhvr additive="base">
                                        <p:cTn id="188" dur="500" fill="hold"/>
                                        <p:tgtEl>
                                          <p:spTgt spid="13418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85"/>
                                            </p:cond>
                                          </p:stCondLst>
                                          <p:endCondLst>
                                            <p:cond evt="onStopAudio" delay="0">
                                              <p:tgtEl>
                                                <p:sldTgt/>
                                              </p:tgtEl>
                                            </p:cond>
                                          </p:endCondLst>
                                        </p:cTn>
                                        <p:tgtEl>
                                          <p:sndTgt r:embed="rId4" name="arrow.wav"/>
                                        </p:tgtEl>
                                      </p:cMediaNode>
                                    </p:audio>
                                  </p:subTnLst>
                                </p:cTn>
                              </p:par>
                            </p:childTnLst>
                          </p:cTn>
                        </p:par>
                        <p:par>
                          <p:cTn id="189" fill="hold" nodeType="afterGroup">
                            <p:stCondLst>
                              <p:cond delay="4500"/>
                            </p:stCondLst>
                            <p:childTnLst>
                              <p:par>
                                <p:cTn id="190" presetID="2" presetClass="entr" presetSubtype="1" fill="hold" grpId="0" nodeType="afterEffect">
                                  <p:stCondLst>
                                    <p:cond delay="0"/>
                                  </p:stCondLst>
                                  <p:childTnLst>
                                    <p:set>
                                      <p:cBhvr>
                                        <p:cTn id="191" dur="1" fill="hold">
                                          <p:stCondLst>
                                            <p:cond delay="0"/>
                                          </p:stCondLst>
                                        </p:cTn>
                                        <p:tgtEl>
                                          <p:spTgt spid="134185"/>
                                        </p:tgtEl>
                                        <p:attrNameLst>
                                          <p:attrName>style.visibility</p:attrName>
                                        </p:attrNameLst>
                                      </p:cBhvr>
                                      <p:to>
                                        <p:strVal val="visible"/>
                                      </p:to>
                                    </p:set>
                                    <p:anim calcmode="lin" valueType="num">
                                      <p:cBhvr additive="base">
                                        <p:cTn id="192" dur="500" fill="hold"/>
                                        <p:tgtEl>
                                          <p:spTgt spid="134185"/>
                                        </p:tgtEl>
                                        <p:attrNameLst>
                                          <p:attrName>ppt_x</p:attrName>
                                        </p:attrNameLst>
                                      </p:cBhvr>
                                      <p:tavLst>
                                        <p:tav tm="0">
                                          <p:val>
                                            <p:strVal val="#ppt_x"/>
                                          </p:val>
                                        </p:tav>
                                        <p:tav tm="100000">
                                          <p:val>
                                            <p:strVal val="#ppt_x"/>
                                          </p:val>
                                        </p:tav>
                                      </p:tavLst>
                                    </p:anim>
                                    <p:anim calcmode="lin" valueType="num">
                                      <p:cBhvr additive="base">
                                        <p:cTn id="193" dur="500" fill="hold"/>
                                        <p:tgtEl>
                                          <p:spTgt spid="13418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0"/>
                                            </p:cond>
                                          </p:stCondLst>
                                          <p:endCondLst>
                                            <p:cond evt="onStopAudio" delay="0">
                                              <p:tgtEl>
                                                <p:sldTgt/>
                                              </p:tgtEl>
                                            </p:cond>
                                          </p:endCondLst>
                                        </p:cTn>
                                        <p:tgtEl>
                                          <p:sndTgt r:embed="rId4" name="arrow.wav"/>
                                        </p:tgtEl>
                                      </p:cMediaNode>
                                    </p:audio>
                                  </p:subTnLst>
                                </p:cTn>
                              </p:par>
                            </p:childTnLst>
                          </p:cTn>
                        </p:par>
                        <p:par>
                          <p:cTn id="194" fill="hold" nodeType="afterGroup">
                            <p:stCondLst>
                              <p:cond delay="5000"/>
                            </p:stCondLst>
                            <p:childTnLst>
                              <p:par>
                                <p:cTn id="195" presetID="2" presetClass="entr" presetSubtype="1" fill="hold" grpId="0" nodeType="afterEffect">
                                  <p:stCondLst>
                                    <p:cond delay="0"/>
                                  </p:stCondLst>
                                  <p:childTnLst>
                                    <p:set>
                                      <p:cBhvr>
                                        <p:cTn id="196" dur="1" fill="hold">
                                          <p:stCondLst>
                                            <p:cond delay="0"/>
                                          </p:stCondLst>
                                        </p:cTn>
                                        <p:tgtEl>
                                          <p:spTgt spid="134186"/>
                                        </p:tgtEl>
                                        <p:attrNameLst>
                                          <p:attrName>style.visibility</p:attrName>
                                        </p:attrNameLst>
                                      </p:cBhvr>
                                      <p:to>
                                        <p:strVal val="visible"/>
                                      </p:to>
                                    </p:set>
                                    <p:anim calcmode="lin" valueType="num">
                                      <p:cBhvr additive="base">
                                        <p:cTn id="197" dur="500" fill="hold"/>
                                        <p:tgtEl>
                                          <p:spTgt spid="134186"/>
                                        </p:tgtEl>
                                        <p:attrNameLst>
                                          <p:attrName>ppt_x</p:attrName>
                                        </p:attrNameLst>
                                      </p:cBhvr>
                                      <p:tavLst>
                                        <p:tav tm="0">
                                          <p:val>
                                            <p:strVal val="#ppt_x"/>
                                          </p:val>
                                        </p:tav>
                                        <p:tav tm="100000">
                                          <p:val>
                                            <p:strVal val="#ppt_x"/>
                                          </p:val>
                                        </p:tav>
                                      </p:tavLst>
                                    </p:anim>
                                    <p:anim calcmode="lin" valueType="num">
                                      <p:cBhvr additive="base">
                                        <p:cTn id="198" dur="500" fill="hold"/>
                                        <p:tgtEl>
                                          <p:spTgt spid="13418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5"/>
                                            </p:cond>
                                          </p:stCondLst>
                                          <p:endCondLst>
                                            <p:cond evt="onStopAudio" delay="0">
                                              <p:tgtEl>
                                                <p:sldTgt/>
                                              </p:tgtEl>
                                            </p:cond>
                                          </p:endCondLst>
                                        </p:cTn>
                                        <p:tgtEl>
                                          <p:sndTgt r:embed="rId4" name="arrow.wav"/>
                                        </p:tgtEl>
                                      </p:cMediaNode>
                                    </p:audio>
                                  </p:subTnLst>
                                </p:cTn>
                              </p:par>
                            </p:childTnLst>
                          </p:cTn>
                        </p:par>
                        <p:par>
                          <p:cTn id="199" fill="hold" nodeType="afterGroup">
                            <p:stCondLst>
                              <p:cond delay="5500"/>
                            </p:stCondLst>
                            <p:childTnLst>
                              <p:par>
                                <p:cTn id="200" presetID="2" presetClass="entr" presetSubtype="1" fill="hold" grpId="0" nodeType="afterEffect">
                                  <p:stCondLst>
                                    <p:cond delay="0"/>
                                  </p:stCondLst>
                                  <p:childTnLst>
                                    <p:set>
                                      <p:cBhvr>
                                        <p:cTn id="201" dur="1" fill="hold">
                                          <p:stCondLst>
                                            <p:cond delay="0"/>
                                          </p:stCondLst>
                                        </p:cTn>
                                        <p:tgtEl>
                                          <p:spTgt spid="134187"/>
                                        </p:tgtEl>
                                        <p:attrNameLst>
                                          <p:attrName>style.visibility</p:attrName>
                                        </p:attrNameLst>
                                      </p:cBhvr>
                                      <p:to>
                                        <p:strVal val="visible"/>
                                      </p:to>
                                    </p:set>
                                    <p:anim calcmode="lin" valueType="num">
                                      <p:cBhvr additive="base">
                                        <p:cTn id="202" dur="500" fill="hold"/>
                                        <p:tgtEl>
                                          <p:spTgt spid="134187"/>
                                        </p:tgtEl>
                                        <p:attrNameLst>
                                          <p:attrName>ppt_x</p:attrName>
                                        </p:attrNameLst>
                                      </p:cBhvr>
                                      <p:tavLst>
                                        <p:tav tm="0">
                                          <p:val>
                                            <p:strVal val="#ppt_x"/>
                                          </p:val>
                                        </p:tav>
                                        <p:tav tm="100000">
                                          <p:val>
                                            <p:strVal val="#ppt_x"/>
                                          </p:val>
                                        </p:tav>
                                      </p:tavLst>
                                    </p:anim>
                                    <p:anim calcmode="lin" valueType="num">
                                      <p:cBhvr additive="base">
                                        <p:cTn id="203" dur="500" fill="hold"/>
                                        <p:tgtEl>
                                          <p:spTgt spid="13418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00"/>
                                            </p:cond>
                                          </p:stCondLst>
                                          <p:endCondLst>
                                            <p:cond evt="onStopAudio" delay="0">
                                              <p:tgtEl>
                                                <p:sldTgt/>
                                              </p:tgtEl>
                                            </p:cond>
                                          </p:endCondLst>
                                        </p:cTn>
                                        <p:tgtEl>
                                          <p:sndTgt r:embed="rId4" name="arrow.wav"/>
                                        </p:tgtEl>
                                      </p:cMediaNode>
                                    </p:audio>
                                  </p:subTnLst>
                                </p:cTn>
                              </p:par>
                            </p:childTnLst>
                          </p:cTn>
                        </p:par>
                        <p:par>
                          <p:cTn id="204" fill="hold" nodeType="afterGroup">
                            <p:stCondLst>
                              <p:cond delay="6000"/>
                            </p:stCondLst>
                            <p:childTnLst>
                              <p:par>
                                <p:cTn id="205" presetID="2" presetClass="entr" presetSubtype="1" fill="hold" grpId="0" nodeType="afterEffect">
                                  <p:stCondLst>
                                    <p:cond delay="0"/>
                                  </p:stCondLst>
                                  <p:childTnLst>
                                    <p:set>
                                      <p:cBhvr>
                                        <p:cTn id="206" dur="1" fill="hold">
                                          <p:stCondLst>
                                            <p:cond delay="0"/>
                                          </p:stCondLst>
                                        </p:cTn>
                                        <p:tgtEl>
                                          <p:spTgt spid="134188"/>
                                        </p:tgtEl>
                                        <p:attrNameLst>
                                          <p:attrName>style.visibility</p:attrName>
                                        </p:attrNameLst>
                                      </p:cBhvr>
                                      <p:to>
                                        <p:strVal val="visible"/>
                                      </p:to>
                                    </p:set>
                                    <p:anim calcmode="lin" valueType="num">
                                      <p:cBhvr additive="base">
                                        <p:cTn id="207" dur="500" fill="hold"/>
                                        <p:tgtEl>
                                          <p:spTgt spid="134188"/>
                                        </p:tgtEl>
                                        <p:attrNameLst>
                                          <p:attrName>ppt_x</p:attrName>
                                        </p:attrNameLst>
                                      </p:cBhvr>
                                      <p:tavLst>
                                        <p:tav tm="0">
                                          <p:val>
                                            <p:strVal val="#ppt_x"/>
                                          </p:val>
                                        </p:tav>
                                        <p:tav tm="100000">
                                          <p:val>
                                            <p:strVal val="#ppt_x"/>
                                          </p:val>
                                        </p:tav>
                                      </p:tavLst>
                                    </p:anim>
                                    <p:anim calcmode="lin" valueType="num">
                                      <p:cBhvr additive="base">
                                        <p:cTn id="208" dur="500" fill="hold"/>
                                        <p:tgtEl>
                                          <p:spTgt spid="13418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05"/>
                                            </p:cond>
                                          </p:stCondLst>
                                          <p:endCondLst>
                                            <p:cond evt="onStopAudio" delay="0">
                                              <p:tgtEl>
                                                <p:sldTgt/>
                                              </p:tgtEl>
                                            </p:cond>
                                          </p:endCondLst>
                                        </p:cTn>
                                        <p:tgtEl>
                                          <p:sndTgt r:embed="rId4" name="arrow.wav"/>
                                        </p:tgtEl>
                                      </p:cMediaNode>
                                    </p:audio>
                                  </p:subTnLst>
                                </p:cTn>
                              </p:par>
                            </p:childTnLst>
                          </p:cTn>
                        </p:par>
                        <p:par>
                          <p:cTn id="209" fill="hold" nodeType="afterGroup">
                            <p:stCondLst>
                              <p:cond delay="6500"/>
                            </p:stCondLst>
                            <p:childTnLst>
                              <p:par>
                                <p:cTn id="210" presetID="2" presetClass="entr" presetSubtype="1" fill="hold" grpId="0" nodeType="afterEffect">
                                  <p:stCondLst>
                                    <p:cond delay="0"/>
                                  </p:stCondLst>
                                  <p:childTnLst>
                                    <p:set>
                                      <p:cBhvr>
                                        <p:cTn id="211" dur="1" fill="hold">
                                          <p:stCondLst>
                                            <p:cond delay="0"/>
                                          </p:stCondLst>
                                        </p:cTn>
                                        <p:tgtEl>
                                          <p:spTgt spid="134189"/>
                                        </p:tgtEl>
                                        <p:attrNameLst>
                                          <p:attrName>style.visibility</p:attrName>
                                        </p:attrNameLst>
                                      </p:cBhvr>
                                      <p:to>
                                        <p:strVal val="visible"/>
                                      </p:to>
                                    </p:set>
                                    <p:anim calcmode="lin" valueType="num">
                                      <p:cBhvr additive="base">
                                        <p:cTn id="212" dur="500" fill="hold"/>
                                        <p:tgtEl>
                                          <p:spTgt spid="134189"/>
                                        </p:tgtEl>
                                        <p:attrNameLst>
                                          <p:attrName>ppt_x</p:attrName>
                                        </p:attrNameLst>
                                      </p:cBhvr>
                                      <p:tavLst>
                                        <p:tav tm="0">
                                          <p:val>
                                            <p:strVal val="#ppt_x"/>
                                          </p:val>
                                        </p:tav>
                                        <p:tav tm="100000">
                                          <p:val>
                                            <p:strVal val="#ppt_x"/>
                                          </p:val>
                                        </p:tav>
                                      </p:tavLst>
                                    </p:anim>
                                    <p:anim calcmode="lin" valueType="num">
                                      <p:cBhvr additive="base">
                                        <p:cTn id="213" dur="500" fill="hold"/>
                                        <p:tgtEl>
                                          <p:spTgt spid="13418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10"/>
                                            </p:cond>
                                          </p:stCondLst>
                                          <p:endCondLst>
                                            <p:cond evt="onStopAudio" delay="0">
                                              <p:tgtEl>
                                                <p:sldTgt/>
                                              </p:tgtEl>
                                            </p:cond>
                                          </p:endCondLst>
                                        </p:cTn>
                                        <p:tgtEl>
                                          <p:sndTgt r:embed="rId4" name="arrow.wav"/>
                                        </p:tgtEl>
                                      </p:cMediaNode>
                                    </p:audio>
                                  </p:subTnLst>
                                </p:cTn>
                              </p:par>
                            </p:childTnLst>
                          </p:cTn>
                        </p:par>
                        <p:par>
                          <p:cTn id="214" fill="hold" nodeType="afterGroup">
                            <p:stCondLst>
                              <p:cond delay="7000"/>
                            </p:stCondLst>
                            <p:childTnLst>
                              <p:par>
                                <p:cTn id="215" presetID="2" presetClass="entr" presetSubtype="1" fill="hold" grpId="0" nodeType="afterEffect">
                                  <p:stCondLst>
                                    <p:cond delay="0"/>
                                  </p:stCondLst>
                                  <p:childTnLst>
                                    <p:set>
                                      <p:cBhvr>
                                        <p:cTn id="216" dur="1" fill="hold">
                                          <p:stCondLst>
                                            <p:cond delay="0"/>
                                          </p:stCondLst>
                                        </p:cTn>
                                        <p:tgtEl>
                                          <p:spTgt spid="134190"/>
                                        </p:tgtEl>
                                        <p:attrNameLst>
                                          <p:attrName>style.visibility</p:attrName>
                                        </p:attrNameLst>
                                      </p:cBhvr>
                                      <p:to>
                                        <p:strVal val="visible"/>
                                      </p:to>
                                    </p:set>
                                    <p:anim calcmode="lin" valueType="num">
                                      <p:cBhvr additive="base">
                                        <p:cTn id="217" dur="500" fill="hold"/>
                                        <p:tgtEl>
                                          <p:spTgt spid="134190"/>
                                        </p:tgtEl>
                                        <p:attrNameLst>
                                          <p:attrName>ppt_x</p:attrName>
                                        </p:attrNameLst>
                                      </p:cBhvr>
                                      <p:tavLst>
                                        <p:tav tm="0">
                                          <p:val>
                                            <p:strVal val="#ppt_x"/>
                                          </p:val>
                                        </p:tav>
                                        <p:tav tm="100000">
                                          <p:val>
                                            <p:strVal val="#ppt_x"/>
                                          </p:val>
                                        </p:tav>
                                      </p:tavLst>
                                    </p:anim>
                                    <p:anim calcmode="lin" valueType="num">
                                      <p:cBhvr additive="base">
                                        <p:cTn id="218" dur="500" fill="hold"/>
                                        <p:tgtEl>
                                          <p:spTgt spid="13419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15"/>
                                            </p:cond>
                                          </p:stCondLst>
                                          <p:endCondLst>
                                            <p:cond evt="onStopAudio" delay="0">
                                              <p:tgtEl>
                                                <p:sldTgt/>
                                              </p:tgtEl>
                                            </p:cond>
                                          </p:endCondLst>
                                        </p:cTn>
                                        <p:tgtEl>
                                          <p:sndTgt r:embed="rId4" name="arrow.wav"/>
                                        </p:tgtEl>
                                      </p:cMediaNode>
                                    </p:audio>
                                  </p:subTnLst>
                                </p:cTn>
                              </p:par>
                            </p:childTnLst>
                          </p:cTn>
                        </p:par>
                        <p:par>
                          <p:cTn id="219" fill="hold" nodeType="afterGroup">
                            <p:stCondLst>
                              <p:cond delay="7500"/>
                            </p:stCondLst>
                            <p:childTnLst>
                              <p:par>
                                <p:cTn id="220" presetID="2" presetClass="entr" presetSubtype="1" fill="hold" grpId="0" nodeType="afterEffect">
                                  <p:stCondLst>
                                    <p:cond delay="0"/>
                                  </p:stCondLst>
                                  <p:childTnLst>
                                    <p:set>
                                      <p:cBhvr>
                                        <p:cTn id="221" dur="1" fill="hold">
                                          <p:stCondLst>
                                            <p:cond delay="0"/>
                                          </p:stCondLst>
                                        </p:cTn>
                                        <p:tgtEl>
                                          <p:spTgt spid="134191"/>
                                        </p:tgtEl>
                                        <p:attrNameLst>
                                          <p:attrName>style.visibility</p:attrName>
                                        </p:attrNameLst>
                                      </p:cBhvr>
                                      <p:to>
                                        <p:strVal val="visible"/>
                                      </p:to>
                                    </p:set>
                                    <p:anim calcmode="lin" valueType="num">
                                      <p:cBhvr additive="base">
                                        <p:cTn id="222" dur="500" fill="hold"/>
                                        <p:tgtEl>
                                          <p:spTgt spid="134191"/>
                                        </p:tgtEl>
                                        <p:attrNameLst>
                                          <p:attrName>ppt_x</p:attrName>
                                        </p:attrNameLst>
                                      </p:cBhvr>
                                      <p:tavLst>
                                        <p:tav tm="0">
                                          <p:val>
                                            <p:strVal val="#ppt_x"/>
                                          </p:val>
                                        </p:tav>
                                        <p:tav tm="100000">
                                          <p:val>
                                            <p:strVal val="#ppt_x"/>
                                          </p:val>
                                        </p:tav>
                                      </p:tavLst>
                                    </p:anim>
                                    <p:anim calcmode="lin" valueType="num">
                                      <p:cBhvr additive="base">
                                        <p:cTn id="223" dur="500" fill="hold"/>
                                        <p:tgtEl>
                                          <p:spTgt spid="13419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20"/>
                                            </p:cond>
                                          </p:stCondLst>
                                          <p:endCondLst>
                                            <p:cond evt="onStopAudio" delay="0">
                                              <p:tgtEl>
                                                <p:sldTgt/>
                                              </p:tgtEl>
                                            </p:cond>
                                          </p:endCondLst>
                                        </p:cTn>
                                        <p:tgtEl>
                                          <p:sndTgt r:embed="rId4" name="arrow.wav"/>
                                        </p:tgtEl>
                                      </p:cMediaNode>
                                    </p:audio>
                                  </p:subTnLst>
                                </p:cTn>
                              </p:par>
                            </p:childTnLst>
                          </p:cTn>
                        </p:par>
                        <p:par>
                          <p:cTn id="224" fill="hold" nodeType="afterGroup">
                            <p:stCondLst>
                              <p:cond delay="8000"/>
                            </p:stCondLst>
                            <p:childTnLst>
                              <p:par>
                                <p:cTn id="225" presetID="2" presetClass="entr" presetSubtype="1" fill="hold" grpId="0" nodeType="afterEffect">
                                  <p:stCondLst>
                                    <p:cond delay="0"/>
                                  </p:stCondLst>
                                  <p:childTnLst>
                                    <p:set>
                                      <p:cBhvr>
                                        <p:cTn id="226" dur="1" fill="hold">
                                          <p:stCondLst>
                                            <p:cond delay="0"/>
                                          </p:stCondLst>
                                        </p:cTn>
                                        <p:tgtEl>
                                          <p:spTgt spid="134192"/>
                                        </p:tgtEl>
                                        <p:attrNameLst>
                                          <p:attrName>style.visibility</p:attrName>
                                        </p:attrNameLst>
                                      </p:cBhvr>
                                      <p:to>
                                        <p:strVal val="visible"/>
                                      </p:to>
                                    </p:set>
                                    <p:anim calcmode="lin" valueType="num">
                                      <p:cBhvr additive="base">
                                        <p:cTn id="227" dur="500" fill="hold"/>
                                        <p:tgtEl>
                                          <p:spTgt spid="134192"/>
                                        </p:tgtEl>
                                        <p:attrNameLst>
                                          <p:attrName>ppt_x</p:attrName>
                                        </p:attrNameLst>
                                      </p:cBhvr>
                                      <p:tavLst>
                                        <p:tav tm="0">
                                          <p:val>
                                            <p:strVal val="#ppt_x"/>
                                          </p:val>
                                        </p:tav>
                                        <p:tav tm="100000">
                                          <p:val>
                                            <p:strVal val="#ppt_x"/>
                                          </p:val>
                                        </p:tav>
                                      </p:tavLst>
                                    </p:anim>
                                    <p:anim calcmode="lin" valueType="num">
                                      <p:cBhvr additive="base">
                                        <p:cTn id="228" dur="500" fill="hold"/>
                                        <p:tgtEl>
                                          <p:spTgt spid="13419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25"/>
                                            </p:cond>
                                          </p:stCondLst>
                                          <p:endCondLst>
                                            <p:cond evt="onStopAudio" delay="0">
                                              <p:tgtEl>
                                                <p:sldTgt/>
                                              </p:tgtEl>
                                            </p:cond>
                                          </p:endCondLst>
                                        </p:cTn>
                                        <p:tgtEl>
                                          <p:sndTgt r:embed="rId4" name="arrow.wav"/>
                                        </p:tgtEl>
                                      </p:cMediaNode>
                                    </p:audio>
                                  </p:subTnLst>
                                </p:cTn>
                              </p:par>
                            </p:childTnLst>
                          </p:cTn>
                        </p:par>
                        <p:par>
                          <p:cTn id="229" fill="hold" nodeType="afterGroup">
                            <p:stCondLst>
                              <p:cond delay="8500"/>
                            </p:stCondLst>
                            <p:childTnLst>
                              <p:par>
                                <p:cTn id="230" presetID="2" presetClass="entr" presetSubtype="1" fill="hold" grpId="0" nodeType="afterEffect">
                                  <p:stCondLst>
                                    <p:cond delay="0"/>
                                  </p:stCondLst>
                                  <p:childTnLst>
                                    <p:set>
                                      <p:cBhvr>
                                        <p:cTn id="231" dur="1" fill="hold">
                                          <p:stCondLst>
                                            <p:cond delay="0"/>
                                          </p:stCondLst>
                                        </p:cTn>
                                        <p:tgtEl>
                                          <p:spTgt spid="134193"/>
                                        </p:tgtEl>
                                        <p:attrNameLst>
                                          <p:attrName>style.visibility</p:attrName>
                                        </p:attrNameLst>
                                      </p:cBhvr>
                                      <p:to>
                                        <p:strVal val="visible"/>
                                      </p:to>
                                    </p:set>
                                    <p:anim calcmode="lin" valueType="num">
                                      <p:cBhvr additive="base">
                                        <p:cTn id="232" dur="500" fill="hold"/>
                                        <p:tgtEl>
                                          <p:spTgt spid="134193"/>
                                        </p:tgtEl>
                                        <p:attrNameLst>
                                          <p:attrName>ppt_x</p:attrName>
                                        </p:attrNameLst>
                                      </p:cBhvr>
                                      <p:tavLst>
                                        <p:tav tm="0">
                                          <p:val>
                                            <p:strVal val="#ppt_x"/>
                                          </p:val>
                                        </p:tav>
                                        <p:tav tm="100000">
                                          <p:val>
                                            <p:strVal val="#ppt_x"/>
                                          </p:val>
                                        </p:tav>
                                      </p:tavLst>
                                    </p:anim>
                                    <p:anim calcmode="lin" valueType="num">
                                      <p:cBhvr additive="base">
                                        <p:cTn id="233" dur="500" fill="hold"/>
                                        <p:tgtEl>
                                          <p:spTgt spid="13419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0"/>
                                            </p:cond>
                                          </p:stCondLst>
                                          <p:endCondLst>
                                            <p:cond evt="onStopAudio" delay="0">
                                              <p:tgtEl>
                                                <p:sldTgt/>
                                              </p:tgtEl>
                                            </p:cond>
                                          </p:endCondLst>
                                        </p:cTn>
                                        <p:tgtEl>
                                          <p:sndTgt r:embed="rId4" name="arrow.wav"/>
                                        </p:tgtEl>
                                      </p:cMediaNode>
                                    </p:audio>
                                  </p:subTnLst>
                                </p:cTn>
                              </p:par>
                            </p:childTnLst>
                          </p:cTn>
                        </p:par>
                        <p:par>
                          <p:cTn id="234" fill="hold" nodeType="afterGroup">
                            <p:stCondLst>
                              <p:cond delay="9000"/>
                            </p:stCondLst>
                            <p:childTnLst>
                              <p:par>
                                <p:cTn id="235" presetID="2" presetClass="entr" presetSubtype="1" fill="hold" grpId="0" nodeType="afterEffect">
                                  <p:stCondLst>
                                    <p:cond delay="0"/>
                                  </p:stCondLst>
                                  <p:childTnLst>
                                    <p:set>
                                      <p:cBhvr>
                                        <p:cTn id="236" dur="1" fill="hold">
                                          <p:stCondLst>
                                            <p:cond delay="0"/>
                                          </p:stCondLst>
                                        </p:cTn>
                                        <p:tgtEl>
                                          <p:spTgt spid="134194"/>
                                        </p:tgtEl>
                                        <p:attrNameLst>
                                          <p:attrName>style.visibility</p:attrName>
                                        </p:attrNameLst>
                                      </p:cBhvr>
                                      <p:to>
                                        <p:strVal val="visible"/>
                                      </p:to>
                                    </p:set>
                                    <p:anim calcmode="lin" valueType="num">
                                      <p:cBhvr additive="base">
                                        <p:cTn id="237" dur="500" fill="hold"/>
                                        <p:tgtEl>
                                          <p:spTgt spid="134194"/>
                                        </p:tgtEl>
                                        <p:attrNameLst>
                                          <p:attrName>ppt_x</p:attrName>
                                        </p:attrNameLst>
                                      </p:cBhvr>
                                      <p:tavLst>
                                        <p:tav tm="0">
                                          <p:val>
                                            <p:strVal val="#ppt_x"/>
                                          </p:val>
                                        </p:tav>
                                        <p:tav tm="100000">
                                          <p:val>
                                            <p:strVal val="#ppt_x"/>
                                          </p:val>
                                        </p:tav>
                                      </p:tavLst>
                                    </p:anim>
                                    <p:anim calcmode="lin" valueType="num">
                                      <p:cBhvr additive="base">
                                        <p:cTn id="238" dur="500" fill="hold"/>
                                        <p:tgtEl>
                                          <p:spTgt spid="13419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5"/>
                                            </p:cond>
                                          </p:stCondLst>
                                          <p:endCondLst>
                                            <p:cond evt="onStopAudio" delay="0">
                                              <p:tgtEl>
                                                <p:sldTgt/>
                                              </p:tgtEl>
                                            </p:cond>
                                          </p:endCondLst>
                                        </p:cTn>
                                        <p:tgtEl>
                                          <p:sndTgt r:embed="rId4" name="arrow.wav"/>
                                        </p:tgtEl>
                                      </p:cMediaNode>
                                    </p:audio>
                                  </p:subTnLst>
                                </p:cTn>
                              </p:par>
                            </p:childTnLst>
                          </p:cTn>
                        </p:par>
                        <p:par>
                          <p:cTn id="239" fill="hold" nodeType="afterGroup">
                            <p:stCondLst>
                              <p:cond delay="9500"/>
                            </p:stCondLst>
                            <p:childTnLst>
                              <p:par>
                                <p:cTn id="240" presetID="2" presetClass="entr" presetSubtype="1" fill="hold" grpId="0" nodeType="afterEffect">
                                  <p:stCondLst>
                                    <p:cond delay="0"/>
                                  </p:stCondLst>
                                  <p:childTnLst>
                                    <p:set>
                                      <p:cBhvr>
                                        <p:cTn id="241" dur="1" fill="hold">
                                          <p:stCondLst>
                                            <p:cond delay="0"/>
                                          </p:stCondLst>
                                        </p:cTn>
                                        <p:tgtEl>
                                          <p:spTgt spid="134195"/>
                                        </p:tgtEl>
                                        <p:attrNameLst>
                                          <p:attrName>style.visibility</p:attrName>
                                        </p:attrNameLst>
                                      </p:cBhvr>
                                      <p:to>
                                        <p:strVal val="visible"/>
                                      </p:to>
                                    </p:set>
                                    <p:anim calcmode="lin" valueType="num">
                                      <p:cBhvr additive="base">
                                        <p:cTn id="242" dur="500" fill="hold"/>
                                        <p:tgtEl>
                                          <p:spTgt spid="134195"/>
                                        </p:tgtEl>
                                        <p:attrNameLst>
                                          <p:attrName>ppt_x</p:attrName>
                                        </p:attrNameLst>
                                      </p:cBhvr>
                                      <p:tavLst>
                                        <p:tav tm="0">
                                          <p:val>
                                            <p:strVal val="#ppt_x"/>
                                          </p:val>
                                        </p:tav>
                                        <p:tav tm="100000">
                                          <p:val>
                                            <p:strVal val="#ppt_x"/>
                                          </p:val>
                                        </p:tav>
                                      </p:tavLst>
                                    </p:anim>
                                    <p:anim calcmode="lin" valueType="num">
                                      <p:cBhvr additive="base">
                                        <p:cTn id="243" dur="500" fill="hold"/>
                                        <p:tgtEl>
                                          <p:spTgt spid="13419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40"/>
                                            </p:cond>
                                          </p:stCondLst>
                                          <p:endCondLst>
                                            <p:cond evt="onStopAudio" delay="0">
                                              <p:tgtEl>
                                                <p:sldTgt/>
                                              </p:tgtEl>
                                            </p:cond>
                                          </p:endCondLst>
                                        </p:cTn>
                                        <p:tgtEl>
                                          <p:sndTgt r:embed="rId4" name="arrow.wav"/>
                                        </p:tgtEl>
                                      </p:cMediaNode>
                                    </p:audio>
                                  </p:subTnLst>
                                </p:cTn>
                              </p:par>
                            </p:childTnLst>
                          </p:cTn>
                        </p:par>
                        <p:par>
                          <p:cTn id="244" fill="hold" nodeType="afterGroup">
                            <p:stCondLst>
                              <p:cond delay="10000"/>
                            </p:stCondLst>
                            <p:childTnLst>
                              <p:par>
                                <p:cTn id="245" presetID="2" presetClass="entr" presetSubtype="1" fill="hold" grpId="0" nodeType="afterEffect">
                                  <p:stCondLst>
                                    <p:cond delay="0"/>
                                  </p:stCondLst>
                                  <p:childTnLst>
                                    <p:set>
                                      <p:cBhvr>
                                        <p:cTn id="246" dur="1" fill="hold">
                                          <p:stCondLst>
                                            <p:cond delay="0"/>
                                          </p:stCondLst>
                                        </p:cTn>
                                        <p:tgtEl>
                                          <p:spTgt spid="134196"/>
                                        </p:tgtEl>
                                        <p:attrNameLst>
                                          <p:attrName>style.visibility</p:attrName>
                                        </p:attrNameLst>
                                      </p:cBhvr>
                                      <p:to>
                                        <p:strVal val="visible"/>
                                      </p:to>
                                    </p:set>
                                    <p:anim calcmode="lin" valueType="num">
                                      <p:cBhvr additive="base">
                                        <p:cTn id="247" dur="500" fill="hold"/>
                                        <p:tgtEl>
                                          <p:spTgt spid="134196"/>
                                        </p:tgtEl>
                                        <p:attrNameLst>
                                          <p:attrName>ppt_x</p:attrName>
                                        </p:attrNameLst>
                                      </p:cBhvr>
                                      <p:tavLst>
                                        <p:tav tm="0">
                                          <p:val>
                                            <p:strVal val="#ppt_x"/>
                                          </p:val>
                                        </p:tav>
                                        <p:tav tm="100000">
                                          <p:val>
                                            <p:strVal val="#ppt_x"/>
                                          </p:val>
                                        </p:tav>
                                      </p:tavLst>
                                    </p:anim>
                                    <p:anim calcmode="lin" valueType="num">
                                      <p:cBhvr additive="base">
                                        <p:cTn id="248" dur="500" fill="hold"/>
                                        <p:tgtEl>
                                          <p:spTgt spid="13419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45"/>
                                            </p:cond>
                                          </p:stCondLst>
                                          <p:endCondLst>
                                            <p:cond evt="onStopAudio" delay="0">
                                              <p:tgtEl>
                                                <p:sldTgt/>
                                              </p:tgtEl>
                                            </p:cond>
                                          </p:endCondLst>
                                        </p:cTn>
                                        <p:tgtEl>
                                          <p:sndTgt r:embed="rId4" name="arrow.wav"/>
                                        </p:tgtEl>
                                      </p:cMediaNode>
                                    </p:audio>
                                  </p:subTnLst>
                                </p:cTn>
                              </p:par>
                            </p:childTnLst>
                          </p:cTn>
                        </p:par>
                      </p:childTnLst>
                    </p:cTn>
                  </p:par>
                  <p:par>
                    <p:cTn id="249" fill="hold" nodeType="clickPar">
                      <p:stCondLst>
                        <p:cond delay="indefinite"/>
                      </p:stCondLst>
                      <p:childTnLst>
                        <p:par>
                          <p:cTn id="250" fill="hold" nodeType="withGroup">
                            <p:stCondLst>
                              <p:cond delay="0"/>
                            </p:stCondLst>
                            <p:childTnLst>
                              <p:par>
                                <p:cTn id="251" presetID="2" presetClass="exit" presetSubtype="1" fill="hold" grpId="1" nodeType="clickEffect">
                                  <p:stCondLst>
                                    <p:cond delay="0"/>
                                  </p:stCondLst>
                                  <p:childTnLst>
                                    <p:anim calcmode="lin" valueType="num">
                                      <p:cBhvr additive="base">
                                        <p:cTn id="252" dur="500"/>
                                        <p:tgtEl>
                                          <p:spTgt spid="134175"/>
                                        </p:tgtEl>
                                        <p:attrNameLst>
                                          <p:attrName>ppt_x</p:attrName>
                                        </p:attrNameLst>
                                      </p:cBhvr>
                                      <p:tavLst>
                                        <p:tav tm="0">
                                          <p:val>
                                            <p:strVal val="ppt_x"/>
                                          </p:val>
                                        </p:tav>
                                        <p:tav tm="100000">
                                          <p:val>
                                            <p:strVal val="ppt_x"/>
                                          </p:val>
                                        </p:tav>
                                      </p:tavLst>
                                    </p:anim>
                                    <p:anim calcmode="lin" valueType="num">
                                      <p:cBhvr additive="base">
                                        <p:cTn id="253" dur="500"/>
                                        <p:tgtEl>
                                          <p:spTgt spid="134175"/>
                                        </p:tgtEl>
                                        <p:attrNameLst>
                                          <p:attrName>ppt_y</p:attrName>
                                        </p:attrNameLst>
                                      </p:cBhvr>
                                      <p:tavLst>
                                        <p:tav tm="0">
                                          <p:val>
                                            <p:strVal val="ppt_y"/>
                                          </p:val>
                                        </p:tav>
                                        <p:tav tm="100000">
                                          <p:val>
                                            <p:strVal val="0-ppt_h/2"/>
                                          </p:val>
                                        </p:tav>
                                      </p:tavLst>
                                    </p:anim>
                                    <p:set>
                                      <p:cBhvr>
                                        <p:cTn id="254" dur="1" fill="hold">
                                          <p:stCondLst>
                                            <p:cond delay="499"/>
                                          </p:stCondLst>
                                        </p:cTn>
                                        <p:tgtEl>
                                          <p:spTgt spid="134175"/>
                                        </p:tgtEl>
                                        <p:attrNameLst>
                                          <p:attrName>style.visibility</p:attrName>
                                        </p:attrNameLst>
                                      </p:cBhvr>
                                      <p:to>
                                        <p:strVal val="hidden"/>
                                      </p:to>
                                    </p:set>
                                  </p:childTnLst>
                                  <p:subTnLst>
                                    <p:audio>
                                      <p:cMediaNode>
                                        <p:cTn display="0" masterRel="sameClick">
                                          <p:stCondLst>
                                            <p:cond evt="begin" delay="0">
                                              <p:tn val="251"/>
                                            </p:cond>
                                          </p:stCondLst>
                                          <p:endCondLst>
                                            <p:cond evt="onStopAudio" delay="0">
                                              <p:tgtEl>
                                                <p:sldTgt/>
                                              </p:tgtEl>
                                            </p:cond>
                                          </p:endCondLst>
                                        </p:cTn>
                                        <p:tgtEl>
                                          <p:sndTgt r:embed="rId5" name="suction.wav"/>
                                        </p:tgtEl>
                                      </p:cMediaNode>
                                    </p:audio>
                                  </p:subTnLst>
                                </p:cTn>
                              </p:par>
                              <p:par>
                                <p:cTn id="255" presetID="2" presetClass="exit" presetSubtype="1" fill="hold" grpId="1" nodeType="withEffect">
                                  <p:stCondLst>
                                    <p:cond delay="0"/>
                                  </p:stCondLst>
                                  <p:childTnLst>
                                    <p:anim calcmode="lin" valueType="num">
                                      <p:cBhvr additive="base">
                                        <p:cTn id="256" dur="500"/>
                                        <p:tgtEl>
                                          <p:spTgt spid="134176"/>
                                        </p:tgtEl>
                                        <p:attrNameLst>
                                          <p:attrName>ppt_x</p:attrName>
                                        </p:attrNameLst>
                                      </p:cBhvr>
                                      <p:tavLst>
                                        <p:tav tm="0">
                                          <p:val>
                                            <p:strVal val="ppt_x"/>
                                          </p:val>
                                        </p:tav>
                                        <p:tav tm="100000">
                                          <p:val>
                                            <p:strVal val="ppt_x"/>
                                          </p:val>
                                        </p:tav>
                                      </p:tavLst>
                                    </p:anim>
                                    <p:anim calcmode="lin" valueType="num">
                                      <p:cBhvr additive="base">
                                        <p:cTn id="257" dur="500"/>
                                        <p:tgtEl>
                                          <p:spTgt spid="134176"/>
                                        </p:tgtEl>
                                        <p:attrNameLst>
                                          <p:attrName>ppt_y</p:attrName>
                                        </p:attrNameLst>
                                      </p:cBhvr>
                                      <p:tavLst>
                                        <p:tav tm="0">
                                          <p:val>
                                            <p:strVal val="ppt_y"/>
                                          </p:val>
                                        </p:tav>
                                        <p:tav tm="100000">
                                          <p:val>
                                            <p:strVal val="0-ppt_h/2"/>
                                          </p:val>
                                        </p:tav>
                                      </p:tavLst>
                                    </p:anim>
                                    <p:set>
                                      <p:cBhvr>
                                        <p:cTn id="258" dur="1" fill="hold">
                                          <p:stCondLst>
                                            <p:cond delay="499"/>
                                          </p:stCondLst>
                                        </p:cTn>
                                        <p:tgtEl>
                                          <p:spTgt spid="134176"/>
                                        </p:tgtEl>
                                        <p:attrNameLst>
                                          <p:attrName>style.visibility</p:attrName>
                                        </p:attrNameLst>
                                      </p:cBhvr>
                                      <p:to>
                                        <p:strVal val="hidden"/>
                                      </p:to>
                                    </p:set>
                                  </p:childTnLst>
                                  <p:subTnLst>
                                    <p:audio>
                                      <p:cMediaNode>
                                        <p:cTn display="0" masterRel="sameClick">
                                          <p:stCondLst>
                                            <p:cond evt="begin" delay="0">
                                              <p:tn val="255"/>
                                            </p:cond>
                                          </p:stCondLst>
                                          <p:endCondLst>
                                            <p:cond evt="onStopAudio" delay="0">
                                              <p:tgtEl>
                                                <p:sldTgt/>
                                              </p:tgtEl>
                                            </p:cond>
                                          </p:endCondLst>
                                        </p:cTn>
                                        <p:tgtEl>
                                          <p:sndTgt r:embed="rId5" name="suction.wav"/>
                                        </p:tgtEl>
                                      </p:cMediaNode>
                                    </p:audio>
                                  </p:subTnLst>
                                </p:cTn>
                              </p:par>
                            </p:childTnLst>
                          </p:cTn>
                        </p:par>
                      </p:childTnLst>
                    </p:cTn>
                  </p:par>
                  <p:par>
                    <p:cTn id="259" fill="hold" nodeType="clickPar">
                      <p:stCondLst>
                        <p:cond delay="indefinite"/>
                      </p:stCondLst>
                      <p:childTnLst>
                        <p:par>
                          <p:cTn id="260" fill="hold" nodeType="withGroup">
                            <p:stCondLst>
                              <p:cond delay="0"/>
                            </p:stCondLst>
                            <p:childTnLst>
                              <p:par>
                                <p:cTn id="261" presetID="2" presetClass="entr" presetSubtype="4" fill="hold" nodeType="clickEffect">
                                  <p:stCondLst>
                                    <p:cond delay="0"/>
                                  </p:stCondLst>
                                  <p:childTnLst>
                                    <p:set>
                                      <p:cBhvr>
                                        <p:cTn id="262" dur="1" fill="hold">
                                          <p:stCondLst>
                                            <p:cond delay="0"/>
                                          </p:stCondLst>
                                        </p:cTn>
                                        <p:tgtEl>
                                          <p:spTgt spid="134146">
                                            <p:txEl>
                                              <p:pRg st="1" end="1"/>
                                            </p:txEl>
                                          </p:spTgt>
                                        </p:tgtEl>
                                        <p:attrNameLst>
                                          <p:attrName>style.visibility</p:attrName>
                                        </p:attrNameLst>
                                      </p:cBhvr>
                                      <p:to>
                                        <p:strVal val="visible"/>
                                      </p:to>
                                    </p:set>
                                    <p:anim calcmode="lin" valueType="num">
                                      <p:cBhvr additive="base">
                                        <p:cTn id="263" dur="500" fill="hold"/>
                                        <p:tgtEl>
                                          <p:spTgt spid="134146">
                                            <p:txEl>
                                              <p:pRg st="1" end="1"/>
                                            </p:txEl>
                                          </p:spTgt>
                                        </p:tgtEl>
                                        <p:attrNameLst>
                                          <p:attrName>ppt_x</p:attrName>
                                        </p:attrNameLst>
                                      </p:cBhvr>
                                      <p:tavLst>
                                        <p:tav tm="0">
                                          <p:val>
                                            <p:strVal val="#ppt_x"/>
                                          </p:val>
                                        </p:tav>
                                        <p:tav tm="100000">
                                          <p:val>
                                            <p:strVal val="#ppt_x"/>
                                          </p:val>
                                        </p:tav>
                                      </p:tavLst>
                                    </p:anim>
                                    <p:anim calcmode="lin" valueType="num">
                                      <p:cBhvr additive="base">
                                        <p:cTn id="264" dur="500" fill="hold"/>
                                        <p:tgtEl>
                                          <p:spTgt spid="1341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3" grpId="0" animBg="1"/>
      <p:bldP spid="134153" grpId="1" animBg="1"/>
      <p:bldP spid="134154" grpId="0" animBg="1"/>
      <p:bldP spid="134154" grpId="1" animBg="1"/>
      <p:bldP spid="134155" grpId="0" animBg="1"/>
      <p:bldP spid="134156" grpId="0" animBg="1"/>
      <p:bldP spid="134157" grpId="0" animBg="1"/>
      <p:bldP spid="134158" grpId="0" animBg="1"/>
      <p:bldP spid="134159" grpId="0" animBg="1"/>
      <p:bldP spid="134160" grpId="0" animBg="1"/>
      <p:bldP spid="134161" grpId="0" animBg="1"/>
      <p:bldP spid="134162" grpId="0" animBg="1"/>
      <p:bldP spid="134163" grpId="0" animBg="1"/>
      <p:bldP spid="134164" grpId="0" animBg="1"/>
      <p:bldP spid="134165" grpId="0" animBg="1"/>
      <p:bldP spid="134166" grpId="0" animBg="1"/>
      <p:bldP spid="134167" grpId="0" animBg="1"/>
      <p:bldP spid="134168" grpId="0" animBg="1"/>
      <p:bldP spid="134169" grpId="0" animBg="1"/>
      <p:bldP spid="134170" grpId="0" animBg="1"/>
      <p:bldP spid="134171" grpId="0" animBg="1"/>
      <p:bldP spid="134172" grpId="0" animBg="1"/>
      <p:bldP spid="134173" grpId="0" animBg="1"/>
      <p:bldP spid="134174" grpId="0" animBg="1"/>
      <p:bldP spid="134175" grpId="0" animBg="1"/>
      <p:bldP spid="134175" grpId="1" animBg="1"/>
      <p:bldP spid="134176" grpId="0" animBg="1"/>
      <p:bldP spid="134176" grpId="1" animBg="1"/>
      <p:bldP spid="134177" grpId="0" animBg="1"/>
      <p:bldP spid="134178" grpId="0" animBg="1"/>
      <p:bldP spid="134179" grpId="0" animBg="1"/>
      <p:bldP spid="134180" grpId="0" animBg="1"/>
      <p:bldP spid="134181" grpId="0" animBg="1"/>
      <p:bldP spid="134182" grpId="0" animBg="1"/>
      <p:bldP spid="134183" grpId="0" animBg="1"/>
      <p:bldP spid="134184" grpId="0" animBg="1"/>
      <p:bldP spid="134185" grpId="0" animBg="1"/>
      <p:bldP spid="134186" grpId="0" animBg="1"/>
      <p:bldP spid="134187" grpId="0" animBg="1"/>
      <p:bldP spid="134188" grpId="0" animBg="1"/>
      <p:bldP spid="134189" grpId="0" animBg="1"/>
      <p:bldP spid="134190" grpId="0" animBg="1"/>
      <p:bldP spid="134191" grpId="0" animBg="1"/>
      <p:bldP spid="134192" grpId="0" animBg="1"/>
      <p:bldP spid="134193" grpId="0" animBg="1"/>
      <p:bldP spid="134194" grpId="0" animBg="1"/>
      <p:bldP spid="134195" grpId="0" animBg="1"/>
      <p:bldP spid="13419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7480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25475" indent="-625475"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rgbClr val="000000"/>
                </a:solidFill>
              </a:rPr>
              <a:t>Guidance: </a:t>
            </a:r>
            <a:endParaRPr lang="en-US" altLang="en-US" sz="2400">
              <a:solidFill>
                <a:srgbClr val="000000"/>
              </a:solidFill>
            </a:endParaRPr>
          </a:p>
          <a:p>
            <a:pPr>
              <a:spcBef>
                <a:spcPct val="0"/>
              </a:spcBef>
              <a:buFontTx/>
              <a:buNone/>
            </a:pPr>
            <a:r>
              <a:rPr lang="en-US" altLang="en-US" sz="2400">
                <a:solidFill>
                  <a:srgbClr val="000000"/>
                </a:solidFill>
              </a:rPr>
              <a:t>• Students will be expected to apply Coulomb’s law for a range of permittivity values</a:t>
            </a:r>
          </a:p>
          <a:p>
            <a:pPr eaLnBrk="1" hangingPunct="1">
              <a:spcBef>
                <a:spcPct val="0"/>
              </a:spcBef>
              <a:buFontTx/>
              <a:buNone/>
            </a:pPr>
            <a:r>
              <a:rPr lang="en-US" altLang="en-US" sz="2400" b="1">
                <a:solidFill>
                  <a:srgbClr val="FF0000"/>
                </a:solidFill>
              </a:rPr>
              <a:t>Data booklet reference: </a:t>
            </a:r>
            <a:endParaRPr lang="en-US" altLang="en-US" sz="2400">
              <a:solidFill>
                <a:srgbClr val="FF0000"/>
              </a:solidFill>
            </a:endParaRPr>
          </a:p>
          <a:p>
            <a:pPr eaLnBrk="1" hangingPunct="1">
              <a:spcBef>
                <a:spcPct val="0"/>
              </a:spcBef>
              <a:buFontTx/>
              <a:buNone/>
            </a:pPr>
            <a:r>
              <a:rPr lang="en-US" altLang="en-US" sz="2400">
                <a:solidFill>
                  <a:srgbClr val="FF0000"/>
                </a:solidFill>
              </a:rPr>
              <a:t>• </a:t>
            </a:r>
            <a:r>
              <a:rPr lang="en-US" altLang="en-US" sz="2400" i="1">
                <a:solidFill>
                  <a:srgbClr val="FF0000"/>
                </a:solidFill>
              </a:rPr>
              <a:t>I</a:t>
            </a:r>
            <a:r>
              <a:rPr lang="en-US" altLang="en-US" sz="2400">
                <a:solidFill>
                  <a:srgbClr val="FF0000"/>
                </a:solidFill>
              </a:rPr>
              <a:t> = </a:t>
            </a:r>
            <a:r>
              <a:rPr lang="en-US" altLang="en-US" sz="2400">
                <a:solidFill>
                  <a:srgbClr val="FF0000"/>
                </a:solidFill>
                <a:sym typeface="Symbol" pitchFamily="18" charset="2"/>
              </a:rPr>
              <a:t></a:t>
            </a:r>
            <a:r>
              <a:rPr lang="en-US" altLang="en-US" sz="2400" i="1">
                <a:solidFill>
                  <a:srgbClr val="FF0000"/>
                </a:solidFill>
                <a:sym typeface="Symbol" pitchFamily="18" charset="2"/>
              </a:rPr>
              <a:t>q / </a:t>
            </a:r>
            <a:r>
              <a:rPr lang="en-US" altLang="en-US" sz="2400">
                <a:solidFill>
                  <a:srgbClr val="FF0000"/>
                </a:solidFill>
                <a:sym typeface="Symbol" pitchFamily="18" charset="2"/>
              </a:rPr>
              <a:t></a:t>
            </a:r>
            <a:r>
              <a:rPr lang="en-US" altLang="en-US" sz="2400" i="1">
                <a:solidFill>
                  <a:srgbClr val="FF0000"/>
                </a:solidFill>
                <a:sym typeface="Symbol" pitchFamily="18" charset="2"/>
              </a:rPr>
              <a:t>t</a:t>
            </a:r>
          </a:p>
          <a:p>
            <a:pPr eaLnBrk="1" hangingPunct="1">
              <a:spcBef>
                <a:spcPct val="0"/>
              </a:spcBef>
              <a:buFontTx/>
              <a:buNone/>
            </a:pPr>
            <a:r>
              <a:rPr lang="en-US" altLang="en-US" sz="2400">
                <a:solidFill>
                  <a:srgbClr val="FF0000"/>
                </a:solidFill>
              </a:rPr>
              <a:t>• </a:t>
            </a:r>
            <a:r>
              <a:rPr lang="en-US" altLang="en-US" sz="2400" i="1">
                <a:solidFill>
                  <a:srgbClr val="FF0000"/>
                </a:solidFill>
              </a:rPr>
              <a:t>F</a:t>
            </a:r>
            <a:r>
              <a:rPr lang="en-US" altLang="en-US" sz="2400">
                <a:solidFill>
                  <a:srgbClr val="FF0000"/>
                </a:solidFill>
              </a:rPr>
              <a:t> = </a:t>
            </a:r>
            <a:r>
              <a:rPr lang="en-US" altLang="en-US" sz="2400" i="1">
                <a:solidFill>
                  <a:srgbClr val="FF0000"/>
                </a:solidFill>
                <a:sym typeface="Symbol" pitchFamily="18" charset="2"/>
              </a:rPr>
              <a:t>kq</a:t>
            </a:r>
            <a:r>
              <a:rPr lang="en-US" altLang="en-US" sz="2400" baseline="-25000">
                <a:solidFill>
                  <a:srgbClr val="FF0000"/>
                </a:solidFill>
                <a:sym typeface="Symbol" pitchFamily="18" charset="2"/>
              </a:rPr>
              <a:t>1</a:t>
            </a:r>
            <a:r>
              <a:rPr lang="en-US" altLang="en-US" sz="2400" i="1">
                <a:solidFill>
                  <a:srgbClr val="FF0000"/>
                </a:solidFill>
                <a:sym typeface="Symbol" pitchFamily="18" charset="2"/>
              </a:rPr>
              <a:t>q</a:t>
            </a:r>
            <a:r>
              <a:rPr lang="en-US" altLang="en-US" sz="2400" baseline="-25000">
                <a:solidFill>
                  <a:srgbClr val="FF0000"/>
                </a:solidFill>
                <a:sym typeface="Symbol" pitchFamily="18" charset="2"/>
              </a:rPr>
              <a:t>2</a:t>
            </a:r>
            <a:r>
              <a:rPr lang="en-US" altLang="en-US" sz="2400" i="1">
                <a:solidFill>
                  <a:srgbClr val="FF0000"/>
                </a:solidFill>
                <a:sym typeface="Symbol" pitchFamily="18" charset="2"/>
              </a:rPr>
              <a:t> / r</a:t>
            </a:r>
            <a:r>
              <a:rPr lang="en-US" altLang="en-US" sz="2400" baseline="30000">
                <a:solidFill>
                  <a:srgbClr val="FF0000"/>
                </a:solidFill>
                <a:sym typeface="Symbol" pitchFamily="18" charset="2"/>
              </a:rPr>
              <a:t>2</a:t>
            </a:r>
            <a:endParaRPr lang="en-US" altLang="en-US" sz="2400" baseline="-25000">
              <a:solidFill>
                <a:srgbClr val="FF0000"/>
              </a:solidFill>
              <a:sym typeface="Symbol" pitchFamily="18" charset="2"/>
            </a:endParaRPr>
          </a:p>
          <a:p>
            <a:pPr eaLnBrk="1" hangingPunct="1">
              <a:spcBef>
                <a:spcPct val="0"/>
              </a:spcBef>
              <a:buFontTx/>
              <a:buNone/>
            </a:pPr>
            <a:r>
              <a:rPr lang="en-US" altLang="en-US" sz="2400">
                <a:solidFill>
                  <a:srgbClr val="FF0000"/>
                </a:solidFill>
              </a:rPr>
              <a:t>• </a:t>
            </a:r>
            <a:r>
              <a:rPr lang="en-US" altLang="en-US" sz="2400" i="1">
                <a:solidFill>
                  <a:srgbClr val="FF0000"/>
                </a:solidFill>
              </a:rPr>
              <a:t>k</a:t>
            </a:r>
            <a:r>
              <a:rPr lang="en-US" altLang="en-US" sz="2400">
                <a:solidFill>
                  <a:srgbClr val="FF0000"/>
                </a:solidFill>
              </a:rPr>
              <a:t> = </a:t>
            </a:r>
            <a:r>
              <a:rPr lang="en-US" altLang="en-US" sz="2400">
                <a:solidFill>
                  <a:srgbClr val="FF0000"/>
                </a:solidFill>
                <a:sym typeface="Symbol" pitchFamily="18" charset="2"/>
              </a:rPr>
              <a:t>1</a:t>
            </a:r>
            <a:r>
              <a:rPr lang="en-US" altLang="en-US" sz="2400" i="1">
                <a:solidFill>
                  <a:srgbClr val="FF0000"/>
                </a:solidFill>
                <a:sym typeface="Symbol" pitchFamily="18" charset="2"/>
              </a:rPr>
              <a:t> / </a:t>
            </a:r>
            <a:r>
              <a:rPr lang="en-US" altLang="en-US" sz="2400">
                <a:solidFill>
                  <a:srgbClr val="FF0000"/>
                </a:solidFill>
                <a:sym typeface="Symbol" pitchFamily="18" charset="2"/>
              </a:rPr>
              <a:t>[4</a:t>
            </a:r>
            <a:r>
              <a:rPr lang="en-US" altLang="en-US" sz="2400" baseline="-25000">
                <a:solidFill>
                  <a:srgbClr val="FF0000"/>
                </a:solidFill>
                <a:sym typeface="Symbol" pitchFamily="18" charset="2"/>
              </a:rPr>
              <a:t>0</a:t>
            </a:r>
            <a:r>
              <a:rPr lang="en-US" altLang="en-US" sz="2400">
                <a:solidFill>
                  <a:srgbClr val="FF0000"/>
                </a:solidFill>
                <a:sym typeface="Symbol" pitchFamily="18" charset="2"/>
              </a:rPr>
              <a:t>]</a:t>
            </a:r>
          </a:p>
          <a:p>
            <a:pPr eaLnBrk="1" hangingPunct="1">
              <a:spcBef>
                <a:spcPct val="0"/>
              </a:spcBef>
              <a:buFontTx/>
              <a:buNone/>
            </a:pPr>
            <a:r>
              <a:rPr lang="en-US" altLang="en-US" sz="2400">
                <a:solidFill>
                  <a:srgbClr val="FF0000"/>
                </a:solidFill>
              </a:rPr>
              <a:t>• </a:t>
            </a:r>
            <a:r>
              <a:rPr lang="en-US" altLang="en-US" sz="2400" i="1">
                <a:solidFill>
                  <a:srgbClr val="FF0000"/>
                </a:solidFill>
              </a:rPr>
              <a:t>V</a:t>
            </a:r>
            <a:r>
              <a:rPr lang="en-US" altLang="en-US" sz="2400">
                <a:solidFill>
                  <a:srgbClr val="FF0000"/>
                </a:solidFill>
              </a:rPr>
              <a:t> = </a:t>
            </a:r>
            <a:r>
              <a:rPr lang="en-US" altLang="en-US" sz="2400" i="1">
                <a:solidFill>
                  <a:srgbClr val="FF0000"/>
                </a:solidFill>
                <a:sym typeface="Symbol" pitchFamily="18" charset="2"/>
              </a:rPr>
              <a:t>W / q</a:t>
            </a:r>
          </a:p>
          <a:p>
            <a:pPr eaLnBrk="1" hangingPunct="1">
              <a:spcBef>
                <a:spcPct val="0"/>
              </a:spcBef>
              <a:buFontTx/>
              <a:buNone/>
            </a:pPr>
            <a:r>
              <a:rPr lang="en-US" altLang="en-US" sz="2400">
                <a:solidFill>
                  <a:srgbClr val="FF0000"/>
                </a:solidFill>
              </a:rPr>
              <a:t>• </a:t>
            </a:r>
            <a:r>
              <a:rPr lang="en-US" altLang="en-US" sz="2400" i="1">
                <a:solidFill>
                  <a:srgbClr val="FF0000"/>
                </a:solidFill>
              </a:rPr>
              <a:t>E</a:t>
            </a:r>
            <a:r>
              <a:rPr lang="en-US" altLang="en-US" sz="2400">
                <a:solidFill>
                  <a:srgbClr val="FF0000"/>
                </a:solidFill>
              </a:rPr>
              <a:t> = </a:t>
            </a:r>
            <a:r>
              <a:rPr lang="en-US" altLang="en-US" sz="2400" i="1">
                <a:solidFill>
                  <a:srgbClr val="FF0000"/>
                </a:solidFill>
                <a:sym typeface="Symbol" pitchFamily="18" charset="2"/>
              </a:rPr>
              <a:t>F / q</a:t>
            </a:r>
          </a:p>
          <a:p>
            <a:pPr eaLnBrk="1" hangingPunct="1">
              <a:spcBef>
                <a:spcPct val="0"/>
              </a:spcBef>
              <a:buFontTx/>
              <a:buNone/>
            </a:pPr>
            <a:r>
              <a:rPr lang="en-US" altLang="en-US" sz="2400">
                <a:solidFill>
                  <a:srgbClr val="FF0000"/>
                </a:solidFill>
              </a:rPr>
              <a:t>• </a:t>
            </a:r>
            <a:r>
              <a:rPr lang="en-US" altLang="en-US" sz="2400" i="1">
                <a:solidFill>
                  <a:srgbClr val="FF0000"/>
                </a:solidFill>
              </a:rPr>
              <a:t>I</a:t>
            </a:r>
            <a:r>
              <a:rPr lang="en-US" altLang="en-US" sz="2400">
                <a:solidFill>
                  <a:srgbClr val="FF0000"/>
                </a:solidFill>
              </a:rPr>
              <a:t> = </a:t>
            </a:r>
            <a:r>
              <a:rPr lang="en-US" altLang="en-US" sz="2400" i="1">
                <a:solidFill>
                  <a:srgbClr val="FF0000"/>
                </a:solidFill>
                <a:sym typeface="Symbol" pitchFamily="18" charset="2"/>
              </a:rPr>
              <a:t>nAvq</a:t>
            </a:r>
            <a:endParaRPr lang="en-US" altLang="en-US" sz="2400" b="1" i="1">
              <a:solidFill>
                <a:srgbClr val="000000"/>
              </a:solidFill>
              <a:sym typeface="Symbol" pitchFamily="18" charset="2"/>
            </a:endParaRPr>
          </a:p>
        </p:txBody>
      </p:sp>
      <p:sp>
        <p:nvSpPr>
          <p:cNvPr id="5123"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5: Electricity and magnetism</a:t>
            </a:r>
            <a:br>
              <a:rPr lang="en-US" altLang="en-US" sz="2800" b="1" smtClean="0"/>
            </a:br>
            <a:r>
              <a:rPr lang="en-US" altLang="en-US" sz="2800" smtClean="0">
                <a:solidFill>
                  <a:schemeClr val="tx1"/>
                </a:solidFill>
              </a:rPr>
              <a:t>5.1 – Electric fields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93187">
                                            <p:txEl>
                                              <p:pRg st="8" end="8"/>
                                            </p:txEl>
                                          </p:spTgt>
                                        </p:tgtEl>
                                        <p:attrNameLst>
                                          <p:attrName>style.visibility</p:attrName>
                                        </p:attrNameLst>
                                      </p:cBhvr>
                                      <p:to>
                                        <p:strVal val="visible"/>
                                      </p:to>
                                    </p:set>
                                    <p:anim calcmode="lin" valueType="num">
                                      <p:cBhvr additive="base">
                                        <p:cTn id="55"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687388" y="1982788"/>
            <a:ext cx="7772400" cy="4875212"/>
          </a:xfrm>
          <a:prstGeom prst="rect">
            <a:avLst/>
          </a:prstGeom>
          <a:solidFill>
            <a:srgbClr val="CCFFCC"/>
          </a:solidFill>
          <a:ln w="9525">
            <a:noFill/>
            <a:miter lim="800000"/>
            <a:headEnd/>
            <a:tailEnd/>
          </a:ln>
        </p:spPr>
        <p:txBody>
          <a:bodyPr/>
          <a:lstStyle/>
          <a:p>
            <a:pPr eaLnBrk="0" hangingPunct="0">
              <a:spcBef>
                <a:spcPct val="20000"/>
              </a:spcBef>
              <a:defRPr/>
            </a:pPr>
            <a:r>
              <a:rPr lang="en-US" dirty="0">
                <a:latin typeface="+mn-lt"/>
                <a:sym typeface="Symbol" pitchFamily="18" charset="2"/>
              </a:rPr>
              <a:t>PRACTICE: We can simplify our drawings of electric  fields by using top views and using rays. Which field is that of the…</a:t>
            </a:r>
          </a:p>
          <a:p>
            <a:pPr eaLnBrk="0" hangingPunct="0">
              <a:spcBef>
                <a:spcPts val="300"/>
              </a:spcBef>
              <a:defRPr/>
            </a:pPr>
            <a:r>
              <a:rPr lang="en-US" dirty="0">
                <a:latin typeface="+mn-lt"/>
                <a:sym typeface="Symbol" pitchFamily="18" charset="2"/>
              </a:rPr>
              <a:t>(a) Largest negative charge? </a:t>
            </a:r>
          </a:p>
          <a:p>
            <a:pPr eaLnBrk="0" hangingPunct="0">
              <a:spcBef>
                <a:spcPts val="300"/>
              </a:spcBef>
              <a:defRPr/>
            </a:pPr>
            <a:r>
              <a:rPr lang="en-US" dirty="0">
                <a:latin typeface="+mn-lt"/>
                <a:sym typeface="Symbol" pitchFamily="18" charset="2"/>
              </a:rPr>
              <a:t>(b) Largest positive charge?</a:t>
            </a:r>
          </a:p>
          <a:p>
            <a:pPr eaLnBrk="0" hangingPunct="0">
              <a:spcBef>
                <a:spcPts val="300"/>
              </a:spcBef>
              <a:defRPr/>
            </a:pPr>
            <a:r>
              <a:rPr lang="en-US" dirty="0">
                <a:latin typeface="+mn-lt"/>
                <a:sym typeface="Symbol" pitchFamily="18" charset="2"/>
              </a:rPr>
              <a:t>(c) Smallest negative charge?</a:t>
            </a:r>
          </a:p>
          <a:p>
            <a:pPr eaLnBrk="0" hangingPunct="0">
              <a:spcBef>
                <a:spcPts val="300"/>
              </a:spcBef>
              <a:defRPr/>
            </a:pPr>
            <a:r>
              <a:rPr lang="en-US" dirty="0">
                <a:latin typeface="+mn-lt"/>
                <a:sym typeface="Symbol" pitchFamily="18" charset="2"/>
              </a:rPr>
              <a:t>(d) Smallest positive charge?</a:t>
            </a:r>
          </a:p>
          <a:p>
            <a:pPr eaLnBrk="0" hangingPunct="0">
              <a:spcBef>
                <a:spcPct val="20000"/>
              </a:spcBef>
              <a:defRPr/>
            </a:pPr>
            <a:r>
              <a:rPr lang="en-US" dirty="0">
                <a:latin typeface="+mn-lt"/>
                <a:sym typeface="Symbol" pitchFamily="18" charset="2"/>
              </a:rPr>
              <a:t>SOLUTION: The larger the charge,                                      the more concentrated the field.</a:t>
            </a:r>
          </a:p>
          <a:p>
            <a:pPr eaLnBrk="0" hangingPunct="0">
              <a:spcBef>
                <a:spcPct val="20000"/>
              </a:spcBef>
              <a:defRPr/>
            </a:pPr>
            <a:r>
              <a:rPr lang="en-US" dirty="0">
                <a:latin typeface="+mn-lt"/>
                <a:sym typeface="Symbol" pitchFamily="18" charset="2"/>
              </a:rPr>
              <a:t>Lines show the direction a positive                                       test charge will go.</a:t>
            </a:r>
          </a:p>
          <a:p>
            <a:pPr eaLnBrk="0" hangingPunct="0">
              <a:spcBef>
                <a:spcPct val="20000"/>
              </a:spcBef>
              <a:defRPr/>
            </a:pPr>
            <a:r>
              <a:rPr lang="en-US" dirty="0">
                <a:latin typeface="+mn-lt"/>
                <a:sym typeface="Symbol" pitchFamily="18" charset="2"/>
              </a:rPr>
              <a:t>Outward is (+) charge, inward (-).</a:t>
            </a:r>
          </a:p>
        </p:txBody>
      </p:sp>
      <p:sp>
        <p:nvSpPr>
          <p:cNvPr id="41987" name="Rectangle 3"/>
          <p:cNvSpPr>
            <a:spLocks noChangeArrowheads="1"/>
          </p:cNvSpPr>
          <p:nvPr/>
        </p:nvSpPr>
        <p:spPr bwMode="auto">
          <a:xfrm>
            <a:off x="685800" y="1549400"/>
            <a:ext cx="7772400" cy="4476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Electric field </a:t>
            </a:r>
            <a:r>
              <a:rPr lang="en-US" altLang="en-US" sz="2400">
                <a:solidFill>
                  <a:srgbClr val="333399"/>
                </a:solidFill>
              </a:rPr>
              <a:t>– sketching</a:t>
            </a:r>
            <a:r>
              <a:rPr lang="en-US" altLang="en-US" sz="2400">
                <a:solidFill>
                  <a:srgbClr val="000000"/>
                </a:solidFill>
                <a:cs typeface="Times New Roman" pitchFamily="18" charset="0"/>
              </a:rPr>
              <a:t>	</a:t>
            </a:r>
          </a:p>
        </p:txBody>
      </p:sp>
      <p:sp>
        <p:nvSpPr>
          <p:cNvPr id="41988" name="Rectangle 4"/>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grpSp>
        <p:nvGrpSpPr>
          <p:cNvPr id="2" name="Group 5"/>
          <p:cNvGrpSpPr>
            <a:grpSpLocks/>
          </p:cNvGrpSpPr>
          <p:nvPr/>
        </p:nvGrpSpPr>
        <p:grpSpPr bwMode="auto">
          <a:xfrm>
            <a:off x="6015038" y="2776538"/>
            <a:ext cx="1341437" cy="1225550"/>
            <a:chOff x="2253" y="1717"/>
            <a:chExt cx="845" cy="772"/>
          </a:xfrm>
        </p:grpSpPr>
        <p:sp>
          <p:nvSpPr>
            <p:cNvPr id="42063" name="Text Box 6"/>
            <p:cNvSpPr txBox="1">
              <a:spLocks noChangeArrowheads="1"/>
            </p:cNvSpPr>
            <p:nvPr/>
          </p:nvSpPr>
          <p:spPr bwMode="auto">
            <a:xfrm>
              <a:off x="2253" y="2258"/>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A</a:t>
              </a:r>
            </a:p>
          </p:txBody>
        </p:sp>
        <p:grpSp>
          <p:nvGrpSpPr>
            <p:cNvPr id="42064" name="Group 7"/>
            <p:cNvGrpSpPr>
              <a:grpSpLocks/>
            </p:cNvGrpSpPr>
            <p:nvPr/>
          </p:nvGrpSpPr>
          <p:grpSpPr bwMode="auto">
            <a:xfrm>
              <a:off x="2353" y="1717"/>
              <a:ext cx="745" cy="741"/>
              <a:chOff x="1407" y="1877"/>
              <a:chExt cx="584" cy="581"/>
            </a:xfrm>
          </p:grpSpPr>
          <p:sp>
            <p:nvSpPr>
              <p:cNvPr id="42065" name="Oval 8"/>
              <p:cNvSpPr>
                <a:spLocks noChangeArrowheads="1"/>
              </p:cNvSpPr>
              <p:nvPr/>
            </p:nvSpPr>
            <p:spPr bwMode="auto">
              <a:xfrm>
                <a:off x="1639" y="2108"/>
                <a:ext cx="115" cy="11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42066" name="Group 9"/>
              <p:cNvGrpSpPr>
                <a:grpSpLocks/>
              </p:cNvGrpSpPr>
              <p:nvPr/>
            </p:nvGrpSpPr>
            <p:grpSpPr bwMode="auto">
              <a:xfrm>
                <a:off x="1407" y="1877"/>
                <a:ext cx="584" cy="581"/>
                <a:chOff x="654" y="1498"/>
                <a:chExt cx="1277" cy="1270"/>
              </a:xfrm>
            </p:grpSpPr>
            <p:grpSp>
              <p:nvGrpSpPr>
                <p:cNvPr id="42067" name="Group 10"/>
                <p:cNvGrpSpPr>
                  <a:grpSpLocks/>
                </p:cNvGrpSpPr>
                <p:nvPr/>
              </p:nvGrpSpPr>
              <p:grpSpPr bwMode="auto">
                <a:xfrm>
                  <a:off x="654" y="1498"/>
                  <a:ext cx="1265" cy="1270"/>
                  <a:chOff x="654" y="1498"/>
                  <a:chExt cx="1265" cy="1270"/>
                </a:xfrm>
              </p:grpSpPr>
              <p:sp>
                <p:nvSpPr>
                  <p:cNvPr id="42077" name="Line 11"/>
                  <p:cNvSpPr>
                    <a:spLocks noChangeShapeType="1"/>
                  </p:cNvSpPr>
                  <p:nvPr/>
                </p:nvSpPr>
                <p:spPr bwMode="auto">
                  <a:xfrm>
                    <a:off x="1465" y="2136"/>
                    <a:ext cx="45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78" name="Line 12"/>
                  <p:cNvSpPr>
                    <a:spLocks noChangeShapeType="1"/>
                  </p:cNvSpPr>
                  <p:nvPr/>
                </p:nvSpPr>
                <p:spPr bwMode="auto">
                  <a:xfrm flipV="1">
                    <a:off x="1292" y="1498"/>
                    <a:ext cx="0" cy="45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79" name="Line 13"/>
                  <p:cNvSpPr>
                    <a:spLocks noChangeShapeType="1"/>
                  </p:cNvSpPr>
                  <p:nvPr/>
                </p:nvSpPr>
                <p:spPr bwMode="auto">
                  <a:xfrm flipH="1">
                    <a:off x="654" y="2131"/>
                    <a:ext cx="45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80" name="Line 14"/>
                  <p:cNvSpPr>
                    <a:spLocks noChangeShapeType="1"/>
                  </p:cNvSpPr>
                  <p:nvPr/>
                </p:nvSpPr>
                <p:spPr bwMode="auto">
                  <a:xfrm>
                    <a:off x="1292" y="2310"/>
                    <a:ext cx="0" cy="45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81" name="Line 15"/>
                  <p:cNvSpPr>
                    <a:spLocks noChangeShapeType="1"/>
                  </p:cNvSpPr>
                  <p:nvPr/>
                </p:nvSpPr>
                <p:spPr bwMode="auto">
                  <a:xfrm flipV="1">
                    <a:off x="1415" y="1689"/>
                    <a:ext cx="319" cy="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82" name="Line 16"/>
                  <p:cNvSpPr>
                    <a:spLocks noChangeShapeType="1"/>
                  </p:cNvSpPr>
                  <p:nvPr/>
                </p:nvSpPr>
                <p:spPr bwMode="auto">
                  <a:xfrm flipH="1" flipV="1">
                    <a:off x="844" y="1683"/>
                    <a:ext cx="319" cy="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83" name="Line 17"/>
                  <p:cNvSpPr>
                    <a:spLocks noChangeShapeType="1"/>
                  </p:cNvSpPr>
                  <p:nvPr/>
                </p:nvSpPr>
                <p:spPr bwMode="auto">
                  <a:xfrm flipH="1">
                    <a:off x="839" y="2265"/>
                    <a:ext cx="324" cy="3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84" name="Line 18"/>
                  <p:cNvSpPr>
                    <a:spLocks noChangeShapeType="1"/>
                  </p:cNvSpPr>
                  <p:nvPr/>
                </p:nvSpPr>
                <p:spPr bwMode="auto">
                  <a:xfrm>
                    <a:off x="1415" y="2259"/>
                    <a:ext cx="307" cy="30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2068" name="Group 19"/>
                <p:cNvGrpSpPr>
                  <a:grpSpLocks/>
                </p:cNvGrpSpPr>
                <p:nvPr/>
              </p:nvGrpSpPr>
              <p:grpSpPr bwMode="auto">
                <a:xfrm rot="1308473">
                  <a:off x="666" y="1498"/>
                  <a:ext cx="1265" cy="1270"/>
                  <a:chOff x="654" y="1498"/>
                  <a:chExt cx="1265" cy="1270"/>
                </a:xfrm>
              </p:grpSpPr>
              <p:sp>
                <p:nvSpPr>
                  <p:cNvPr id="42069" name="Line 20"/>
                  <p:cNvSpPr>
                    <a:spLocks noChangeShapeType="1"/>
                  </p:cNvSpPr>
                  <p:nvPr/>
                </p:nvSpPr>
                <p:spPr bwMode="auto">
                  <a:xfrm>
                    <a:off x="1465" y="2136"/>
                    <a:ext cx="45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70" name="Line 21"/>
                  <p:cNvSpPr>
                    <a:spLocks noChangeShapeType="1"/>
                  </p:cNvSpPr>
                  <p:nvPr/>
                </p:nvSpPr>
                <p:spPr bwMode="auto">
                  <a:xfrm flipV="1">
                    <a:off x="1292" y="1498"/>
                    <a:ext cx="0" cy="45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71" name="Line 22"/>
                  <p:cNvSpPr>
                    <a:spLocks noChangeShapeType="1"/>
                  </p:cNvSpPr>
                  <p:nvPr/>
                </p:nvSpPr>
                <p:spPr bwMode="auto">
                  <a:xfrm flipH="1">
                    <a:off x="654" y="2131"/>
                    <a:ext cx="45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72" name="Line 23"/>
                  <p:cNvSpPr>
                    <a:spLocks noChangeShapeType="1"/>
                  </p:cNvSpPr>
                  <p:nvPr/>
                </p:nvSpPr>
                <p:spPr bwMode="auto">
                  <a:xfrm>
                    <a:off x="1292" y="2310"/>
                    <a:ext cx="0" cy="45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73" name="Line 24"/>
                  <p:cNvSpPr>
                    <a:spLocks noChangeShapeType="1"/>
                  </p:cNvSpPr>
                  <p:nvPr/>
                </p:nvSpPr>
                <p:spPr bwMode="auto">
                  <a:xfrm flipV="1">
                    <a:off x="1415" y="1689"/>
                    <a:ext cx="319" cy="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74" name="Line 25"/>
                  <p:cNvSpPr>
                    <a:spLocks noChangeShapeType="1"/>
                  </p:cNvSpPr>
                  <p:nvPr/>
                </p:nvSpPr>
                <p:spPr bwMode="auto">
                  <a:xfrm flipH="1" flipV="1">
                    <a:off x="844" y="1683"/>
                    <a:ext cx="319" cy="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75" name="Line 26"/>
                  <p:cNvSpPr>
                    <a:spLocks noChangeShapeType="1"/>
                  </p:cNvSpPr>
                  <p:nvPr/>
                </p:nvSpPr>
                <p:spPr bwMode="auto">
                  <a:xfrm flipH="1">
                    <a:off x="839" y="2265"/>
                    <a:ext cx="324" cy="3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76" name="Line 27"/>
                  <p:cNvSpPr>
                    <a:spLocks noChangeShapeType="1"/>
                  </p:cNvSpPr>
                  <p:nvPr/>
                </p:nvSpPr>
                <p:spPr bwMode="auto">
                  <a:xfrm>
                    <a:off x="1415" y="2259"/>
                    <a:ext cx="307" cy="30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grpSp>
      </p:grpSp>
      <p:grpSp>
        <p:nvGrpSpPr>
          <p:cNvPr id="7" name="Group 28"/>
          <p:cNvGrpSpPr>
            <a:grpSpLocks/>
          </p:cNvGrpSpPr>
          <p:nvPr/>
        </p:nvGrpSpPr>
        <p:grpSpPr bwMode="auto">
          <a:xfrm>
            <a:off x="5995988" y="4124325"/>
            <a:ext cx="1376362" cy="1260475"/>
            <a:chOff x="2225" y="3067"/>
            <a:chExt cx="867" cy="794"/>
          </a:xfrm>
        </p:grpSpPr>
        <p:sp>
          <p:nvSpPr>
            <p:cNvPr id="42041" name="Text Box 29"/>
            <p:cNvSpPr txBox="1">
              <a:spLocks noChangeArrowheads="1"/>
            </p:cNvSpPr>
            <p:nvPr/>
          </p:nvSpPr>
          <p:spPr bwMode="auto">
            <a:xfrm>
              <a:off x="2225" y="3630"/>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D</a:t>
              </a:r>
            </a:p>
          </p:txBody>
        </p:sp>
        <p:grpSp>
          <p:nvGrpSpPr>
            <p:cNvPr id="42042" name="Group 30"/>
            <p:cNvGrpSpPr>
              <a:grpSpLocks/>
            </p:cNvGrpSpPr>
            <p:nvPr/>
          </p:nvGrpSpPr>
          <p:grpSpPr bwMode="auto">
            <a:xfrm>
              <a:off x="2351" y="3067"/>
              <a:ext cx="741" cy="743"/>
              <a:chOff x="1404" y="3228"/>
              <a:chExt cx="581" cy="582"/>
            </a:xfrm>
          </p:grpSpPr>
          <p:sp>
            <p:nvSpPr>
              <p:cNvPr id="42043" name="Oval 31"/>
              <p:cNvSpPr>
                <a:spLocks noChangeArrowheads="1"/>
              </p:cNvSpPr>
              <p:nvPr/>
            </p:nvSpPr>
            <p:spPr bwMode="auto">
              <a:xfrm>
                <a:off x="1638" y="3457"/>
                <a:ext cx="115" cy="11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42044" name="Group 32"/>
              <p:cNvGrpSpPr>
                <a:grpSpLocks/>
              </p:cNvGrpSpPr>
              <p:nvPr/>
            </p:nvGrpSpPr>
            <p:grpSpPr bwMode="auto">
              <a:xfrm>
                <a:off x="1404" y="3228"/>
                <a:ext cx="581" cy="582"/>
                <a:chOff x="558" y="2802"/>
                <a:chExt cx="1269" cy="1272"/>
              </a:xfrm>
            </p:grpSpPr>
            <p:grpSp>
              <p:nvGrpSpPr>
                <p:cNvPr id="42045" name="Group 33"/>
                <p:cNvGrpSpPr>
                  <a:grpSpLocks/>
                </p:cNvGrpSpPr>
                <p:nvPr/>
              </p:nvGrpSpPr>
              <p:grpSpPr bwMode="auto">
                <a:xfrm>
                  <a:off x="562" y="2802"/>
                  <a:ext cx="1265" cy="1270"/>
                  <a:chOff x="654" y="1498"/>
                  <a:chExt cx="1265" cy="1270"/>
                </a:xfrm>
              </p:grpSpPr>
              <p:sp>
                <p:nvSpPr>
                  <p:cNvPr id="42055" name="Line 34"/>
                  <p:cNvSpPr>
                    <a:spLocks noChangeShapeType="1"/>
                  </p:cNvSpPr>
                  <p:nvPr/>
                </p:nvSpPr>
                <p:spPr bwMode="auto">
                  <a:xfrm>
                    <a:off x="1465" y="2136"/>
                    <a:ext cx="454"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56" name="Line 35"/>
                  <p:cNvSpPr>
                    <a:spLocks noChangeShapeType="1"/>
                  </p:cNvSpPr>
                  <p:nvPr/>
                </p:nvSpPr>
                <p:spPr bwMode="auto">
                  <a:xfrm flipV="1">
                    <a:off x="1292" y="1498"/>
                    <a:ext cx="0" cy="45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57" name="Line 36"/>
                  <p:cNvSpPr>
                    <a:spLocks noChangeShapeType="1"/>
                  </p:cNvSpPr>
                  <p:nvPr/>
                </p:nvSpPr>
                <p:spPr bwMode="auto">
                  <a:xfrm flipH="1">
                    <a:off x="654" y="2131"/>
                    <a:ext cx="459"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58" name="Line 37"/>
                  <p:cNvSpPr>
                    <a:spLocks noChangeShapeType="1"/>
                  </p:cNvSpPr>
                  <p:nvPr/>
                </p:nvSpPr>
                <p:spPr bwMode="auto">
                  <a:xfrm>
                    <a:off x="1292" y="2310"/>
                    <a:ext cx="0" cy="45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59" name="Line 38"/>
                  <p:cNvSpPr>
                    <a:spLocks noChangeShapeType="1"/>
                  </p:cNvSpPr>
                  <p:nvPr/>
                </p:nvSpPr>
                <p:spPr bwMode="auto">
                  <a:xfrm flipV="1">
                    <a:off x="1415" y="1689"/>
                    <a:ext cx="319" cy="31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60" name="Line 39"/>
                  <p:cNvSpPr>
                    <a:spLocks noChangeShapeType="1"/>
                  </p:cNvSpPr>
                  <p:nvPr/>
                </p:nvSpPr>
                <p:spPr bwMode="auto">
                  <a:xfrm flipH="1" flipV="1">
                    <a:off x="844" y="1683"/>
                    <a:ext cx="319" cy="31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61" name="Line 40"/>
                  <p:cNvSpPr>
                    <a:spLocks noChangeShapeType="1"/>
                  </p:cNvSpPr>
                  <p:nvPr/>
                </p:nvSpPr>
                <p:spPr bwMode="auto">
                  <a:xfrm flipH="1">
                    <a:off x="839" y="2265"/>
                    <a:ext cx="324" cy="324"/>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62" name="Line 41"/>
                  <p:cNvSpPr>
                    <a:spLocks noChangeShapeType="1"/>
                  </p:cNvSpPr>
                  <p:nvPr/>
                </p:nvSpPr>
                <p:spPr bwMode="auto">
                  <a:xfrm>
                    <a:off x="1415" y="2259"/>
                    <a:ext cx="307" cy="30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2046" name="Group 42"/>
                <p:cNvGrpSpPr>
                  <a:grpSpLocks/>
                </p:cNvGrpSpPr>
                <p:nvPr/>
              </p:nvGrpSpPr>
              <p:grpSpPr bwMode="auto">
                <a:xfrm rot="1378846">
                  <a:off x="558" y="2804"/>
                  <a:ext cx="1265" cy="1270"/>
                  <a:chOff x="654" y="1498"/>
                  <a:chExt cx="1265" cy="1270"/>
                </a:xfrm>
              </p:grpSpPr>
              <p:sp>
                <p:nvSpPr>
                  <p:cNvPr id="42047" name="Line 43"/>
                  <p:cNvSpPr>
                    <a:spLocks noChangeShapeType="1"/>
                  </p:cNvSpPr>
                  <p:nvPr/>
                </p:nvSpPr>
                <p:spPr bwMode="auto">
                  <a:xfrm>
                    <a:off x="1465" y="2136"/>
                    <a:ext cx="454"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48" name="Line 44"/>
                  <p:cNvSpPr>
                    <a:spLocks noChangeShapeType="1"/>
                  </p:cNvSpPr>
                  <p:nvPr/>
                </p:nvSpPr>
                <p:spPr bwMode="auto">
                  <a:xfrm flipV="1">
                    <a:off x="1292" y="1498"/>
                    <a:ext cx="0" cy="45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49" name="Line 45"/>
                  <p:cNvSpPr>
                    <a:spLocks noChangeShapeType="1"/>
                  </p:cNvSpPr>
                  <p:nvPr/>
                </p:nvSpPr>
                <p:spPr bwMode="auto">
                  <a:xfrm flipH="1">
                    <a:off x="654" y="2131"/>
                    <a:ext cx="459"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50" name="Line 46"/>
                  <p:cNvSpPr>
                    <a:spLocks noChangeShapeType="1"/>
                  </p:cNvSpPr>
                  <p:nvPr/>
                </p:nvSpPr>
                <p:spPr bwMode="auto">
                  <a:xfrm>
                    <a:off x="1292" y="2310"/>
                    <a:ext cx="0" cy="45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51" name="Line 47"/>
                  <p:cNvSpPr>
                    <a:spLocks noChangeShapeType="1"/>
                  </p:cNvSpPr>
                  <p:nvPr/>
                </p:nvSpPr>
                <p:spPr bwMode="auto">
                  <a:xfrm flipV="1">
                    <a:off x="1415" y="1689"/>
                    <a:ext cx="319" cy="31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52" name="Line 48"/>
                  <p:cNvSpPr>
                    <a:spLocks noChangeShapeType="1"/>
                  </p:cNvSpPr>
                  <p:nvPr/>
                </p:nvSpPr>
                <p:spPr bwMode="auto">
                  <a:xfrm flipH="1" flipV="1">
                    <a:off x="844" y="1683"/>
                    <a:ext cx="319" cy="31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53" name="Line 49"/>
                  <p:cNvSpPr>
                    <a:spLocks noChangeShapeType="1"/>
                  </p:cNvSpPr>
                  <p:nvPr/>
                </p:nvSpPr>
                <p:spPr bwMode="auto">
                  <a:xfrm flipH="1">
                    <a:off x="839" y="2265"/>
                    <a:ext cx="324" cy="324"/>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54" name="Line 50"/>
                  <p:cNvSpPr>
                    <a:spLocks noChangeShapeType="1"/>
                  </p:cNvSpPr>
                  <p:nvPr/>
                </p:nvSpPr>
                <p:spPr bwMode="auto">
                  <a:xfrm>
                    <a:off x="1415" y="2259"/>
                    <a:ext cx="307" cy="30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grpSp>
      </p:grpSp>
      <p:grpSp>
        <p:nvGrpSpPr>
          <p:cNvPr id="12" name="Group 51"/>
          <p:cNvGrpSpPr>
            <a:grpSpLocks/>
          </p:cNvGrpSpPr>
          <p:nvPr/>
        </p:nvGrpSpPr>
        <p:grpSpPr bwMode="auto">
          <a:xfrm>
            <a:off x="7440613" y="2797175"/>
            <a:ext cx="1290637" cy="1222375"/>
            <a:chOff x="3151" y="1730"/>
            <a:chExt cx="813" cy="770"/>
          </a:xfrm>
        </p:grpSpPr>
        <p:sp>
          <p:nvSpPr>
            <p:cNvPr id="42029" name="Text Box 52"/>
            <p:cNvSpPr txBox="1">
              <a:spLocks noChangeArrowheads="1"/>
            </p:cNvSpPr>
            <p:nvPr/>
          </p:nvSpPr>
          <p:spPr bwMode="auto">
            <a:xfrm>
              <a:off x="3151" y="2269"/>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B</a:t>
              </a:r>
            </a:p>
          </p:txBody>
        </p:sp>
        <p:grpSp>
          <p:nvGrpSpPr>
            <p:cNvPr id="42030" name="Group 53"/>
            <p:cNvGrpSpPr>
              <a:grpSpLocks/>
            </p:cNvGrpSpPr>
            <p:nvPr/>
          </p:nvGrpSpPr>
          <p:grpSpPr bwMode="auto">
            <a:xfrm>
              <a:off x="3225" y="1730"/>
              <a:ext cx="739" cy="741"/>
              <a:chOff x="2846" y="1890"/>
              <a:chExt cx="579" cy="581"/>
            </a:xfrm>
          </p:grpSpPr>
          <p:sp>
            <p:nvSpPr>
              <p:cNvPr id="42031" name="Oval 54"/>
              <p:cNvSpPr>
                <a:spLocks noChangeArrowheads="1"/>
              </p:cNvSpPr>
              <p:nvPr/>
            </p:nvSpPr>
            <p:spPr bwMode="auto">
              <a:xfrm>
                <a:off x="3074" y="2120"/>
                <a:ext cx="115" cy="11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42032" name="Group 55"/>
              <p:cNvGrpSpPr>
                <a:grpSpLocks/>
              </p:cNvGrpSpPr>
              <p:nvPr/>
            </p:nvGrpSpPr>
            <p:grpSpPr bwMode="auto">
              <a:xfrm>
                <a:off x="2846" y="1890"/>
                <a:ext cx="579" cy="581"/>
                <a:chOff x="654" y="1498"/>
                <a:chExt cx="1265" cy="1270"/>
              </a:xfrm>
            </p:grpSpPr>
            <p:sp>
              <p:nvSpPr>
                <p:cNvPr id="42033" name="Line 56"/>
                <p:cNvSpPr>
                  <a:spLocks noChangeShapeType="1"/>
                </p:cNvSpPr>
                <p:nvPr/>
              </p:nvSpPr>
              <p:spPr bwMode="auto">
                <a:xfrm>
                  <a:off x="1465" y="2136"/>
                  <a:ext cx="454"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34" name="Line 57"/>
                <p:cNvSpPr>
                  <a:spLocks noChangeShapeType="1"/>
                </p:cNvSpPr>
                <p:nvPr/>
              </p:nvSpPr>
              <p:spPr bwMode="auto">
                <a:xfrm flipV="1">
                  <a:off x="1292" y="1498"/>
                  <a:ext cx="0" cy="45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35" name="Line 58"/>
                <p:cNvSpPr>
                  <a:spLocks noChangeShapeType="1"/>
                </p:cNvSpPr>
                <p:nvPr/>
              </p:nvSpPr>
              <p:spPr bwMode="auto">
                <a:xfrm flipH="1">
                  <a:off x="654" y="2131"/>
                  <a:ext cx="459"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36" name="Line 59"/>
                <p:cNvSpPr>
                  <a:spLocks noChangeShapeType="1"/>
                </p:cNvSpPr>
                <p:nvPr/>
              </p:nvSpPr>
              <p:spPr bwMode="auto">
                <a:xfrm>
                  <a:off x="1292" y="2310"/>
                  <a:ext cx="0" cy="45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37" name="Line 60"/>
                <p:cNvSpPr>
                  <a:spLocks noChangeShapeType="1"/>
                </p:cNvSpPr>
                <p:nvPr/>
              </p:nvSpPr>
              <p:spPr bwMode="auto">
                <a:xfrm flipV="1">
                  <a:off x="1415" y="1689"/>
                  <a:ext cx="319" cy="31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38" name="Line 61"/>
                <p:cNvSpPr>
                  <a:spLocks noChangeShapeType="1"/>
                </p:cNvSpPr>
                <p:nvPr/>
              </p:nvSpPr>
              <p:spPr bwMode="auto">
                <a:xfrm flipH="1" flipV="1">
                  <a:off x="844" y="1683"/>
                  <a:ext cx="319" cy="31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39" name="Line 62"/>
                <p:cNvSpPr>
                  <a:spLocks noChangeShapeType="1"/>
                </p:cNvSpPr>
                <p:nvPr/>
              </p:nvSpPr>
              <p:spPr bwMode="auto">
                <a:xfrm flipH="1">
                  <a:off x="839" y="2265"/>
                  <a:ext cx="324" cy="324"/>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40" name="Line 63"/>
                <p:cNvSpPr>
                  <a:spLocks noChangeShapeType="1"/>
                </p:cNvSpPr>
                <p:nvPr/>
              </p:nvSpPr>
              <p:spPr bwMode="auto">
                <a:xfrm>
                  <a:off x="1415" y="2259"/>
                  <a:ext cx="307" cy="30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15" name="Group 64"/>
          <p:cNvGrpSpPr>
            <a:grpSpLocks/>
          </p:cNvGrpSpPr>
          <p:nvPr/>
        </p:nvGrpSpPr>
        <p:grpSpPr bwMode="auto">
          <a:xfrm>
            <a:off x="7491413" y="4116388"/>
            <a:ext cx="1254125" cy="1214437"/>
            <a:chOff x="4046" y="1727"/>
            <a:chExt cx="790" cy="765"/>
          </a:xfrm>
        </p:grpSpPr>
        <p:sp>
          <p:nvSpPr>
            <p:cNvPr id="42021" name="Text Box 65"/>
            <p:cNvSpPr txBox="1">
              <a:spLocks noChangeArrowheads="1"/>
            </p:cNvSpPr>
            <p:nvPr/>
          </p:nvSpPr>
          <p:spPr bwMode="auto">
            <a:xfrm>
              <a:off x="4046" y="2261"/>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C</a:t>
              </a:r>
            </a:p>
          </p:txBody>
        </p:sp>
        <p:grpSp>
          <p:nvGrpSpPr>
            <p:cNvPr id="42022" name="Group 66"/>
            <p:cNvGrpSpPr>
              <a:grpSpLocks/>
            </p:cNvGrpSpPr>
            <p:nvPr/>
          </p:nvGrpSpPr>
          <p:grpSpPr bwMode="auto">
            <a:xfrm>
              <a:off x="4097" y="1727"/>
              <a:ext cx="739" cy="741"/>
              <a:chOff x="4257" y="1887"/>
              <a:chExt cx="579" cy="581"/>
            </a:xfrm>
          </p:grpSpPr>
          <p:sp>
            <p:nvSpPr>
              <p:cNvPr id="42023" name="Oval 67"/>
              <p:cNvSpPr>
                <a:spLocks noChangeArrowheads="1"/>
              </p:cNvSpPr>
              <p:nvPr/>
            </p:nvSpPr>
            <p:spPr bwMode="auto">
              <a:xfrm>
                <a:off x="4491" y="2125"/>
                <a:ext cx="115" cy="11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42024" name="Group 68"/>
              <p:cNvGrpSpPr>
                <a:grpSpLocks/>
              </p:cNvGrpSpPr>
              <p:nvPr/>
            </p:nvGrpSpPr>
            <p:grpSpPr bwMode="auto">
              <a:xfrm>
                <a:off x="4257" y="1887"/>
                <a:ext cx="579" cy="581"/>
                <a:chOff x="2332" y="2940"/>
                <a:chExt cx="1265" cy="1270"/>
              </a:xfrm>
            </p:grpSpPr>
            <p:sp>
              <p:nvSpPr>
                <p:cNvPr id="42025" name="Line 69"/>
                <p:cNvSpPr>
                  <a:spLocks noChangeShapeType="1"/>
                </p:cNvSpPr>
                <p:nvPr/>
              </p:nvSpPr>
              <p:spPr bwMode="auto">
                <a:xfrm>
                  <a:off x="3143" y="3578"/>
                  <a:ext cx="454"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26" name="Line 70"/>
                <p:cNvSpPr>
                  <a:spLocks noChangeShapeType="1"/>
                </p:cNvSpPr>
                <p:nvPr/>
              </p:nvSpPr>
              <p:spPr bwMode="auto">
                <a:xfrm flipV="1">
                  <a:off x="2970" y="2940"/>
                  <a:ext cx="0" cy="45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27" name="Line 71"/>
                <p:cNvSpPr>
                  <a:spLocks noChangeShapeType="1"/>
                </p:cNvSpPr>
                <p:nvPr/>
              </p:nvSpPr>
              <p:spPr bwMode="auto">
                <a:xfrm flipH="1">
                  <a:off x="2332" y="3573"/>
                  <a:ext cx="459"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28" name="Line 72"/>
                <p:cNvSpPr>
                  <a:spLocks noChangeShapeType="1"/>
                </p:cNvSpPr>
                <p:nvPr/>
              </p:nvSpPr>
              <p:spPr bwMode="auto">
                <a:xfrm>
                  <a:off x="2970" y="3752"/>
                  <a:ext cx="0" cy="45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18" name="Group 73"/>
          <p:cNvGrpSpPr>
            <a:grpSpLocks/>
          </p:cNvGrpSpPr>
          <p:nvPr/>
        </p:nvGrpSpPr>
        <p:grpSpPr bwMode="auto">
          <a:xfrm>
            <a:off x="6132513" y="5472113"/>
            <a:ext cx="1239837" cy="1257300"/>
            <a:chOff x="3175" y="3074"/>
            <a:chExt cx="781" cy="792"/>
          </a:xfrm>
        </p:grpSpPr>
        <p:grpSp>
          <p:nvGrpSpPr>
            <p:cNvPr id="42013" name="Group 74"/>
            <p:cNvGrpSpPr>
              <a:grpSpLocks/>
            </p:cNvGrpSpPr>
            <p:nvPr/>
          </p:nvGrpSpPr>
          <p:grpSpPr bwMode="auto">
            <a:xfrm>
              <a:off x="3217" y="3074"/>
              <a:ext cx="739" cy="741"/>
              <a:chOff x="2838" y="3234"/>
              <a:chExt cx="579" cy="581"/>
            </a:xfrm>
          </p:grpSpPr>
          <p:grpSp>
            <p:nvGrpSpPr>
              <p:cNvPr id="42015" name="Group 75"/>
              <p:cNvGrpSpPr>
                <a:grpSpLocks/>
              </p:cNvGrpSpPr>
              <p:nvPr/>
            </p:nvGrpSpPr>
            <p:grpSpPr bwMode="auto">
              <a:xfrm>
                <a:off x="2838" y="3234"/>
                <a:ext cx="579" cy="581"/>
                <a:chOff x="2332" y="2940"/>
                <a:chExt cx="1265" cy="1270"/>
              </a:xfrm>
            </p:grpSpPr>
            <p:sp>
              <p:nvSpPr>
                <p:cNvPr id="42017" name="Line 76"/>
                <p:cNvSpPr>
                  <a:spLocks noChangeShapeType="1"/>
                </p:cNvSpPr>
                <p:nvPr/>
              </p:nvSpPr>
              <p:spPr bwMode="auto">
                <a:xfrm>
                  <a:off x="3143" y="3578"/>
                  <a:ext cx="45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18" name="Line 77"/>
                <p:cNvSpPr>
                  <a:spLocks noChangeShapeType="1"/>
                </p:cNvSpPr>
                <p:nvPr/>
              </p:nvSpPr>
              <p:spPr bwMode="auto">
                <a:xfrm flipV="1">
                  <a:off x="2970" y="2940"/>
                  <a:ext cx="0" cy="45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19" name="Line 78"/>
                <p:cNvSpPr>
                  <a:spLocks noChangeShapeType="1"/>
                </p:cNvSpPr>
                <p:nvPr/>
              </p:nvSpPr>
              <p:spPr bwMode="auto">
                <a:xfrm flipH="1">
                  <a:off x="2332" y="3573"/>
                  <a:ext cx="45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20" name="Line 79"/>
                <p:cNvSpPr>
                  <a:spLocks noChangeShapeType="1"/>
                </p:cNvSpPr>
                <p:nvPr/>
              </p:nvSpPr>
              <p:spPr bwMode="auto">
                <a:xfrm>
                  <a:off x="2970" y="3752"/>
                  <a:ext cx="0" cy="45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2016" name="Oval 80"/>
              <p:cNvSpPr>
                <a:spLocks noChangeArrowheads="1"/>
              </p:cNvSpPr>
              <p:nvPr/>
            </p:nvSpPr>
            <p:spPr bwMode="auto">
              <a:xfrm>
                <a:off x="3069" y="3469"/>
                <a:ext cx="115" cy="11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42014" name="Text Box 81"/>
            <p:cNvSpPr txBox="1">
              <a:spLocks noChangeArrowheads="1"/>
            </p:cNvSpPr>
            <p:nvPr/>
          </p:nvSpPr>
          <p:spPr bwMode="auto">
            <a:xfrm>
              <a:off x="3175" y="3635"/>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E</a:t>
              </a:r>
            </a:p>
          </p:txBody>
        </p:sp>
      </p:grpSp>
      <p:grpSp>
        <p:nvGrpSpPr>
          <p:cNvPr id="21" name="Group 82"/>
          <p:cNvGrpSpPr>
            <a:grpSpLocks/>
          </p:cNvGrpSpPr>
          <p:nvPr/>
        </p:nvGrpSpPr>
        <p:grpSpPr bwMode="auto">
          <a:xfrm>
            <a:off x="7469188" y="5499100"/>
            <a:ext cx="1301750" cy="1244600"/>
            <a:chOff x="4017" y="3091"/>
            <a:chExt cx="820" cy="784"/>
          </a:xfrm>
        </p:grpSpPr>
        <p:grpSp>
          <p:nvGrpSpPr>
            <p:cNvPr id="42001" name="Group 83"/>
            <p:cNvGrpSpPr>
              <a:grpSpLocks/>
            </p:cNvGrpSpPr>
            <p:nvPr/>
          </p:nvGrpSpPr>
          <p:grpSpPr bwMode="auto">
            <a:xfrm>
              <a:off x="4098" y="3091"/>
              <a:ext cx="739" cy="741"/>
              <a:chOff x="4258" y="3251"/>
              <a:chExt cx="579" cy="581"/>
            </a:xfrm>
          </p:grpSpPr>
          <p:grpSp>
            <p:nvGrpSpPr>
              <p:cNvPr id="42003" name="Group 84"/>
              <p:cNvGrpSpPr>
                <a:grpSpLocks/>
              </p:cNvGrpSpPr>
              <p:nvPr/>
            </p:nvGrpSpPr>
            <p:grpSpPr bwMode="auto">
              <a:xfrm>
                <a:off x="4258" y="3251"/>
                <a:ext cx="579" cy="581"/>
                <a:chOff x="654" y="1498"/>
                <a:chExt cx="1265" cy="1270"/>
              </a:xfrm>
            </p:grpSpPr>
            <p:sp>
              <p:nvSpPr>
                <p:cNvPr id="42005" name="Line 85"/>
                <p:cNvSpPr>
                  <a:spLocks noChangeShapeType="1"/>
                </p:cNvSpPr>
                <p:nvPr/>
              </p:nvSpPr>
              <p:spPr bwMode="auto">
                <a:xfrm>
                  <a:off x="1465" y="2136"/>
                  <a:ext cx="45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6" name="Line 86"/>
                <p:cNvSpPr>
                  <a:spLocks noChangeShapeType="1"/>
                </p:cNvSpPr>
                <p:nvPr/>
              </p:nvSpPr>
              <p:spPr bwMode="auto">
                <a:xfrm flipV="1">
                  <a:off x="1292" y="1498"/>
                  <a:ext cx="0" cy="45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7" name="Line 87"/>
                <p:cNvSpPr>
                  <a:spLocks noChangeShapeType="1"/>
                </p:cNvSpPr>
                <p:nvPr/>
              </p:nvSpPr>
              <p:spPr bwMode="auto">
                <a:xfrm flipH="1">
                  <a:off x="654" y="2131"/>
                  <a:ext cx="45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8" name="Line 88"/>
                <p:cNvSpPr>
                  <a:spLocks noChangeShapeType="1"/>
                </p:cNvSpPr>
                <p:nvPr/>
              </p:nvSpPr>
              <p:spPr bwMode="auto">
                <a:xfrm>
                  <a:off x="1292" y="2310"/>
                  <a:ext cx="0" cy="45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9" name="Line 89"/>
                <p:cNvSpPr>
                  <a:spLocks noChangeShapeType="1"/>
                </p:cNvSpPr>
                <p:nvPr/>
              </p:nvSpPr>
              <p:spPr bwMode="auto">
                <a:xfrm flipV="1">
                  <a:off x="1415" y="1689"/>
                  <a:ext cx="319" cy="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10" name="Line 90"/>
                <p:cNvSpPr>
                  <a:spLocks noChangeShapeType="1"/>
                </p:cNvSpPr>
                <p:nvPr/>
              </p:nvSpPr>
              <p:spPr bwMode="auto">
                <a:xfrm flipH="1" flipV="1">
                  <a:off x="844" y="1683"/>
                  <a:ext cx="319" cy="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11" name="Line 91"/>
                <p:cNvSpPr>
                  <a:spLocks noChangeShapeType="1"/>
                </p:cNvSpPr>
                <p:nvPr/>
              </p:nvSpPr>
              <p:spPr bwMode="auto">
                <a:xfrm flipH="1">
                  <a:off x="839" y="2265"/>
                  <a:ext cx="324" cy="3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12" name="Line 92"/>
                <p:cNvSpPr>
                  <a:spLocks noChangeShapeType="1"/>
                </p:cNvSpPr>
                <p:nvPr/>
              </p:nvSpPr>
              <p:spPr bwMode="auto">
                <a:xfrm>
                  <a:off x="1415" y="2259"/>
                  <a:ext cx="307" cy="30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2004" name="Oval 93"/>
              <p:cNvSpPr>
                <a:spLocks noChangeArrowheads="1"/>
              </p:cNvSpPr>
              <p:nvPr/>
            </p:nvSpPr>
            <p:spPr bwMode="auto">
              <a:xfrm>
                <a:off x="4487" y="3484"/>
                <a:ext cx="115" cy="11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42002" name="Text Box 94"/>
            <p:cNvSpPr txBox="1">
              <a:spLocks noChangeArrowheads="1"/>
            </p:cNvSpPr>
            <p:nvPr/>
          </p:nvSpPr>
          <p:spPr bwMode="auto">
            <a:xfrm>
              <a:off x="4017" y="3644"/>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F</a:t>
              </a:r>
            </a:p>
          </p:txBody>
        </p:sp>
      </p:grpSp>
      <p:sp>
        <p:nvSpPr>
          <p:cNvPr id="41995" name="Text Box 95"/>
          <p:cNvSpPr txBox="1">
            <a:spLocks noChangeArrowheads="1"/>
          </p:cNvSpPr>
          <p:nvPr/>
        </p:nvSpPr>
        <p:spPr bwMode="auto">
          <a:xfrm>
            <a:off x="1689100" y="5805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38336" name="Text Box 96"/>
          <p:cNvSpPr txBox="1">
            <a:spLocks noChangeArrowheads="1"/>
          </p:cNvSpPr>
          <p:nvPr/>
        </p:nvSpPr>
        <p:spPr bwMode="auto">
          <a:xfrm>
            <a:off x="4767263" y="3128963"/>
            <a:ext cx="407987" cy="460375"/>
          </a:xfrm>
          <a:prstGeom prst="rect">
            <a:avLst/>
          </a:prstGeom>
          <a:noFill/>
          <a:ln w="9525">
            <a:noFill/>
            <a:miter lim="800000"/>
            <a:headEnd/>
            <a:tailEnd/>
          </a:ln>
        </p:spPr>
        <p:txBody>
          <a:bodyPr wrap="none">
            <a:spAutoFit/>
          </a:bodyPr>
          <a:lstStyle/>
          <a:p>
            <a:pPr>
              <a:defRPr/>
            </a:pPr>
            <a:r>
              <a:rPr lang="en-US" dirty="0">
                <a:solidFill>
                  <a:schemeClr val="hlink"/>
                </a:solidFill>
                <a:latin typeface="+mn-lt"/>
              </a:rPr>
              <a:t>D</a:t>
            </a:r>
          </a:p>
        </p:txBody>
      </p:sp>
      <p:sp>
        <p:nvSpPr>
          <p:cNvPr id="138337" name="Text Box 97"/>
          <p:cNvSpPr txBox="1">
            <a:spLocks noChangeArrowheads="1"/>
          </p:cNvSpPr>
          <p:nvPr/>
        </p:nvSpPr>
        <p:spPr bwMode="auto">
          <a:xfrm>
            <a:off x="4770438" y="3516313"/>
            <a:ext cx="390525" cy="460375"/>
          </a:xfrm>
          <a:prstGeom prst="rect">
            <a:avLst/>
          </a:prstGeom>
          <a:noFill/>
          <a:ln w="9525">
            <a:noFill/>
            <a:miter lim="800000"/>
            <a:headEnd/>
            <a:tailEnd/>
          </a:ln>
        </p:spPr>
        <p:txBody>
          <a:bodyPr wrap="none">
            <a:spAutoFit/>
          </a:bodyPr>
          <a:lstStyle/>
          <a:p>
            <a:pPr>
              <a:defRPr/>
            </a:pPr>
            <a:r>
              <a:rPr lang="en-US" dirty="0">
                <a:solidFill>
                  <a:schemeClr val="hlink"/>
                </a:solidFill>
                <a:latin typeface="+mn-lt"/>
              </a:rPr>
              <a:t>A</a:t>
            </a:r>
          </a:p>
        </p:txBody>
      </p:sp>
      <p:sp>
        <p:nvSpPr>
          <p:cNvPr id="138338" name="Text Box 98"/>
          <p:cNvSpPr txBox="1">
            <a:spLocks noChangeArrowheads="1"/>
          </p:cNvSpPr>
          <p:nvPr/>
        </p:nvSpPr>
        <p:spPr bwMode="auto">
          <a:xfrm>
            <a:off x="4754563" y="3917950"/>
            <a:ext cx="407987" cy="461963"/>
          </a:xfrm>
          <a:prstGeom prst="rect">
            <a:avLst/>
          </a:prstGeom>
          <a:noFill/>
          <a:ln w="9525">
            <a:noFill/>
            <a:miter lim="800000"/>
            <a:headEnd/>
            <a:tailEnd/>
          </a:ln>
        </p:spPr>
        <p:txBody>
          <a:bodyPr wrap="none">
            <a:spAutoFit/>
          </a:bodyPr>
          <a:lstStyle/>
          <a:p>
            <a:pPr>
              <a:defRPr/>
            </a:pPr>
            <a:r>
              <a:rPr lang="en-US" dirty="0">
                <a:solidFill>
                  <a:schemeClr val="hlink"/>
                </a:solidFill>
                <a:latin typeface="+mn-lt"/>
              </a:rPr>
              <a:t>C</a:t>
            </a:r>
          </a:p>
        </p:txBody>
      </p:sp>
      <p:sp>
        <p:nvSpPr>
          <p:cNvPr id="138339" name="Text Box 99"/>
          <p:cNvSpPr txBox="1">
            <a:spLocks noChangeArrowheads="1"/>
          </p:cNvSpPr>
          <p:nvPr/>
        </p:nvSpPr>
        <p:spPr bwMode="auto">
          <a:xfrm>
            <a:off x="4756150" y="4324350"/>
            <a:ext cx="390525" cy="461963"/>
          </a:xfrm>
          <a:prstGeom prst="rect">
            <a:avLst/>
          </a:prstGeom>
          <a:noFill/>
          <a:ln w="9525">
            <a:noFill/>
            <a:miter lim="800000"/>
            <a:headEnd/>
            <a:tailEnd/>
          </a:ln>
        </p:spPr>
        <p:txBody>
          <a:bodyPr wrap="none">
            <a:spAutoFit/>
          </a:bodyPr>
          <a:lstStyle/>
          <a:p>
            <a:pPr>
              <a:defRPr/>
            </a:pPr>
            <a:r>
              <a:rPr lang="en-US" dirty="0">
                <a:solidFill>
                  <a:schemeClr val="hlink"/>
                </a:solidFill>
                <a:latin typeface="+mn-lt"/>
              </a:rPr>
              <a:t>E</a:t>
            </a:r>
          </a:p>
        </p:txBody>
      </p:sp>
      <p:pic>
        <p:nvPicPr>
          <p:cNvPr id="33892" name="Picture 100"/>
          <p:cNvPicPr>
            <a:picLocks noChangeAspect="1" noChangeArrowheads="1"/>
          </p:cNvPicPr>
          <p:nvPr/>
        </p:nvPicPr>
        <p:blipFill>
          <a:blip r:embed="rId6"/>
          <a:srcRect/>
          <a:stretch>
            <a:fillRect/>
          </a:stretch>
        </p:blipFill>
        <p:spPr bwMode="auto">
          <a:xfrm>
            <a:off x="6686550" y="207963"/>
            <a:ext cx="2254250" cy="1676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8242">
                                            <p:txEl>
                                              <p:pRg st="0" end="0"/>
                                            </p:txEl>
                                          </p:spTgt>
                                        </p:tgtEl>
                                        <p:attrNameLst>
                                          <p:attrName>style.visibility</p:attrName>
                                        </p:attrNameLst>
                                      </p:cBhvr>
                                      <p:to>
                                        <p:strVal val="visible"/>
                                      </p:to>
                                    </p:set>
                                    <p:anim calcmode="lin" valueType="num">
                                      <p:cBhvr additive="base">
                                        <p:cTn id="7" dur="500" fill="hold"/>
                                        <p:tgtEl>
                                          <p:spTgt spid="1382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82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afterGroup">
                            <p:stCondLst>
                              <p:cond delay="500"/>
                            </p:stCondLst>
                            <p:childTnLst>
                              <p:par>
                                <p:cTn id="10" presetID="53" presetClass="entr" presetSubtype="0" fill="hold" nodeType="afterEffect">
                                  <p:stCondLst>
                                    <p:cond delay="0"/>
                                  </p:stCondLst>
                                  <p:childTnLst>
                                    <p:set>
                                      <p:cBhvr>
                                        <p:cTn id="11" dur="1" fill="hold">
                                          <p:stCondLst>
                                            <p:cond delay="0"/>
                                          </p:stCondLst>
                                        </p:cTn>
                                        <p:tgtEl>
                                          <p:spTgt spid="33892"/>
                                        </p:tgtEl>
                                        <p:attrNameLst>
                                          <p:attrName>style.visibility</p:attrName>
                                        </p:attrNameLst>
                                      </p:cBhvr>
                                      <p:to>
                                        <p:strVal val="visible"/>
                                      </p:to>
                                    </p:set>
                                    <p:anim calcmode="lin" valueType="num">
                                      <p:cBhvr>
                                        <p:cTn id="12" dur="500" fill="hold"/>
                                        <p:tgtEl>
                                          <p:spTgt spid="33892"/>
                                        </p:tgtEl>
                                        <p:attrNameLst>
                                          <p:attrName>ppt_w</p:attrName>
                                        </p:attrNameLst>
                                      </p:cBhvr>
                                      <p:tavLst>
                                        <p:tav tm="0">
                                          <p:val>
                                            <p:fltVal val="0"/>
                                          </p:val>
                                        </p:tav>
                                        <p:tav tm="100000">
                                          <p:val>
                                            <p:strVal val="#ppt_w"/>
                                          </p:val>
                                        </p:tav>
                                      </p:tavLst>
                                    </p:anim>
                                    <p:anim calcmode="lin" valueType="num">
                                      <p:cBhvr>
                                        <p:cTn id="13" dur="500" fill="hold"/>
                                        <p:tgtEl>
                                          <p:spTgt spid="33892"/>
                                        </p:tgtEl>
                                        <p:attrNameLst>
                                          <p:attrName>ppt_h</p:attrName>
                                        </p:attrNameLst>
                                      </p:cBhvr>
                                      <p:tavLst>
                                        <p:tav tm="0">
                                          <p:val>
                                            <p:fltVal val="0"/>
                                          </p:val>
                                        </p:tav>
                                        <p:tav tm="100000">
                                          <p:val>
                                            <p:strVal val="#ppt_h"/>
                                          </p:val>
                                        </p:tav>
                                      </p:tavLst>
                                    </p:anim>
                                    <p:animEffect transition="in" filter="fade">
                                      <p:cBhvr>
                                        <p:cTn id="14" dur="500"/>
                                        <p:tgtEl>
                                          <p:spTgt spid="33892"/>
                                        </p:tgtEl>
                                      </p:cBhvr>
                                    </p:animEffect>
                                  </p:childTnLst>
                                </p:cTn>
                              </p:par>
                            </p:childTnLst>
                          </p:cTn>
                        </p:par>
                        <p:par>
                          <p:cTn id="15" fill="hold" nodeType="afterGroup">
                            <p:stCondLst>
                              <p:cond delay="1000"/>
                            </p:stCondLst>
                            <p:childTnLst>
                              <p:par>
                                <p:cTn id="16" presetID="53"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par>
                          <p:cTn id="21" fill="hold" nodeType="afterGroup">
                            <p:stCondLst>
                              <p:cond delay="1500"/>
                            </p:stCondLst>
                            <p:childTnLst>
                              <p:par>
                                <p:cTn id="22" presetID="53"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subTnLst>
                                    <p:audio>
                                      <p:cMediaNode>
                                        <p:cTn display="0" masterRel="sameClick">
                                          <p:stCondLst>
                                            <p:cond evt="begin" delay="0">
                                              <p:tn val="22"/>
                                            </p:cond>
                                          </p:stCondLst>
                                          <p:endCondLst>
                                            <p:cond evt="onStopAudio" delay="0">
                                              <p:tgtEl>
                                                <p:sldTgt/>
                                              </p:tgtEl>
                                            </p:cond>
                                          </p:endCondLst>
                                        </p:cTn>
                                        <p:tgtEl>
                                          <p:sndTgt r:embed="rId3" name="camera.wav"/>
                                        </p:tgtEl>
                                      </p:cMediaNode>
                                    </p:audio>
                                  </p:subTnLst>
                                </p:cTn>
                              </p:par>
                            </p:childTnLst>
                          </p:cTn>
                        </p:par>
                        <p:par>
                          <p:cTn id="27" fill="hold" nodeType="afterGroup">
                            <p:stCondLst>
                              <p:cond delay="2000"/>
                            </p:stCondLst>
                            <p:childTnLst>
                              <p:par>
                                <p:cTn id="28" presetID="53"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childTnLst>
                          </p:cTn>
                        </p:par>
                        <p:par>
                          <p:cTn id="33" fill="hold" nodeType="afterGroup">
                            <p:stCondLst>
                              <p:cond delay="2500"/>
                            </p:stCondLst>
                            <p:childTnLst>
                              <p:par>
                                <p:cTn id="34" presetID="53" presetClass="entr" presetSubtype="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subTnLst>
                                    <p:audio>
                                      <p:cMediaNode>
                                        <p:cTn display="0" masterRel="sameClick">
                                          <p:stCondLst>
                                            <p:cond evt="begin" delay="0">
                                              <p:tn val="34"/>
                                            </p:cond>
                                          </p:stCondLst>
                                          <p:endCondLst>
                                            <p:cond evt="onStopAudio" delay="0">
                                              <p:tgtEl>
                                                <p:sldTgt/>
                                              </p:tgtEl>
                                            </p:cond>
                                          </p:endCondLst>
                                        </p:cTn>
                                        <p:tgtEl>
                                          <p:sndTgt r:embed="rId3" name="camera.wav"/>
                                        </p:tgtEl>
                                      </p:cMediaNode>
                                    </p:audio>
                                  </p:subTnLst>
                                </p:cTn>
                              </p:par>
                            </p:childTnLst>
                          </p:cTn>
                        </p:par>
                        <p:par>
                          <p:cTn id="39" fill="hold" nodeType="afterGroup">
                            <p:stCondLst>
                              <p:cond delay="3000"/>
                            </p:stCondLst>
                            <p:childTnLst>
                              <p:par>
                                <p:cTn id="40" presetID="53" presetClass="entr" presetSubtype="0"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par>
                          <p:cTn id="45" fill="hold" nodeType="afterGroup">
                            <p:stCondLst>
                              <p:cond delay="3500"/>
                            </p:stCondLst>
                            <p:childTnLst>
                              <p:par>
                                <p:cTn id="46" presetID="53" presetClass="entr" presetSubtype="0"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subTnLst>
                                    <p:audio>
                                      <p:cMediaNode>
                                        <p:cTn display="0" masterRel="sameClick">
                                          <p:stCondLst>
                                            <p:cond evt="begin" delay="0">
                                              <p:tn val="46"/>
                                            </p:cond>
                                          </p:stCondLst>
                                          <p:endCondLst>
                                            <p:cond evt="onStopAudio" delay="0">
                                              <p:tgtEl>
                                                <p:sldTgt/>
                                              </p:tgtEl>
                                            </p:cond>
                                          </p:endCondLst>
                                        </p:cTn>
                                        <p:tgtEl>
                                          <p:sndTgt r:embed="rId3" name="camera.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38242">
                                            <p:txEl>
                                              <p:pRg st="1" end="1"/>
                                            </p:txEl>
                                          </p:spTgt>
                                        </p:tgtEl>
                                        <p:attrNameLst>
                                          <p:attrName>style.visibility</p:attrName>
                                        </p:attrNameLst>
                                      </p:cBhvr>
                                      <p:to>
                                        <p:strVal val="visible"/>
                                      </p:to>
                                    </p:set>
                                    <p:anim calcmode="lin" valueType="num">
                                      <p:cBhvr additive="base">
                                        <p:cTn id="55" dur="500" fill="hold"/>
                                        <p:tgtEl>
                                          <p:spTgt spid="138242">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82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38242">
                                            <p:txEl>
                                              <p:pRg st="2" end="2"/>
                                            </p:txEl>
                                          </p:spTgt>
                                        </p:tgtEl>
                                        <p:attrNameLst>
                                          <p:attrName>style.visibility</p:attrName>
                                        </p:attrNameLst>
                                      </p:cBhvr>
                                      <p:to>
                                        <p:strVal val="visible"/>
                                      </p:to>
                                    </p:set>
                                    <p:anim calcmode="lin" valueType="num">
                                      <p:cBhvr additive="base">
                                        <p:cTn id="61" dur="500" fill="hold"/>
                                        <p:tgtEl>
                                          <p:spTgt spid="138242">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3824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138242">
                                            <p:txEl>
                                              <p:pRg st="3" end="3"/>
                                            </p:txEl>
                                          </p:spTgt>
                                        </p:tgtEl>
                                        <p:attrNameLst>
                                          <p:attrName>style.visibility</p:attrName>
                                        </p:attrNameLst>
                                      </p:cBhvr>
                                      <p:to>
                                        <p:strVal val="visible"/>
                                      </p:to>
                                    </p:set>
                                    <p:anim calcmode="lin" valueType="num">
                                      <p:cBhvr additive="base">
                                        <p:cTn id="67" dur="500" fill="hold"/>
                                        <p:tgtEl>
                                          <p:spTgt spid="138242">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3824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138242">
                                            <p:txEl>
                                              <p:pRg st="4" end="4"/>
                                            </p:txEl>
                                          </p:spTgt>
                                        </p:tgtEl>
                                        <p:attrNameLst>
                                          <p:attrName>style.visibility</p:attrName>
                                        </p:attrNameLst>
                                      </p:cBhvr>
                                      <p:to>
                                        <p:strVal val="visible"/>
                                      </p:to>
                                    </p:set>
                                    <p:anim calcmode="lin" valueType="num">
                                      <p:cBhvr additive="base">
                                        <p:cTn id="73" dur="500" fill="hold"/>
                                        <p:tgtEl>
                                          <p:spTgt spid="138242">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3824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138242">
                                            <p:txEl>
                                              <p:pRg st="5" end="5"/>
                                            </p:txEl>
                                          </p:spTgt>
                                        </p:tgtEl>
                                        <p:attrNameLst>
                                          <p:attrName>style.visibility</p:attrName>
                                        </p:attrNameLst>
                                      </p:cBhvr>
                                      <p:to>
                                        <p:strVal val="visible"/>
                                      </p:to>
                                    </p:set>
                                    <p:anim calcmode="lin" valueType="num">
                                      <p:cBhvr additive="base">
                                        <p:cTn id="79" dur="500" fill="hold"/>
                                        <p:tgtEl>
                                          <p:spTgt spid="138242">
                                            <p:txEl>
                                              <p:pRg st="5" end="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3824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138242">
                                            <p:txEl>
                                              <p:pRg st="6" end="6"/>
                                            </p:txEl>
                                          </p:spTgt>
                                        </p:tgtEl>
                                        <p:attrNameLst>
                                          <p:attrName>style.visibility</p:attrName>
                                        </p:attrNameLst>
                                      </p:cBhvr>
                                      <p:to>
                                        <p:strVal val="visible"/>
                                      </p:to>
                                    </p:set>
                                    <p:anim calcmode="lin" valueType="num">
                                      <p:cBhvr additive="base">
                                        <p:cTn id="85" dur="500" fill="hold"/>
                                        <p:tgtEl>
                                          <p:spTgt spid="138242">
                                            <p:txEl>
                                              <p:pRg st="6" end="6"/>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3824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nodeType="clickEffect">
                                  <p:stCondLst>
                                    <p:cond delay="0"/>
                                  </p:stCondLst>
                                  <p:childTnLst>
                                    <p:set>
                                      <p:cBhvr>
                                        <p:cTn id="90" dur="1" fill="hold">
                                          <p:stCondLst>
                                            <p:cond delay="0"/>
                                          </p:stCondLst>
                                        </p:cTn>
                                        <p:tgtEl>
                                          <p:spTgt spid="138242">
                                            <p:txEl>
                                              <p:pRg st="7" end="7"/>
                                            </p:txEl>
                                          </p:spTgt>
                                        </p:tgtEl>
                                        <p:attrNameLst>
                                          <p:attrName>style.visibility</p:attrName>
                                        </p:attrNameLst>
                                      </p:cBhvr>
                                      <p:to>
                                        <p:strVal val="visible"/>
                                      </p:to>
                                    </p:set>
                                    <p:anim calcmode="lin" valueType="num">
                                      <p:cBhvr additive="base">
                                        <p:cTn id="91" dur="500" fill="hold"/>
                                        <p:tgtEl>
                                          <p:spTgt spid="138242">
                                            <p:txEl>
                                              <p:pRg st="7" end="7"/>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3824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53" presetClass="entr" presetSubtype="0" fill="hold" grpId="0" nodeType="clickEffect">
                                  <p:stCondLst>
                                    <p:cond delay="0"/>
                                  </p:stCondLst>
                                  <p:childTnLst>
                                    <p:set>
                                      <p:cBhvr>
                                        <p:cTn id="96" dur="1" fill="hold">
                                          <p:stCondLst>
                                            <p:cond delay="0"/>
                                          </p:stCondLst>
                                        </p:cTn>
                                        <p:tgtEl>
                                          <p:spTgt spid="138336"/>
                                        </p:tgtEl>
                                        <p:attrNameLst>
                                          <p:attrName>style.visibility</p:attrName>
                                        </p:attrNameLst>
                                      </p:cBhvr>
                                      <p:to>
                                        <p:strVal val="visible"/>
                                      </p:to>
                                    </p:set>
                                    <p:anim calcmode="lin" valueType="num">
                                      <p:cBhvr>
                                        <p:cTn id="97" dur="500" fill="hold"/>
                                        <p:tgtEl>
                                          <p:spTgt spid="138336"/>
                                        </p:tgtEl>
                                        <p:attrNameLst>
                                          <p:attrName>ppt_w</p:attrName>
                                        </p:attrNameLst>
                                      </p:cBhvr>
                                      <p:tavLst>
                                        <p:tav tm="0">
                                          <p:val>
                                            <p:fltVal val="0"/>
                                          </p:val>
                                        </p:tav>
                                        <p:tav tm="100000">
                                          <p:val>
                                            <p:strVal val="#ppt_w"/>
                                          </p:val>
                                        </p:tav>
                                      </p:tavLst>
                                    </p:anim>
                                    <p:anim calcmode="lin" valueType="num">
                                      <p:cBhvr>
                                        <p:cTn id="98" dur="500" fill="hold"/>
                                        <p:tgtEl>
                                          <p:spTgt spid="138336"/>
                                        </p:tgtEl>
                                        <p:attrNameLst>
                                          <p:attrName>ppt_h</p:attrName>
                                        </p:attrNameLst>
                                      </p:cBhvr>
                                      <p:tavLst>
                                        <p:tav tm="0">
                                          <p:val>
                                            <p:fltVal val="0"/>
                                          </p:val>
                                        </p:tav>
                                        <p:tav tm="100000">
                                          <p:val>
                                            <p:strVal val="#ppt_h"/>
                                          </p:val>
                                        </p:tav>
                                      </p:tavLst>
                                    </p:anim>
                                    <p:animEffect transition="in" filter="fade">
                                      <p:cBhvr>
                                        <p:cTn id="99" dur="500"/>
                                        <p:tgtEl>
                                          <p:spTgt spid="138336"/>
                                        </p:tgtEl>
                                      </p:cBhvr>
                                    </p:animEffect>
                                  </p:childTnLst>
                                  <p:subTnLst>
                                    <p:audio>
                                      <p:cMediaNode>
                                        <p:cTn display="0" masterRel="sameClick">
                                          <p:stCondLst>
                                            <p:cond evt="begin" delay="0">
                                              <p:tn val="95"/>
                                            </p:cond>
                                          </p:stCondLst>
                                          <p:endCondLst>
                                            <p:cond evt="onStopAudio" delay="0">
                                              <p:tgtEl>
                                                <p:sldTgt/>
                                              </p:tgtEl>
                                            </p:cond>
                                          </p:endCondLst>
                                        </p:cTn>
                                        <p:tgtEl>
                                          <p:sndTgt r:embed="rId5" name="cashreg.wav"/>
                                        </p:tgtEl>
                                      </p:cMediaNode>
                                    </p:audio>
                                  </p:subTnLst>
                                </p:cTn>
                              </p:par>
                            </p:childTnLst>
                          </p:cTn>
                        </p:par>
                      </p:childTnLst>
                    </p:cTn>
                  </p:par>
                  <p:par>
                    <p:cTn id="100" fill="hold" nodeType="clickPar">
                      <p:stCondLst>
                        <p:cond delay="indefinite"/>
                      </p:stCondLst>
                      <p:childTnLst>
                        <p:par>
                          <p:cTn id="101" fill="hold" nodeType="withGroup">
                            <p:stCondLst>
                              <p:cond delay="0"/>
                            </p:stCondLst>
                            <p:childTnLst>
                              <p:par>
                                <p:cTn id="102" presetID="53" presetClass="entr" presetSubtype="0" fill="hold" grpId="0" nodeType="clickEffect">
                                  <p:stCondLst>
                                    <p:cond delay="0"/>
                                  </p:stCondLst>
                                  <p:childTnLst>
                                    <p:set>
                                      <p:cBhvr>
                                        <p:cTn id="103" dur="1" fill="hold">
                                          <p:stCondLst>
                                            <p:cond delay="0"/>
                                          </p:stCondLst>
                                        </p:cTn>
                                        <p:tgtEl>
                                          <p:spTgt spid="138337"/>
                                        </p:tgtEl>
                                        <p:attrNameLst>
                                          <p:attrName>style.visibility</p:attrName>
                                        </p:attrNameLst>
                                      </p:cBhvr>
                                      <p:to>
                                        <p:strVal val="visible"/>
                                      </p:to>
                                    </p:set>
                                    <p:anim calcmode="lin" valueType="num">
                                      <p:cBhvr>
                                        <p:cTn id="104" dur="500" fill="hold"/>
                                        <p:tgtEl>
                                          <p:spTgt spid="138337"/>
                                        </p:tgtEl>
                                        <p:attrNameLst>
                                          <p:attrName>ppt_w</p:attrName>
                                        </p:attrNameLst>
                                      </p:cBhvr>
                                      <p:tavLst>
                                        <p:tav tm="0">
                                          <p:val>
                                            <p:fltVal val="0"/>
                                          </p:val>
                                        </p:tav>
                                        <p:tav tm="100000">
                                          <p:val>
                                            <p:strVal val="#ppt_w"/>
                                          </p:val>
                                        </p:tav>
                                      </p:tavLst>
                                    </p:anim>
                                    <p:anim calcmode="lin" valueType="num">
                                      <p:cBhvr>
                                        <p:cTn id="105" dur="500" fill="hold"/>
                                        <p:tgtEl>
                                          <p:spTgt spid="138337"/>
                                        </p:tgtEl>
                                        <p:attrNameLst>
                                          <p:attrName>ppt_h</p:attrName>
                                        </p:attrNameLst>
                                      </p:cBhvr>
                                      <p:tavLst>
                                        <p:tav tm="0">
                                          <p:val>
                                            <p:fltVal val="0"/>
                                          </p:val>
                                        </p:tav>
                                        <p:tav tm="100000">
                                          <p:val>
                                            <p:strVal val="#ppt_h"/>
                                          </p:val>
                                        </p:tav>
                                      </p:tavLst>
                                    </p:anim>
                                    <p:animEffect transition="in" filter="fade">
                                      <p:cBhvr>
                                        <p:cTn id="106" dur="500"/>
                                        <p:tgtEl>
                                          <p:spTgt spid="138337"/>
                                        </p:tgtEl>
                                      </p:cBhvr>
                                    </p:animEffect>
                                  </p:childTnLst>
                                  <p:subTnLst>
                                    <p:audio>
                                      <p:cMediaNode>
                                        <p:cTn display="0" masterRel="sameClick">
                                          <p:stCondLst>
                                            <p:cond evt="begin" delay="0">
                                              <p:tn val="102"/>
                                            </p:cond>
                                          </p:stCondLst>
                                          <p:endCondLst>
                                            <p:cond evt="onStopAudio" delay="0">
                                              <p:tgtEl>
                                                <p:sldTgt/>
                                              </p:tgtEl>
                                            </p:cond>
                                          </p:endCondLst>
                                        </p:cTn>
                                        <p:tgtEl>
                                          <p:sndTgt r:embed="rId5" name="cashreg.wav"/>
                                        </p:tgtEl>
                                      </p:cMediaNode>
                                    </p:audio>
                                  </p:subTnLst>
                                </p:cTn>
                              </p:par>
                            </p:childTnLst>
                          </p:cTn>
                        </p:par>
                      </p:childTnLst>
                    </p:cTn>
                  </p:par>
                  <p:par>
                    <p:cTn id="107" fill="hold" nodeType="clickPar">
                      <p:stCondLst>
                        <p:cond delay="indefinite"/>
                      </p:stCondLst>
                      <p:childTnLst>
                        <p:par>
                          <p:cTn id="108" fill="hold" nodeType="withGroup">
                            <p:stCondLst>
                              <p:cond delay="0"/>
                            </p:stCondLst>
                            <p:childTnLst>
                              <p:par>
                                <p:cTn id="109" presetID="53" presetClass="entr" presetSubtype="0" fill="hold" grpId="0" nodeType="clickEffect">
                                  <p:stCondLst>
                                    <p:cond delay="0"/>
                                  </p:stCondLst>
                                  <p:childTnLst>
                                    <p:set>
                                      <p:cBhvr>
                                        <p:cTn id="110" dur="1" fill="hold">
                                          <p:stCondLst>
                                            <p:cond delay="0"/>
                                          </p:stCondLst>
                                        </p:cTn>
                                        <p:tgtEl>
                                          <p:spTgt spid="138338"/>
                                        </p:tgtEl>
                                        <p:attrNameLst>
                                          <p:attrName>style.visibility</p:attrName>
                                        </p:attrNameLst>
                                      </p:cBhvr>
                                      <p:to>
                                        <p:strVal val="visible"/>
                                      </p:to>
                                    </p:set>
                                    <p:anim calcmode="lin" valueType="num">
                                      <p:cBhvr>
                                        <p:cTn id="111" dur="500" fill="hold"/>
                                        <p:tgtEl>
                                          <p:spTgt spid="138338"/>
                                        </p:tgtEl>
                                        <p:attrNameLst>
                                          <p:attrName>ppt_w</p:attrName>
                                        </p:attrNameLst>
                                      </p:cBhvr>
                                      <p:tavLst>
                                        <p:tav tm="0">
                                          <p:val>
                                            <p:fltVal val="0"/>
                                          </p:val>
                                        </p:tav>
                                        <p:tav tm="100000">
                                          <p:val>
                                            <p:strVal val="#ppt_w"/>
                                          </p:val>
                                        </p:tav>
                                      </p:tavLst>
                                    </p:anim>
                                    <p:anim calcmode="lin" valueType="num">
                                      <p:cBhvr>
                                        <p:cTn id="112" dur="500" fill="hold"/>
                                        <p:tgtEl>
                                          <p:spTgt spid="138338"/>
                                        </p:tgtEl>
                                        <p:attrNameLst>
                                          <p:attrName>ppt_h</p:attrName>
                                        </p:attrNameLst>
                                      </p:cBhvr>
                                      <p:tavLst>
                                        <p:tav tm="0">
                                          <p:val>
                                            <p:fltVal val="0"/>
                                          </p:val>
                                        </p:tav>
                                        <p:tav tm="100000">
                                          <p:val>
                                            <p:strVal val="#ppt_h"/>
                                          </p:val>
                                        </p:tav>
                                      </p:tavLst>
                                    </p:anim>
                                    <p:animEffect transition="in" filter="fade">
                                      <p:cBhvr>
                                        <p:cTn id="113" dur="500"/>
                                        <p:tgtEl>
                                          <p:spTgt spid="138338"/>
                                        </p:tgtEl>
                                      </p:cBhvr>
                                    </p:animEffect>
                                  </p:childTnLst>
                                  <p:subTnLst>
                                    <p:audio>
                                      <p:cMediaNode>
                                        <p:cTn display="0" masterRel="sameClick">
                                          <p:stCondLst>
                                            <p:cond evt="begin" delay="0">
                                              <p:tn val="109"/>
                                            </p:cond>
                                          </p:stCondLst>
                                          <p:endCondLst>
                                            <p:cond evt="onStopAudio" delay="0">
                                              <p:tgtEl>
                                                <p:sldTgt/>
                                              </p:tgtEl>
                                            </p:cond>
                                          </p:endCondLst>
                                        </p:cTn>
                                        <p:tgtEl>
                                          <p:sndTgt r:embed="rId5" name="cashreg.wav"/>
                                        </p:tgtEl>
                                      </p:cMediaNode>
                                    </p:audio>
                                  </p:subTnLst>
                                </p:cTn>
                              </p:par>
                            </p:childTnLst>
                          </p:cTn>
                        </p:par>
                      </p:childTnLst>
                    </p:cTn>
                  </p:par>
                  <p:par>
                    <p:cTn id="114" fill="hold" nodeType="clickPar">
                      <p:stCondLst>
                        <p:cond delay="indefinite"/>
                      </p:stCondLst>
                      <p:childTnLst>
                        <p:par>
                          <p:cTn id="115" fill="hold" nodeType="withGroup">
                            <p:stCondLst>
                              <p:cond delay="0"/>
                            </p:stCondLst>
                            <p:childTnLst>
                              <p:par>
                                <p:cTn id="116" presetID="53" presetClass="entr" presetSubtype="0" fill="hold" grpId="0" nodeType="clickEffect">
                                  <p:stCondLst>
                                    <p:cond delay="0"/>
                                  </p:stCondLst>
                                  <p:childTnLst>
                                    <p:set>
                                      <p:cBhvr>
                                        <p:cTn id="117" dur="1" fill="hold">
                                          <p:stCondLst>
                                            <p:cond delay="0"/>
                                          </p:stCondLst>
                                        </p:cTn>
                                        <p:tgtEl>
                                          <p:spTgt spid="138339"/>
                                        </p:tgtEl>
                                        <p:attrNameLst>
                                          <p:attrName>style.visibility</p:attrName>
                                        </p:attrNameLst>
                                      </p:cBhvr>
                                      <p:to>
                                        <p:strVal val="visible"/>
                                      </p:to>
                                    </p:set>
                                    <p:anim calcmode="lin" valueType="num">
                                      <p:cBhvr>
                                        <p:cTn id="118" dur="500" fill="hold"/>
                                        <p:tgtEl>
                                          <p:spTgt spid="138339"/>
                                        </p:tgtEl>
                                        <p:attrNameLst>
                                          <p:attrName>ppt_w</p:attrName>
                                        </p:attrNameLst>
                                      </p:cBhvr>
                                      <p:tavLst>
                                        <p:tav tm="0">
                                          <p:val>
                                            <p:fltVal val="0"/>
                                          </p:val>
                                        </p:tav>
                                        <p:tav tm="100000">
                                          <p:val>
                                            <p:strVal val="#ppt_w"/>
                                          </p:val>
                                        </p:tav>
                                      </p:tavLst>
                                    </p:anim>
                                    <p:anim calcmode="lin" valueType="num">
                                      <p:cBhvr>
                                        <p:cTn id="119" dur="500" fill="hold"/>
                                        <p:tgtEl>
                                          <p:spTgt spid="138339"/>
                                        </p:tgtEl>
                                        <p:attrNameLst>
                                          <p:attrName>ppt_h</p:attrName>
                                        </p:attrNameLst>
                                      </p:cBhvr>
                                      <p:tavLst>
                                        <p:tav tm="0">
                                          <p:val>
                                            <p:fltVal val="0"/>
                                          </p:val>
                                        </p:tav>
                                        <p:tav tm="100000">
                                          <p:val>
                                            <p:strVal val="#ppt_h"/>
                                          </p:val>
                                        </p:tav>
                                      </p:tavLst>
                                    </p:anim>
                                    <p:animEffect transition="in" filter="fade">
                                      <p:cBhvr>
                                        <p:cTn id="120" dur="500"/>
                                        <p:tgtEl>
                                          <p:spTgt spid="138339"/>
                                        </p:tgtEl>
                                      </p:cBhvr>
                                    </p:animEffect>
                                  </p:childTnLst>
                                  <p:subTnLst>
                                    <p:audio>
                                      <p:cMediaNode>
                                        <p:cTn display="0" masterRel="sameClick">
                                          <p:stCondLst>
                                            <p:cond evt="begin" delay="0">
                                              <p:tn val="116"/>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336" grpId="0"/>
      <p:bldP spid="138337" grpId="0"/>
      <p:bldP spid="138338" grpId="0"/>
      <p:bldP spid="13833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Rectangle 4"/>
          <p:cNvSpPr>
            <a:spLocks noChangeArrowheads="1"/>
          </p:cNvSpPr>
          <p:nvPr/>
        </p:nvSpPr>
        <p:spPr bwMode="auto">
          <a:xfrm>
            <a:off x="674688" y="1982788"/>
            <a:ext cx="7772400" cy="4875212"/>
          </a:xfrm>
          <a:prstGeom prst="rect">
            <a:avLst/>
          </a:prstGeom>
          <a:solidFill>
            <a:srgbClr val="FFFFCC"/>
          </a:solidFill>
          <a:ln w="9525">
            <a:noFill/>
            <a:miter lim="800000"/>
            <a:headEnd/>
            <a:tailEnd/>
          </a:ln>
        </p:spPr>
        <p:txBody>
          <a:bodyPr/>
          <a:lstStyle/>
          <a:p>
            <a:pPr eaLnBrk="0" hangingPunct="0">
              <a:spcBef>
                <a:spcPct val="20000"/>
              </a:spcBef>
              <a:defRPr/>
            </a:pPr>
            <a:r>
              <a:rPr lang="en-US" dirty="0">
                <a:latin typeface="+mn-lt"/>
                <a:sym typeface="Symbol" pitchFamily="18" charset="2"/>
              </a:rPr>
              <a:t>EXAMPLE: Two charges of -0.225 C each are located at opposite corners of a square having a side                    length of 645 m. Find the electric field vector at </a:t>
            </a:r>
          </a:p>
          <a:p>
            <a:pPr eaLnBrk="0" hangingPunct="0">
              <a:spcBef>
                <a:spcPct val="20000"/>
              </a:spcBef>
              <a:buFontTx/>
              <a:buAutoNum type="alphaLcParenBoth"/>
              <a:defRPr/>
            </a:pPr>
            <a:r>
              <a:rPr lang="en-US" dirty="0">
                <a:latin typeface="+mn-lt"/>
                <a:sym typeface="Symbol" pitchFamily="18" charset="2"/>
              </a:rPr>
              <a:t> the center of the square, and </a:t>
            </a:r>
          </a:p>
          <a:p>
            <a:pPr eaLnBrk="0" hangingPunct="0">
              <a:spcBef>
                <a:spcPct val="20000"/>
              </a:spcBef>
              <a:defRPr/>
            </a:pPr>
            <a:r>
              <a:rPr lang="en-US" dirty="0">
                <a:latin typeface="+mn-lt"/>
                <a:sym typeface="Symbol" pitchFamily="18" charset="2"/>
              </a:rPr>
              <a:t>(b) one of the unoccupied corners.</a:t>
            </a:r>
          </a:p>
          <a:p>
            <a:pPr eaLnBrk="0" hangingPunct="0">
              <a:spcBef>
                <a:spcPts val="1200"/>
              </a:spcBef>
              <a:defRPr/>
            </a:pPr>
            <a:r>
              <a:rPr lang="en-US" dirty="0">
                <a:latin typeface="+mn-lt"/>
                <a:sym typeface="Symbol" pitchFamily="18" charset="2"/>
              </a:rPr>
              <a:t>SOLUTION: Start by making a sketch.</a:t>
            </a:r>
          </a:p>
          <a:p>
            <a:pPr eaLnBrk="0" hangingPunct="0">
              <a:spcBef>
                <a:spcPct val="20000"/>
              </a:spcBef>
              <a:buFontTx/>
              <a:buAutoNum type="alphaLcParenBoth"/>
              <a:defRPr/>
            </a:pPr>
            <a:r>
              <a:rPr lang="en-US" dirty="0">
                <a:latin typeface="+mn-lt"/>
                <a:sym typeface="Symbol" pitchFamily="18" charset="2"/>
              </a:rPr>
              <a:t>The opposing fields cancel so </a:t>
            </a:r>
            <a:r>
              <a:rPr lang="en-US" i="1" dirty="0">
                <a:solidFill>
                  <a:srgbClr val="D60093"/>
                </a:solidFill>
                <a:latin typeface="+mn-lt"/>
                <a:sym typeface="Symbol" pitchFamily="18" charset="2"/>
              </a:rPr>
              <a:t>E</a:t>
            </a:r>
            <a:r>
              <a:rPr lang="en-US" dirty="0">
                <a:solidFill>
                  <a:srgbClr val="D60093"/>
                </a:solidFill>
                <a:latin typeface="+mn-lt"/>
                <a:sym typeface="Symbol" pitchFamily="18" charset="2"/>
              </a:rPr>
              <a:t> = 0</a:t>
            </a:r>
            <a:r>
              <a:rPr lang="en-US" dirty="0">
                <a:latin typeface="+mn-lt"/>
                <a:sym typeface="Symbol" pitchFamily="18" charset="2"/>
              </a:rPr>
              <a:t>.</a:t>
            </a:r>
          </a:p>
          <a:p>
            <a:pPr eaLnBrk="0" hangingPunct="0">
              <a:spcBef>
                <a:spcPct val="20000"/>
              </a:spcBef>
              <a:defRPr/>
            </a:pPr>
            <a:r>
              <a:rPr lang="en-US" dirty="0">
                <a:latin typeface="+mn-lt"/>
                <a:sym typeface="Symbol" pitchFamily="18" charset="2"/>
              </a:rPr>
              <a:t>(b) The two fields are at right angles.</a:t>
            </a:r>
          </a:p>
          <a:p>
            <a:pPr eaLnBrk="0" hangingPunct="0">
              <a:spcBef>
                <a:spcPct val="20000"/>
              </a:spcBef>
              <a:defRPr/>
            </a:pPr>
            <a:r>
              <a:rPr lang="en-US" i="1" dirty="0">
                <a:latin typeface="+mn-lt"/>
                <a:sym typeface="Symbol" pitchFamily="18" charset="2"/>
              </a:rPr>
              <a:t> </a:t>
            </a:r>
            <a:r>
              <a:rPr lang="en-US" i="1" dirty="0">
                <a:solidFill>
                  <a:srgbClr val="FF0000"/>
                </a:solidFill>
                <a:latin typeface="+mn-lt"/>
                <a:sym typeface="Symbol" pitchFamily="18" charset="2"/>
              </a:rPr>
              <a:t>E</a:t>
            </a:r>
            <a:r>
              <a:rPr lang="en-US" baseline="-25000" dirty="0">
                <a:solidFill>
                  <a:srgbClr val="FF0000"/>
                </a:solidFill>
                <a:latin typeface="+mn-lt"/>
                <a:sym typeface="Symbol" pitchFamily="18" charset="2"/>
              </a:rPr>
              <a:t>1</a:t>
            </a:r>
            <a:r>
              <a:rPr lang="en-US" dirty="0">
                <a:latin typeface="+mn-lt"/>
                <a:sym typeface="Symbol" pitchFamily="18" charset="2"/>
              </a:rPr>
              <a:t> = (</a:t>
            </a:r>
            <a:r>
              <a:rPr lang="en-US" dirty="0">
                <a:latin typeface="+mn-lt"/>
                <a:cs typeface="Courier New" pitchFamily="49" charset="0"/>
                <a:sym typeface="Symbol" pitchFamily="18" charset="2"/>
              </a:rPr>
              <a:t>8.99</a:t>
            </a:r>
            <a:r>
              <a:rPr lang="en-US" dirty="0">
                <a:cs typeface="Courier New" pitchFamily="49" charset="0"/>
                <a:sym typeface="Symbol"/>
              </a:rPr>
              <a:t></a:t>
            </a:r>
            <a:r>
              <a:rPr lang="en-US" dirty="0">
                <a:latin typeface="+mn-lt"/>
                <a:cs typeface="Courier New" pitchFamily="49" charset="0"/>
                <a:sym typeface="Symbol" pitchFamily="18" charset="2"/>
              </a:rPr>
              <a:t>10</a:t>
            </a:r>
            <a:r>
              <a:rPr lang="en-US" baseline="30000" dirty="0">
                <a:latin typeface="+mn-lt"/>
                <a:cs typeface="Courier New" pitchFamily="49" charset="0"/>
                <a:sym typeface="Symbol" pitchFamily="18" charset="2"/>
              </a:rPr>
              <a:t>9</a:t>
            </a:r>
            <a:r>
              <a:rPr lang="en-US" dirty="0">
                <a:latin typeface="+mn-lt"/>
                <a:sym typeface="Symbol" pitchFamily="18" charset="2"/>
              </a:rPr>
              <a:t>)(-0.225) </a:t>
            </a:r>
            <a:r>
              <a:rPr lang="en-US" i="1" dirty="0">
                <a:latin typeface="+mn-lt"/>
                <a:sym typeface="Symbol" pitchFamily="18" charset="2"/>
              </a:rPr>
              <a:t>/</a:t>
            </a:r>
            <a:r>
              <a:rPr lang="en-US" dirty="0">
                <a:latin typeface="+mn-lt"/>
                <a:sym typeface="Symbol" pitchFamily="18" charset="2"/>
              </a:rPr>
              <a:t> 645 </a:t>
            </a:r>
            <a:r>
              <a:rPr lang="en-US" baseline="30000" dirty="0">
                <a:latin typeface="+mn-lt"/>
                <a:sym typeface="Symbol" pitchFamily="18" charset="2"/>
              </a:rPr>
              <a:t>2</a:t>
            </a:r>
            <a:r>
              <a:rPr lang="en-US" dirty="0">
                <a:latin typeface="+mn-lt"/>
                <a:sym typeface="Symbol" pitchFamily="18" charset="2"/>
              </a:rPr>
              <a:t> = -4860</a:t>
            </a:r>
            <a:r>
              <a:rPr lang="en-US" baseline="30000" dirty="0">
                <a:latin typeface="+mn-lt"/>
                <a:sym typeface="Symbol" pitchFamily="18" charset="2"/>
              </a:rPr>
              <a:t> </a:t>
            </a:r>
            <a:r>
              <a:rPr lang="en-US" dirty="0">
                <a:latin typeface="+mn-lt"/>
                <a:sym typeface="Symbol" pitchFamily="18" charset="2"/>
              </a:rPr>
              <a:t>NC</a:t>
            </a:r>
            <a:r>
              <a:rPr lang="en-US" baseline="30000" dirty="0">
                <a:latin typeface="+mn-lt"/>
                <a:sym typeface="Symbol" pitchFamily="18" charset="2"/>
              </a:rPr>
              <a:t>-1</a:t>
            </a:r>
          </a:p>
          <a:p>
            <a:pPr eaLnBrk="0" hangingPunct="0">
              <a:spcBef>
                <a:spcPct val="20000"/>
              </a:spcBef>
              <a:defRPr/>
            </a:pPr>
            <a:r>
              <a:rPr lang="en-US" b="1" i="1" dirty="0">
                <a:latin typeface="+mn-lt"/>
                <a:sym typeface="Symbol" pitchFamily="18" charset="2"/>
              </a:rPr>
              <a:t> </a:t>
            </a:r>
            <a:r>
              <a:rPr lang="en-US" i="1" dirty="0">
                <a:solidFill>
                  <a:srgbClr val="FF0000"/>
                </a:solidFill>
                <a:latin typeface="+mn-lt"/>
                <a:sym typeface="Symbol" pitchFamily="18" charset="2"/>
              </a:rPr>
              <a:t>E</a:t>
            </a:r>
            <a:r>
              <a:rPr lang="en-US" baseline="-25000" dirty="0">
                <a:solidFill>
                  <a:srgbClr val="FF0000"/>
                </a:solidFill>
                <a:latin typeface="+mn-lt"/>
                <a:sym typeface="Symbol" pitchFamily="18" charset="2"/>
              </a:rPr>
              <a:t>2</a:t>
            </a:r>
            <a:r>
              <a:rPr lang="en-US" dirty="0">
                <a:latin typeface="+mn-lt"/>
                <a:sym typeface="Symbol" pitchFamily="18" charset="2"/>
              </a:rPr>
              <a:t> = (</a:t>
            </a:r>
            <a:r>
              <a:rPr lang="en-US" dirty="0">
                <a:latin typeface="+mn-lt"/>
                <a:cs typeface="Courier New" pitchFamily="49" charset="0"/>
                <a:sym typeface="Symbol" pitchFamily="18" charset="2"/>
              </a:rPr>
              <a:t>8.99</a:t>
            </a:r>
            <a:r>
              <a:rPr lang="en-US" dirty="0">
                <a:cs typeface="Courier New" pitchFamily="49" charset="0"/>
                <a:sym typeface="Symbol"/>
              </a:rPr>
              <a:t></a:t>
            </a:r>
            <a:r>
              <a:rPr lang="en-US" dirty="0">
                <a:latin typeface="+mn-lt"/>
                <a:cs typeface="Courier New" pitchFamily="49" charset="0"/>
                <a:sym typeface="Symbol" pitchFamily="18" charset="2"/>
              </a:rPr>
              <a:t>10</a:t>
            </a:r>
            <a:r>
              <a:rPr lang="en-US" baseline="30000" dirty="0">
                <a:latin typeface="+mn-lt"/>
                <a:cs typeface="Courier New" pitchFamily="49" charset="0"/>
                <a:sym typeface="Symbol" pitchFamily="18" charset="2"/>
              </a:rPr>
              <a:t>9</a:t>
            </a:r>
            <a:r>
              <a:rPr lang="en-US" dirty="0">
                <a:latin typeface="+mn-lt"/>
                <a:sym typeface="Symbol" pitchFamily="18" charset="2"/>
              </a:rPr>
              <a:t>)(-0.225) </a:t>
            </a:r>
            <a:r>
              <a:rPr lang="en-US" i="1" dirty="0">
                <a:latin typeface="+mn-lt"/>
                <a:sym typeface="Symbol" pitchFamily="18" charset="2"/>
              </a:rPr>
              <a:t>/</a:t>
            </a:r>
            <a:r>
              <a:rPr lang="en-US" dirty="0">
                <a:latin typeface="+mn-lt"/>
                <a:sym typeface="Symbol" pitchFamily="18" charset="2"/>
              </a:rPr>
              <a:t> 645 </a:t>
            </a:r>
            <a:r>
              <a:rPr lang="en-US" baseline="30000" dirty="0">
                <a:latin typeface="+mn-lt"/>
                <a:sym typeface="Symbol" pitchFamily="18" charset="2"/>
              </a:rPr>
              <a:t>2</a:t>
            </a:r>
            <a:r>
              <a:rPr lang="en-US" dirty="0">
                <a:latin typeface="+mn-lt"/>
                <a:sym typeface="Symbol" pitchFamily="18" charset="2"/>
              </a:rPr>
              <a:t> = -4860</a:t>
            </a:r>
            <a:r>
              <a:rPr lang="en-US" baseline="30000" dirty="0">
                <a:latin typeface="+mn-lt"/>
                <a:sym typeface="Symbol" pitchFamily="18" charset="2"/>
              </a:rPr>
              <a:t> </a:t>
            </a:r>
            <a:r>
              <a:rPr lang="en-US" dirty="0">
                <a:latin typeface="+mn-lt"/>
                <a:sym typeface="Symbol" pitchFamily="18" charset="2"/>
              </a:rPr>
              <a:t>NC</a:t>
            </a:r>
            <a:r>
              <a:rPr lang="en-US" baseline="30000" dirty="0">
                <a:latin typeface="+mn-lt"/>
                <a:sym typeface="Symbol" pitchFamily="18" charset="2"/>
              </a:rPr>
              <a:t>-1</a:t>
            </a:r>
          </a:p>
          <a:p>
            <a:pPr eaLnBrk="0" hangingPunct="0">
              <a:spcBef>
                <a:spcPct val="20000"/>
              </a:spcBef>
              <a:defRPr/>
            </a:pPr>
            <a:r>
              <a:rPr lang="en-US" b="1" i="1" dirty="0">
                <a:solidFill>
                  <a:srgbClr val="FF0000"/>
                </a:solidFill>
                <a:latin typeface="+mn-lt"/>
                <a:sym typeface="Symbol" pitchFamily="18" charset="2"/>
              </a:rPr>
              <a:t> </a:t>
            </a:r>
            <a:r>
              <a:rPr lang="en-US" i="1" dirty="0">
                <a:solidFill>
                  <a:srgbClr val="FF0000"/>
                </a:solidFill>
                <a:latin typeface="+mn-lt"/>
                <a:sym typeface="Symbol" pitchFamily="18" charset="2"/>
              </a:rPr>
              <a:t>E</a:t>
            </a:r>
            <a:r>
              <a:rPr lang="en-US" baseline="30000" dirty="0">
                <a:latin typeface="+mn-lt"/>
                <a:sym typeface="Symbol" pitchFamily="18" charset="2"/>
              </a:rPr>
              <a:t>2</a:t>
            </a:r>
            <a:r>
              <a:rPr lang="en-US" dirty="0">
                <a:latin typeface="+mn-lt"/>
                <a:sym typeface="Symbol" pitchFamily="18" charset="2"/>
              </a:rPr>
              <a:t> = </a:t>
            </a:r>
            <a:r>
              <a:rPr lang="en-US" i="1" dirty="0">
                <a:solidFill>
                  <a:srgbClr val="FF0000"/>
                </a:solidFill>
                <a:latin typeface="+mn-lt"/>
                <a:sym typeface="Symbol" pitchFamily="18" charset="2"/>
              </a:rPr>
              <a:t>E</a:t>
            </a:r>
            <a:r>
              <a:rPr lang="en-US" baseline="-25000" dirty="0">
                <a:solidFill>
                  <a:srgbClr val="FF0000"/>
                </a:solidFill>
                <a:latin typeface="+mn-lt"/>
                <a:sym typeface="Symbol" pitchFamily="18" charset="2"/>
              </a:rPr>
              <a:t>1</a:t>
            </a:r>
            <a:r>
              <a:rPr lang="en-US" baseline="30000" dirty="0">
                <a:latin typeface="+mn-lt"/>
                <a:sym typeface="Symbol" pitchFamily="18" charset="2"/>
              </a:rPr>
              <a:t>2</a:t>
            </a:r>
            <a:r>
              <a:rPr lang="en-US" dirty="0">
                <a:latin typeface="+mn-lt"/>
                <a:sym typeface="Symbol" pitchFamily="18" charset="2"/>
              </a:rPr>
              <a:t> + </a:t>
            </a:r>
            <a:r>
              <a:rPr lang="en-US" i="1" dirty="0">
                <a:solidFill>
                  <a:srgbClr val="FF0000"/>
                </a:solidFill>
                <a:latin typeface="+mn-lt"/>
                <a:sym typeface="Symbol" pitchFamily="18" charset="2"/>
              </a:rPr>
              <a:t>E</a:t>
            </a:r>
            <a:r>
              <a:rPr lang="en-US" baseline="-25000" dirty="0">
                <a:solidFill>
                  <a:srgbClr val="FF0000"/>
                </a:solidFill>
                <a:latin typeface="+mn-lt"/>
                <a:sym typeface="Symbol" pitchFamily="18" charset="2"/>
              </a:rPr>
              <a:t>2</a:t>
            </a:r>
            <a:r>
              <a:rPr lang="en-US" baseline="30000" dirty="0">
                <a:latin typeface="+mn-lt"/>
                <a:sym typeface="Symbol" pitchFamily="18" charset="2"/>
              </a:rPr>
              <a:t>2</a:t>
            </a:r>
            <a:r>
              <a:rPr lang="en-US" dirty="0">
                <a:latin typeface="+mn-lt"/>
                <a:sym typeface="Symbol" pitchFamily="18" charset="2"/>
              </a:rPr>
              <a:t> = 2(4860)</a:t>
            </a:r>
            <a:r>
              <a:rPr lang="en-US" baseline="30000" dirty="0">
                <a:latin typeface="+mn-lt"/>
                <a:sym typeface="Symbol" pitchFamily="18" charset="2"/>
              </a:rPr>
              <a:t>2</a:t>
            </a:r>
            <a:r>
              <a:rPr lang="en-US" dirty="0">
                <a:latin typeface="+mn-lt"/>
                <a:sym typeface="Symbol" pitchFamily="18" charset="2"/>
              </a:rPr>
              <a:t> = 47239200 </a:t>
            </a:r>
            <a:r>
              <a:rPr lang="en-US" dirty="0">
                <a:latin typeface="+mn-lt"/>
                <a:sym typeface="Symbol"/>
              </a:rPr>
              <a:t></a:t>
            </a:r>
            <a:r>
              <a:rPr lang="en-US" i="1" dirty="0">
                <a:solidFill>
                  <a:srgbClr val="FF0000"/>
                </a:solidFill>
                <a:latin typeface="+mn-lt"/>
                <a:sym typeface="Symbol" pitchFamily="18" charset="2"/>
              </a:rPr>
              <a:t>E</a:t>
            </a:r>
            <a:r>
              <a:rPr lang="en-US" dirty="0">
                <a:latin typeface="+mn-lt"/>
                <a:sym typeface="Symbol" pitchFamily="18" charset="2"/>
              </a:rPr>
              <a:t> = 6870</a:t>
            </a:r>
            <a:r>
              <a:rPr lang="en-US" dirty="0">
                <a:sym typeface="Symbol" pitchFamily="18" charset="2"/>
              </a:rPr>
              <a:t> NC</a:t>
            </a:r>
            <a:r>
              <a:rPr lang="en-US" baseline="30000" dirty="0">
                <a:sym typeface="Symbol" pitchFamily="18" charset="2"/>
              </a:rPr>
              <a:t>-1</a:t>
            </a:r>
            <a:r>
              <a:rPr lang="en-US" dirty="0">
                <a:latin typeface="+mn-lt"/>
                <a:sym typeface="Symbol" pitchFamily="18" charset="2"/>
              </a:rPr>
              <a:t>.</a:t>
            </a:r>
          </a:p>
        </p:txBody>
      </p:sp>
      <p:sp>
        <p:nvSpPr>
          <p:cNvPr id="41987" name="Rectangle 2"/>
          <p:cNvSpPr>
            <a:spLocks noChangeArrowheads="1"/>
          </p:cNvSpPr>
          <p:nvPr/>
        </p:nvSpPr>
        <p:spPr bwMode="auto">
          <a:xfrm>
            <a:off x="685800" y="1549400"/>
            <a:ext cx="7772400" cy="46196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Solving problems involving electric fields</a:t>
            </a:r>
            <a:endParaRPr lang="en-US" altLang="en-US" sz="2000" i="1">
              <a:solidFill>
                <a:srgbClr val="000000"/>
              </a:solidFill>
              <a:latin typeface="Courier New" pitchFamily="49" charset="0"/>
              <a:cs typeface="Times New Roman" pitchFamily="18" charset="0"/>
            </a:endParaRPr>
          </a:p>
        </p:txBody>
      </p:sp>
      <p:sp>
        <p:nvSpPr>
          <p:cNvPr id="43012" name="Rectangle 3"/>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sp>
        <p:nvSpPr>
          <p:cNvPr id="142341" name="Rectangle 5"/>
          <p:cNvSpPr>
            <a:spLocks noChangeArrowheads="1"/>
          </p:cNvSpPr>
          <p:nvPr/>
        </p:nvSpPr>
        <p:spPr bwMode="auto">
          <a:xfrm>
            <a:off x="7299325" y="4254500"/>
            <a:ext cx="1758950" cy="2103438"/>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2" name="Group 6"/>
          <p:cNvGrpSpPr>
            <a:grpSpLocks/>
          </p:cNvGrpSpPr>
          <p:nvPr/>
        </p:nvGrpSpPr>
        <p:grpSpPr bwMode="auto">
          <a:xfrm>
            <a:off x="7072313" y="2679700"/>
            <a:ext cx="1549400" cy="1647825"/>
            <a:chOff x="4084" y="1750"/>
            <a:chExt cx="976" cy="1038"/>
          </a:xfrm>
        </p:grpSpPr>
        <p:sp>
          <p:nvSpPr>
            <p:cNvPr id="43046" name="Rectangle 7"/>
            <p:cNvSpPr>
              <a:spLocks noChangeArrowheads="1"/>
            </p:cNvSpPr>
            <p:nvPr/>
          </p:nvSpPr>
          <p:spPr bwMode="auto">
            <a:xfrm>
              <a:off x="4265" y="1750"/>
              <a:ext cx="795" cy="795"/>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34855" name="Text Box 8"/>
            <p:cNvSpPr txBox="1">
              <a:spLocks noChangeArrowheads="1"/>
            </p:cNvSpPr>
            <p:nvPr/>
          </p:nvSpPr>
          <p:spPr bwMode="auto">
            <a:xfrm>
              <a:off x="4084" y="1998"/>
              <a:ext cx="213" cy="291"/>
            </a:xfrm>
            <a:prstGeom prst="rect">
              <a:avLst/>
            </a:prstGeom>
            <a:noFill/>
            <a:ln w="9525">
              <a:noFill/>
              <a:miter lim="800000"/>
              <a:headEnd/>
              <a:tailEnd/>
            </a:ln>
          </p:spPr>
          <p:txBody>
            <a:bodyPr wrap="none">
              <a:spAutoFit/>
            </a:bodyPr>
            <a:lstStyle/>
            <a:p>
              <a:pPr>
                <a:defRPr/>
              </a:pPr>
              <a:r>
                <a:rPr lang="en-US" dirty="0">
                  <a:latin typeface="+mn-lt"/>
                </a:rPr>
                <a:t>s</a:t>
              </a:r>
            </a:p>
          </p:txBody>
        </p:sp>
        <p:sp>
          <p:nvSpPr>
            <p:cNvPr id="34856" name="Text Box 9"/>
            <p:cNvSpPr txBox="1">
              <a:spLocks noChangeArrowheads="1"/>
            </p:cNvSpPr>
            <p:nvPr/>
          </p:nvSpPr>
          <p:spPr bwMode="auto">
            <a:xfrm>
              <a:off x="4563" y="2497"/>
              <a:ext cx="213" cy="291"/>
            </a:xfrm>
            <a:prstGeom prst="rect">
              <a:avLst/>
            </a:prstGeom>
            <a:noFill/>
            <a:ln w="9525">
              <a:noFill/>
              <a:miter lim="800000"/>
              <a:headEnd/>
              <a:tailEnd/>
            </a:ln>
          </p:spPr>
          <p:txBody>
            <a:bodyPr wrap="none">
              <a:spAutoFit/>
            </a:bodyPr>
            <a:lstStyle/>
            <a:p>
              <a:pPr>
                <a:defRPr/>
              </a:pPr>
              <a:r>
                <a:rPr lang="en-US" dirty="0">
                  <a:latin typeface="+mn-lt"/>
                </a:rPr>
                <a:t>s</a:t>
              </a:r>
            </a:p>
          </p:txBody>
        </p:sp>
      </p:grpSp>
      <p:sp>
        <p:nvSpPr>
          <p:cNvPr id="142346" name="Oval 10"/>
          <p:cNvSpPr>
            <a:spLocks noChangeAspect="1" noChangeArrowheads="1"/>
          </p:cNvSpPr>
          <p:nvPr/>
        </p:nvSpPr>
        <p:spPr bwMode="auto">
          <a:xfrm>
            <a:off x="7942263" y="3263900"/>
            <a:ext cx="92075" cy="92075"/>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3" name="Group 11"/>
          <p:cNvGrpSpPr>
            <a:grpSpLocks/>
          </p:cNvGrpSpPr>
          <p:nvPr/>
        </p:nvGrpSpPr>
        <p:grpSpPr bwMode="auto">
          <a:xfrm>
            <a:off x="8528050" y="3689350"/>
            <a:ext cx="617538" cy="461963"/>
            <a:chOff x="5000" y="2386"/>
            <a:chExt cx="389" cy="291"/>
          </a:xfrm>
        </p:grpSpPr>
        <p:sp>
          <p:nvSpPr>
            <p:cNvPr id="142348" name="Oval 12"/>
            <p:cNvSpPr>
              <a:spLocks noChangeArrowheads="1"/>
            </p:cNvSpPr>
            <p:nvPr/>
          </p:nvSpPr>
          <p:spPr bwMode="auto">
            <a:xfrm>
              <a:off x="5000" y="2492"/>
              <a:ext cx="110" cy="11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34853" name="Text Box 13"/>
            <p:cNvSpPr txBox="1">
              <a:spLocks noChangeArrowheads="1"/>
            </p:cNvSpPr>
            <p:nvPr/>
          </p:nvSpPr>
          <p:spPr bwMode="auto">
            <a:xfrm>
              <a:off x="5093" y="2386"/>
              <a:ext cx="296" cy="291"/>
            </a:xfrm>
            <a:prstGeom prst="rect">
              <a:avLst/>
            </a:prstGeom>
            <a:noFill/>
            <a:ln w="9525">
              <a:noFill/>
              <a:miter lim="800000"/>
              <a:headEnd/>
              <a:tailEnd/>
            </a:ln>
          </p:spPr>
          <p:txBody>
            <a:bodyPr wrap="none">
              <a:spAutoFit/>
            </a:bodyPr>
            <a:lstStyle/>
            <a:p>
              <a:pPr>
                <a:defRPr/>
              </a:pPr>
              <a:r>
                <a:rPr lang="en-US" i="1" dirty="0">
                  <a:latin typeface="+mn-lt"/>
                </a:rPr>
                <a:t>q</a:t>
              </a:r>
              <a:r>
                <a:rPr lang="en-US" baseline="-25000" dirty="0">
                  <a:latin typeface="+mn-lt"/>
                </a:rPr>
                <a:t>2</a:t>
              </a:r>
            </a:p>
          </p:txBody>
        </p:sp>
      </p:grpSp>
      <p:grpSp>
        <p:nvGrpSpPr>
          <p:cNvPr id="4" name="Group 14"/>
          <p:cNvGrpSpPr>
            <a:grpSpLocks/>
          </p:cNvGrpSpPr>
          <p:nvPr/>
        </p:nvGrpSpPr>
        <p:grpSpPr bwMode="auto">
          <a:xfrm>
            <a:off x="7267575" y="2217738"/>
            <a:ext cx="498475" cy="566737"/>
            <a:chOff x="4207" y="1459"/>
            <a:chExt cx="314" cy="357"/>
          </a:xfrm>
        </p:grpSpPr>
        <p:sp>
          <p:nvSpPr>
            <p:cNvPr id="142351" name="Oval 15"/>
            <p:cNvSpPr>
              <a:spLocks noChangeArrowheads="1"/>
            </p:cNvSpPr>
            <p:nvPr/>
          </p:nvSpPr>
          <p:spPr bwMode="auto">
            <a:xfrm>
              <a:off x="4207" y="1706"/>
              <a:ext cx="110" cy="11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34851" name="Text Box 16"/>
            <p:cNvSpPr txBox="1">
              <a:spLocks noChangeArrowheads="1"/>
            </p:cNvSpPr>
            <p:nvPr/>
          </p:nvSpPr>
          <p:spPr bwMode="auto">
            <a:xfrm>
              <a:off x="4225" y="1459"/>
              <a:ext cx="296" cy="291"/>
            </a:xfrm>
            <a:prstGeom prst="rect">
              <a:avLst/>
            </a:prstGeom>
            <a:noFill/>
            <a:ln w="9525">
              <a:noFill/>
              <a:miter lim="800000"/>
              <a:headEnd/>
              <a:tailEnd/>
            </a:ln>
          </p:spPr>
          <p:txBody>
            <a:bodyPr wrap="none">
              <a:spAutoFit/>
            </a:bodyPr>
            <a:lstStyle/>
            <a:p>
              <a:pPr>
                <a:defRPr/>
              </a:pPr>
              <a:r>
                <a:rPr lang="en-US" i="1" dirty="0">
                  <a:latin typeface="+mn-lt"/>
                </a:rPr>
                <a:t>q</a:t>
              </a:r>
              <a:r>
                <a:rPr lang="en-US" baseline="-25000" dirty="0">
                  <a:latin typeface="+mn-lt"/>
                </a:rPr>
                <a:t>1</a:t>
              </a:r>
            </a:p>
          </p:txBody>
        </p:sp>
      </p:grpSp>
      <p:sp>
        <p:nvSpPr>
          <p:cNvPr id="142353" name="Oval 17"/>
          <p:cNvSpPr>
            <a:spLocks noChangeAspect="1" noChangeArrowheads="1"/>
          </p:cNvSpPr>
          <p:nvPr/>
        </p:nvSpPr>
        <p:spPr bwMode="auto">
          <a:xfrm>
            <a:off x="8562975" y="2636838"/>
            <a:ext cx="92075" cy="92075"/>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42354" name="Line 18"/>
          <p:cNvSpPr>
            <a:spLocks noChangeShapeType="1"/>
          </p:cNvSpPr>
          <p:nvPr/>
        </p:nvSpPr>
        <p:spPr bwMode="auto">
          <a:xfrm>
            <a:off x="7996238" y="3316288"/>
            <a:ext cx="369887" cy="369887"/>
          </a:xfrm>
          <a:prstGeom prst="line">
            <a:avLst/>
          </a:prstGeom>
          <a:noFill/>
          <a:ln w="57150">
            <a:solidFill>
              <a:srgbClr val="D6009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2355" name="Line 19"/>
          <p:cNvSpPr>
            <a:spLocks noChangeShapeType="1"/>
          </p:cNvSpPr>
          <p:nvPr/>
        </p:nvSpPr>
        <p:spPr bwMode="auto">
          <a:xfrm>
            <a:off x="7612063" y="2932113"/>
            <a:ext cx="371475" cy="371475"/>
          </a:xfrm>
          <a:prstGeom prst="line">
            <a:avLst/>
          </a:prstGeom>
          <a:noFill/>
          <a:ln w="57150">
            <a:solidFill>
              <a:srgbClr val="D60093"/>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42356" name="Line 20"/>
          <p:cNvSpPr>
            <a:spLocks noChangeShapeType="1"/>
          </p:cNvSpPr>
          <p:nvPr/>
        </p:nvSpPr>
        <p:spPr bwMode="auto">
          <a:xfrm>
            <a:off x="8610600" y="2679700"/>
            <a:ext cx="0" cy="428625"/>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2357" name="Line 21"/>
          <p:cNvSpPr>
            <a:spLocks noChangeShapeType="1"/>
          </p:cNvSpPr>
          <p:nvPr/>
        </p:nvSpPr>
        <p:spPr bwMode="auto">
          <a:xfrm flipH="1">
            <a:off x="7753350" y="3060700"/>
            <a:ext cx="174625" cy="15081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58" name="Line 22"/>
          <p:cNvSpPr>
            <a:spLocks noChangeShapeType="1"/>
          </p:cNvSpPr>
          <p:nvPr/>
        </p:nvSpPr>
        <p:spPr bwMode="auto">
          <a:xfrm flipH="1">
            <a:off x="8040688" y="3359150"/>
            <a:ext cx="174625" cy="15081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59" name="Line 23"/>
          <p:cNvSpPr>
            <a:spLocks noChangeShapeType="1"/>
          </p:cNvSpPr>
          <p:nvPr/>
        </p:nvSpPr>
        <p:spPr bwMode="auto">
          <a:xfrm rot="5400000">
            <a:off x="8377238" y="2468562"/>
            <a:ext cx="0" cy="428625"/>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2360" name="Text Box 24"/>
          <p:cNvSpPr txBox="1">
            <a:spLocks noChangeArrowheads="1"/>
          </p:cNvSpPr>
          <p:nvPr/>
        </p:nvSpPr>
        <p:spPr bwMode="auto">
          <a:xfrm>
            <a:off x="8645525" y="2874963"/>
            <a:ext cx="503238" cy="461962"/>
          </a:xfrm>
          <a:prstGeom prst="rect">
            <a:avLst/>
          </a:prstGeom>
          <a:noFill/>
          <a:ln w="9525">
            <a:noFill/>
            <a:miter lim="800000"/>
            <a:headEnd/>
            <a:tailEnd/>
          </a:ln>
        </p:spPr>
        <p:txBody>
          <a:bodyPr wrap="none">
            <a:spAutoFit/>
          </a:bodyPr>
          <a:lstStyle/>
          <a:p>
            <a:pPr>
              <a:defRPr/>
            </a:pPr>
            <a:r>
              <a:rPr lang="en-US" b="1" dirty="0">
                <a:solidFill>
                  <a:srgbClr val="FF0000"/>
                </a:solidFill>
                <a:latin typeface="+mn-lt"/>
              </a:rPr>
              <a:t>E</a:t>
            </a:r>
            <a:r>
              <a:rPr lang="en-US" baseline="-25000" dirty="0">
                <a:solidFill>
                  <a:srgbClr val="FF0000"/>
                </a:solidFill>
                <a:latin typeface="+mn-lt"/>
              </a:rPr>
              <a:t>1</a:t>
            </a:r>
            <a:endParaRPr lang="en-US" dirty="0">
              <a:solidFill>
                <a:srgbClr val="FF0000"/>
              </a:solidFill>
              <a:latin typeface="+mn-lt"/>
            </a:endParaRPr>
          </a:p>
        </p:txBody>
      </p:sp>
      <p:sp>
        <p:nvSpPr>
          <p:cNvPr id="142361" name="Text Box 25"/>
          <p:cNvSpPr txBox="1">
            <a:spLocks noChangeArrowheads="1"/>
          </p:cNvSpPr>
          <p:nvPr/>
        </p:nvSpPr>
        <p:spPr bwMode="auto">
          <a:xfrm>
            <a:off x="8096250" y="2187575"/>
            <a:ext cx="503238" cy="461963"/>
          </a:xfrm>
          <a:prstGeom prst="rect">
            <a:avLst/>
          </a:prstGeom>
          <a:noFill/>
          <a:ln w="9525">
            <a:noFill/>
            <a:miter lim="800000"/>
            <a:headEnd/>
            <a:tailEnd/>
          </a:ln>
        </p:spPr>
        <p:txBody>
          <a:bodyPr wrap="none">
            <a:spAutoFit/>
          </a:bodyPr>
          <a:lstStyle/>
          <a:p>
            <a:pPr>
              <a:defRPr/>
            </a:pPr>
            <a:r>
              <a:rPr lang="en-US" b="1" dirty="0">
                <a:solidFill>
                  <a:srgbClr val="FF0000"/>
                </a:solidFill>
                <a:latin typeface="+mn-lt"/>
              </a:rPr>
              <a:t>E</a:t>
            </a:r>
            <a:r>
              <a:rPr lang="en-US" baseline="-25000" dirty="0">
                <a:solidFill>
                  <a:srgbClr val="FF0000"/>
                </a:solidFill>
                <a:latin typeface="+mn-lt"/>
              </a:rPr>
              <a:t>2</a:t>
            </a:r>
            <a:endParaRPr lang="en-US" dirty="0">
              <a:solidFill>
                <a:srgbClr val="FF0000"/>
              </a:solidFill>
              <a:latin typeface="+mn-lt"/>
            </a:endParaRPr>
          </a:p>
        </p:txBody>
      </p:sp>
      <p:sp>
        <p:nvSpPr>
          <p:cNvPr id="142362" name="Oval 26"/>
          <p:cNvSpPr>
            <a:spLocks noChangeAspect="1" noChangeArrowheads="1"/>
          </p:cNvSpPr>
          <p:nvPr/>
        </p:nvSpPr>
        <p:spPr bwMode="auto">
          <a:xfrm>
            <a:off x="8239125" y="4484688"/>
            <a:ext cx="92075" cy="92075"/>
          </a:xfrm>
          <a:prstGeom prst="ellipse">
            <a:avLst/>
          </a:prstGeom>
          <a:solidFill>
            <a:schemeClr val="tx1"/>
          </a:solidFill>
          <a:ln w="9525">
            <a:solidFill>
              <a:schemeClr val="tx1"/>
            </a:solidFill>
            <a:round/>
            <a:headEnd/>
            <a:tailEnd/>
          </a:ln>
        </p:spPr>
        <p:txBody>
          <a:bodyPr wrap="none" anchor="ctr"/>
          <a:lstStyle/>
          <a:p>
            <a:pPr>
              <a:defRPr/>
            </a:pPr>
            <a:endParaRPr lang="en-US">
              <a:latin typeface="+mn-lt"/>
            </a:endParaRPr>
          </a:p>
        </p:txBody>
      </p:sp>
      <p:sp>
        <p:nvSpPr>
          <p:cNvPr id="142363" name="Line 27"/>
          <p:cNvSpPr>
            <a:spLocks noChangeShapeType="1"/>
          </p:cNvSpPr>
          <p:nvPr/>
        </p:nvSpPr>
        <p:spPr bwMode="auto">
          <a:xfrm>
            <a:off x="8285163" y="4527550"/>
            <a:ext cx="0" cy="428625"/>
          </a:xfrm>
          <a:prstGeom prst="line">
            <a:avLst/>
          </a:prstGeom>
          <a:noFill/>
          <a:ln w="38100">
            <a:solidFill>
              <a:srgbClr val="FF0000"/>
            </a:solidFill>
            <a:round/>
            <a:headEnd/>
            <a:tailEnd type="triangle" w="med" len="med"/>
          </a:ln>
        </p:spPr>
        <p:txBody>
          <a:bodyPr/>
          <a:lstStyle/>
          <a:p>
            <a:pPr>
              <a:defRPr/>
            </a:pPr>
            <a:endParaRPr lang="en-US">
              <a:latin typeface="+mn-lt"/>
            </a:endParaRPr>
          </a:p>
        </p:txBody>
      </p:sp>
      <p:sp>
        <p:nvSpPr>
          <p:cNvPr id="142364" name="Text Box 28"/>
          <p:cNvSpPr txBox="1">
            <a:spLocks noChangeArrowheads="1"/>
          </p:cNvSpPr>
          <p:nvPr/>
        </p:nvSpPr>
        <p:spPr bwMode="auto">
          <a:xfrm>
            <a:off x="8308975" y="4538663"/>
            <a:ext cx="503238" cy="461962"/>
          </a:xfrm>
          <a:prstGeom prst="rect">
            <a:avLst/>
          </a:prstGeom>
          <a:noFill/>
          <a:ln w="9525">
            <a:noFill/>
            <a:miter lim="800000"/>
            <a:headEnd/>
            <a:tailEnd/>
          </a:ln>
        </p:spPr>
        <p:txBody>
          <a:bodyPr wrap="none">
            <a:spAutoFit/>
          </a:bodyPr>
          <a:lstStyle/>
          <a:p>
            <a:pPr>
              <a:defRPr/>
            </a:pPr>
            <a:r>
              <a:rPr lang="en-US" b="1" dirty="0">
                <a:solidFill>
                  <a:srgbClr val="FF0000"/>
                </a:solidFill>
                <a:latin typeface="+mn-lt"/>
              </a:rPr>
              <a:t>E</a:t>
            </a:r>
            <a:r>
              <a:rPr lang="en-US" baseline="-25000" dirty="0">
                <a:solidFill>
                  <a:srgbClr val="FF0000"/>
                </a:solidFill>
                <a:latin typeface="+mn-lt"/>
              </a:rPr>
              <a:t>1</a:t>
            </a:r>
            <a:endParaRPr lang="en-US" i="1" dirty="0">
              <a:solidFill>
                <a:srgbClr val="FF0000"/>
              </a:solidFill>
              <a:latin typeface="+mn-lt"/>
            </a:endParaRPr>
          </a:p>
        </p:txBody>
      </p:sp>
      <p:sp>
        <p:nvSpPr>
          <p:cNvPr id="142365" name="Line 29"/>
          <p:cNvSpPr>
            <a:spLocks noChangeShapeType="1"/>
          </p:cNvSpPr>
          <p:nvPr/>
        </p:nvSpPr>
        <p:spPr bwMode="auto">
          <a:xfrm rot="5400000">
            <a:off x="8069263" y="4722812"/>
            <a:ext cx="0" cy="428625"/>
          </a:xfrm>
          <a:prstGeom prst="line">
            <a:avLst/>
          </a:prstGeom>
          <a:noFill/>
          <a:ln w="38100">
            <a:solidFill>
              <a:srgbClr val="FF0000"/>
            </a:solidFill>
            <a:round/>
            <a:headEnd/>
            <a:tailEnd type="triangle" w="med" len="med"/>
          </a:ln>
        </p:spPr>
        <p:txBody>
          <a:bodyPr/>
          <a:lstStyle/>
          <a:p>
            <a:pPr>
              <a:defRPr/>
            </a:pPr>
            <a:endParaRPr lang="en-US">
              <a:latin typeface="+mn-lt"/>
            </a:endParaRPr>
          </a:p>
        </p:txBody>
      </p:sp>
      <p:sp>
        <p:nvSpPr>
          <p:cNvPr id="142366" name="Text Box 30"/>
          <p:cNvSpPr txBox="1">
            <a:spLocks noChangeArrowheads="1"/>
          </p:cNvSpPr>
          <p:nvPr/>
        </p:nvSpPr>
        <p:spPr bwMode="auto">
          <a:xfrm>
            <a:off x="7918450" y="4891088"/>
            <a:ext cx="504825" cy="461962"/>
          </a:xfrm>
          <a:prstGeom prst="rect">
            <a:avLst/>
          </a:prstGeom>
          <a:noFill/>
          <a:ln w="9525">
            <a:noFill/>
            <a:miter lim="800000"/>
            <a:headEnd/>
            <a:tailEnd/>
          </a:ln>
        </p:spPr>
        <p:txBody>
          <a:bodyPr wrap="none">
            <a:spAutoFit/>
          </a:bodyPr>
          <a:lstStyle/>
          <a:p>
            <a:pPr>
              <a:defRPr/>
            </a:pPr>
            <a:r>
              <a:rPr lang="en-US" b="1" dirty="0">
                <a:solidFill>
                  <a:srgbClr val="FF0000"/>
                </a:solidFill>
                <a:latin typeface="+mn-lt"/>
              </a:rPr>
              <a:t>E</a:t>
            </a:r>
            <a:r>
              <a:rPr lang="en-US" baseline="-25000" dirty="0">
                <a:solidFill>
                  <a:srgbClr val="FF0000"/>
                </a:solidFill>
                <a:latin typeface="+mn-lt"/>
              </a:rPr>
              <a:t>2</a:t>
            </a:r>
            <a:endParaRPr lang="en-US" i="1" dirty="0">
              <a:solidFill>
                <a:srgbClr val="FF0000"/>
              </a:solidFill>
              <a:latin typeface="+mn-lt"/>
            </a:endParaRPr>
          </a:p>
        </p:txBody>
      </p:sp>
      <p:sp>
        <p:nvSpPr>
          <p:cNvPr id="142367" name="Line 31"/>
          <p:cNvSpPr>
            <a:spLocks noChangeShapeType="1"/>
          </p:cNvSpPr>
          <p:nvPr/>
        </p:nvSpPr>
        <p:spPr bwMode="auto">
          <a:xfrm flipH="1">
            <a:off x="7845425" y="4540250"/>
            <a:ext cx="434975" cy="409575"/>
          </a:xfrm>
          <a:prstGeom prst="line">
            <a:avLst/>
          </a:prstGeom>
          <a:noFill/>
          <a:ln w="57150">
            <a:solidFill>
              <a:srgbClr val="FF0000"/>
            </a:solidFill>
            <a:round/>
            <a:headEnd/>
            <a:tailEnd type="triangle" w="med" len="med"/>
          </a:ln>
        </p:spPr>
        <p:txBody>
          <a:bodyPr/>
          <a:lstStyle/>
          <a:p>
            <a:pPr>
              <a:defRPr/>
            </a:pPr>
            <a:endParaRPr lang="en-US">
              <a:latin typeface="+mn-lt"/>
            </a:endParaRPr>
          </a:p>
        </p:txBody>
      </p:sp>
      <p:sp>
        <p:nvSpPr>
          <p:cNvPr id="142368" name="Text Box 32"/>
          <p:cNvSpPr txBox="1">
            <a:spLocks noChangeArrowheads="1"/>
          </p:cNvSpPr>
          <p:nvPr/>
        </p:nvSpPr>
        <p:spPr bwMode="auto">
          <a:xfrm rot="18878942">
            <a:off x="7366001" y="4308475"/>
            <a:ext cx="1060450" cy="460375"/>
          </a:xfrm>
          <a:prstGeom prst="rect">
            <a:avLst/>
          </a:prstGeom>
          <a:noFill/>
          <a:ln w="9525">
            <a:noFill/>
            <a:miter lim="800000"/>
            <a:headEnd/>
            <a:tailEnd/>
          </a:ln>
        </p:spPr>
        <p:txBody>
          <a:bodyPr>
            <a:spAutoFit/>
          </a:bodyPr>
          <a:lstStyle/>
          <a:p>
            <a:pPr>
              <a:defRPr/>
            </a:pPr>
            <a:r>
              <a:rPr lang="en-US" b="1" dirty="0">
                <a:solidFill>
                  <a:srgbClr val="FF0000"/>
                </a:solidFill>
                <a:latin typeface="+mn-lt"/>
              </a:rPr>
              <a:t>E</a:t>
            </a:r>
            <a:r>
              <a:rPr lang="en-US" baseline="-25000" dirty="0">
                <a:solidFill>
                  <a:srgbClr val="FF0000"/>
                </a:solidFill>
                <a:latin typeface="+mn-lt"/>
              </a:rPr>
              <a:t>1</a:t>
            </a:r>
            <a:r>
              <a:rPr lang="en-US" dirty="0">
                <a:latin typeface="+mn-lt"/>
              </a:rPr>
              <a:t>+</a:t>
            </a:r>
            <a:r>
              <a:rPr lang="en-US" b="1" dirty="0">
                <a:solidFill>
                  <a:srgbClr val="FF0000"/>
                </a:solidFill>
                <a:latin typeface="+mn-lt"/>
              </a:rPr>
              <a:t>E</a:t>
            </a:r>
            <a:r>
              <a:rPr lang="en-US" baseline="-25000" dirty="0">
                <a:solidFill>
                  <a:srgbClr val="FF0000"/>
                </a:solidFill>
                <a:latin typeface="+mn-lt"/>
              </a:rPr>
              <a:t>2</a:t>
            </a:r>
            <a:endParaRPr lang="en-US" i="1" dirty="0">
              <a:solidFill>
                <a:srgbClr val="FF0000"/>
              </a:solidFill>
              <a:latin typeface="+mn-lt"/>
            </a:endParaRPr>
          </a:p>
        </p:txBody>
      </p:sp>
      <p:sp>
        <p:nvSpPr>
          <p:cNvPr id="142369" name="Text Box 33"/>
          <p:cNvSpPr txBox="1">
            <a:spLocks noChangeArrowheads="1"/>
          </p:cNvSpPr>
          <p:nvPr/>
        </p:nvSpPr>
        <p:spPr bwMode="auto">
          <a:xfrm>
            <a:off x="7318375" y="5189538"/>
            <a:ext cx="1763713" cy="1200150"/>
          </a:xfrm>
          <a:prstGeom prst="rect">
            <a:avLst/>
          </a:prstGeom>
          <a:noFill/>
          <a:ln w="9525">
            <a:noFill/>
            <a:miter lim="800000"/>
            <a:headEnd/>
            <a:tailEnd/>
          </a:ln>
        </p:spPr>
        <p:txBody>
          <a:bodyPr>
            <a:spAutoFit/>
          </a:bodyPr>
          <a:lstStyle/>
          <a:p>
            <a:pPr algn="ctr">
              <a:defRPr/>
            </a:pPr>
            <a:r>
              <a:rPr lang="en-US" i="1" dirty="0">
                <a:solidFill>
                  <a:schemeClr val="hlink"/>
                </a:solidFill>
                <a:latin typeface="+mn-lt"/>
                <a:sym typeface="Symbol" pitchFamily="18" charset="2"/>
              </a:rPr>
              <a:t>sum points to center of square</a:t>
            </a:r>
            <a:endParaRPr lang="en-US" dirty="0">
              <a:solidFill>
                <a:schemeClr val="hlink"/>
              </a:solidFill>
              <a:latin typeface="+mn-lt"/>
              <a:sym typeface="Symbol" pitchFamily="18" charset="2"/>
            </a:endParaRPr>
          </a:p>
        </p:txBody>
      </p:sp>
      <p:sp>
        <p:nvSpPr>
          <p:cNvPr id="142370" name="Line 34"/>
          <p:cNvSpPr>
            <a:spLocks noChangeShapeType="1"/>
          </p:cNvSpPr>
          <p:nvPr/>
        </p:nvSpPr>
        <p:spPr bwMode="auto">
          <a:xfrm flipH="1">
            <a:off x="8178800" y="2667000"/>
            <a:ext cx="434975" cy="409575"/>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2371" name="Text Box 35"/>
          <p:cNvSpPr txBox="1">
            <a:spLocks noChangeArrowheads="1"/>
          </p:cNvSpPr>
          <p:nvPr/>
        </p:nvSpPr>
        <p:spPr bwMode="auto">
          <a:xfrm>
            <a:off x="7405688" y="3254375"/>
            <a:ext cx="561975" cy="461963"/>
          </a:xfrm>
          <a:prstGeom prst="rect">
            <a:avLst/>
          </a:prstGeom>
          <a:noFill/>
          <a:ln w="9525">
            <a:noFill/>
            <a:miter lim="800000"/>
            <a:headEnd/>
            <a:tailEnd/>
          </a:ln>
        </p:spPr>
        <p:txBody>
          <a:bodyPr wrap="none">
            <a:spAutoFit/>
          </a:bodyPr>
          <a:lstStyle/>
          <a:p>
            <a:pPr>
              <a:defRPr/>
            </a:pPr>
            <a:r>
              <a:rPr lang="en-US" dirty="0">
                <a:latin typeface="+mn-lt"/>
              </a:rPr>
              <a:t>(a)</a:t>
            </a:r>
          </a:p>
        </p:txBody>
      </p:sp>
      <p:sp>
        <p:nvSpPr>
          <p:cNvPr id="142372" name="Text Box 36"/>
          <p:cNvSpPr txBox="1">
            <a:spLocks noChangeArrowheads="1"/>
          </p:cNvSpPr>
          <p:nvPr/>
        </p:nvSpPr>
        <p:spPr bwMode="auto">
          <a:xfrm>
            <a:off x="8567738" y="2276475"/>
            <a:ext cx="560387" cy="461963"/>
          </a:xfrm>
          <a:prstGeom prst="rect">
            <a:avLst/>
          </a:prstGeom>
          <a:noFill/>
          <a:ln w="9525">
            <a:noFill/>
            <a:miter lim="800000"/>
            <a:headEnd/>
            <a:tailEnd/>
          </a:ln>
        </p:spPr>
        <p:txBody>
          <a:bodyPr wrap="none">
            <a:spAutoFit/>
          </a:bodyPr>
          <a:lstStyle/>
          <a:p>
            <a:pPr>
              <a:defRPr/>
            </a:pPr>
            <a:r>
              <a:rPr lang="en-US" dirty="0">
                <a:latin typeface="+mn-lt"/>
              </a:rPr>
              <a:t>(b)</a:t>
            </a:r>
          </a:p>
        </p:txBody>
      </p:sp>
      <p:sp>
        <p:nvSpPr>
          <p:cNvPr id="142373" name="Line 37"/>
          <p:cNvSpPr>
            <a:spLocks noChangeShapeType="1"/>
          </p:cNvSpPr>
          <p:nvPr/>
        </p:nvSpPr>
        <p:spPr bwMode="auto">
          <a:xfrm flipH="1">
            <a:off x="8378825" y="2587625"/>
            <a:ext cx="120650" cy="1952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74" name="Line 38"/>
          <p:cNvSpPr>
            <a:spLocks noChangeShapeType="1"/>
          </p:cNvSpPr>
          <p:nvPr/>
        </p:nvSpPr>
        <p:spPr bwMode="auto">
          <a:xfrm flipH="1">
            <a:off x="8532813" y="2806700"/>
            <a:ext cx="192087" cy="1063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75" name="Text Box 39"/>
          <p:cNvSpPr txBox="1">
            <a:spLocks noChangeArrowheads="1"/>
          </p:cNvSpPr>
          <p:nvPr/>
        </p:nvSpPr>
        <p:spPr bwMode="auto">
          <a:xfrm>
            <a:off x="6681788" y="5421313"/>
            <a:ext cx="842962" cy="461962"/>
          </a:xfrm>
          <a:prstGeom prst="rect">
            <a:avLst/>
          </a:prstGeom>
          <a:noFill/>
          <a:ln w="9525">
            <a:noFill/>
            <a:miter lim="800000"/>
            <a:headEnd/>
            <a:tailEnd/>
          </a:ln>
        </p:spPr>
        <p:txBody>
          <a:bodyPr>
            <a:spAutoFit/>
          </a:bodyPr>
          <a:lstStyle/>
          <a:p>
            <a:pPr>
              <a:spcBef>
                <a:spcPct val="50000"/>
              </a:spcBef>
              <a:defRPr/>
            </a:pPr>
            <a:r>
              <a:rPr lang="en-US" dirty="0">
                <a:solidFill>
                  <a:schemeClr val="hlink"/>
                </a:solidFill>
                <a:latin typeface="+mn-lt"/>
                <a:sym typeface="Symbol" pitchFamily="18" charset="2"/>
              </a:rPr>
              <a:t>().</a:t>
            </a:r>
          </a:p>
        </p:txBody>
      </p:sp>
      <p:sp>
        <p:nvSpPr>
          <p:cNvPr id="142376" name="Text Box 40"/>
          <p:cNvSpPr txBox="1">
            <a:spLocks noChangeArrowheads="1"/>
          </p:cNvSpPr>
          <p:nvPr/>
        </p:nvSpPr>
        <p:spPr bwMode="auto">
          <a:xfrm>
            <a:off x="6630988" y="5851525"/>
            <a:ext cx="949325" cy="461963"/>
          </a:xfrm>
          <a:prstGeom prst="rect">
            <a:avLst/>
          </a:prstGeom>
          <a:noFill/>
          <a:ln w="9525">
            <a:noFill/>
            <a:miter lim="800000"/>
            <a:headEnd/>
            <a:tailEnd/>
          </a:ln>
        </p:spPr>
        <p:txBody>
          <a:bodyPr>
            <a:spAutoFit/>
          </a:bodyPr>
          <a:lstStyle/>
          <a:p>
            <a:pPr>
              <a:spcBef>
                <a:spcPct val="50000"/>
              </a:spcBef>
              <a:defRPr/>
            </a:pPr>
            <a:r>
              <a:rPr lang="en-US" dirty="0">
                <a:solidFill>
                  <a:schemeClr val="hlink"/>
                </a:solidFill>
                <a:latin typeface="+mn-lt"/>
                <a:sym typeface="Symbol" pitchFamily="18" charset="2"/>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2340">
                                            <p:txEl>
                                              <p:pRg st="0" end="0"/>
                                            </p:txEl>
                                          </p:spTgt>
                                        </p:tgtEl>
                                        <p:attrNameLst>
                                          <p:attrName>style.visibility</p:attrName>
                                        </p:attrNameLst>
                                      </p:cBhvr>
                                      <p:to>
                                        <p:strVal val="visible"/>
                                      </p:to>
                                    </p:set>
                                    <p:anim calcmode="lin" valueType="num">
                                      <p:cBhvr additive="base">
                                        <p:cTn id="13" dur="500" fill="hold"/>
                                        <p:tgtEl>
                                          <p:spTgt spid="14234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234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2340">
                                            <p:txEl>
                                              <p:pRg st="1" end="1"/>
                                            </p:txEl>
                                          </p:spTgt>
                                        </p:tgtEl>
                                        <p:attrNameLst>
                                          <p:attrName>style.visibility</p:attrName>
                                        </p:attrNameLst>
                                      </p:cBhvr>
                                      <p:to>
                                        <p:strVal val="visible"/>
                                      </p:to>
                                    </p:set>
                                    <p:anim calcmode="lin" valueType="num">
                                      <p:cBhvr additive="base">
                                        <p:cTn id="19" dur="500" fill="hold"/>
                                        <p:tgtEl>
                                          <p:spTgt spid="14234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234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2340">
                                            <p:txEl>
                                              <p:pRg st="2" end="2"/>
                                            </p:txEl>
                                          </p:spTgt>
                                        </p:tgtEl>
                                        <p:attrNameLst>
                                          <p:attrName>style.visibility</p:attrName>
                                        </p:attrNameLst>
                                      </p:cBhvr>
                                      <p:to>
                                        <p:strVal val="visible"/>
                                      </p:to>
                                    </p:set>
                                    <p:anim calcmode="lin" valueType="num">
                                      <p:cBhvr additive="base">
                                        <p:cTn id="25" dur="500" fill="hold"/>
                                        <p:tgtEl>
                                          <p:spTgt spid="14234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234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42340">
                                            <p:txEl>
                                              <p:pRg st="3" end="3"/>
                                            </p:txEl>
                                          </p:spTgt>
                                        </p:tgtEl>
                                        <p:attrNameLst>
                                          <p:attrName>style.visibility</p:attrName>
                                        </p:attrNameLst>
                                      </p:cBhvr>
                                      <p:to>
                                        <p:strVal val="visible"/>
                                      </p:to>
                                    </p:set>
                                    <p:anim calcmode="lin" valueType="num">
                                      <p:cBhvr additive="base">
                                        <p:cTn id="31" dur="500" fill="hold"/>
                                        <p:tgtEl>
                                          <p:spTgt spid="14234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234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subTnLst>
                                    <p:audio>
                                      <p:cMediaNode>
                                        <p:cTn display="0" masterRel="sameClick">
                                          <p:stCondLst>
                                            <p:cond evt="begin" delay="0">
                                              <p:tn val="42"/>
                                            </p:cond>
                                          </p:stCondLst>
                                          <p:endCondLst>
                                            <p:cond evt="onStopAudio" delay="0">
                                              <p:tgtEl>
                                                <p:sldTgt/>
                                              </p:tgtEl>
                                            </p:cond>
                                          </p:endCondLst>
                                        </p:cTn>
                                        <p:tgtEl>
                                          <p:sndTgt r:embed="rId3" name="camera.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ntr" presetSubtype="0"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500" fill="hold"/>
                                        <p:tgtEl>
                                          <p:spTgt spid="3"/>
                                        </p:tgtEl>
                                        <p:attrNameLst>
                                          <p:attrName>ppt_w</p:attrName>
                                        </p:attrNameLst>
                                      </p:cBhvr>
                                      <p:tavLst>
                                        <p:tav tm="0">
                                          <p:val>
                                            <p:fltVal val="0"/>
                                          </p:val>
                                        </p:tav>
                                        <p:tav tm="100000">
                                          <p:val>
                                            <p:strVal val="#ppt_w"/>
                                          </p:val>
                                        </p:tav>
                                      </p:tavLst>
                                    </p:anim>
                                    <p:anim calcmode="lin" valueType="num">
                                      <p:cBhvr>
                                        <p:cTn id="52" dur="500" fill="hold"/>
                                        <p:tgtEl>
                                          <p:spTgt spid="3"/>
                                        </p:tgtEl>
                                        <p:attrNameLst>
                                          <p:attrName>ppt_h</p:attrName>
                                        </p:attrNameLst>
                                      </p:cBhvr>
                                      <p:tavLst>
                                        <p:tav tm="0">
                                          <p:val>
                                            <p:fltVal val="0"/>
                                          </p:val>
                                        </p:tav>
                                        <p:tav tm="100000">
                                          <p:val>
                                            <p:strVal val="#ppt_h"/>
                                          </p:val>
                                        </p:tav>
                                      </p:tavLst>
                                    </p:anim>
                                    <p:animEffect transition="in" filter="fade">
                                      <p:cBhvr>
                                        <p:cTn id="53" dur="500"/>
                                        <p:tgtEl>
                                          <p:spTgt spid="3"/>
                                        </p:tgtEl>
                                      </p:cBhvr>
                                    </p:animEffect>
                                  </p:childTnLst>
                                  <p:subTnLst>
                                    <p:audio>
                                      <p:cMediaNode>
                                        <p:cTn display="0" masterRel="sameClick">
                                          <p:stCondLst>
                                            <p:cond evt="begin" delay="0">
                                              <p:tn val="49"/>
                                            </p:cond>
                                          </p:stCondLst>
                                          <p:endCondLst>
                                            <p:cond evt="onStopAudio" delay="0">
                                              <p:tgtEl>
                                                <p:sldTgt/>
                                              </p:tgtEl>
                                            </p:cond>
                                          </p:endCondLst>
                                        </p:cTn>
                                        <p:tgtEl>
                                          <p:sndTgt r:embed="rId3" name="camera.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142346"/>
                                        </p:tgtEl>
                                        <p:attrNameLst>
                                          <p:attrName>style.visibility</p:attrName>
                                        </p:attrNameLst>
                                      </p:cBhvr>
                                      <p:to>
                                        <p:strVal val="visible"/>
                                      </p:to>
                                    </p:set>
                                    <p:anim calcmode="lin" valueType="num">
                                      <p:cBhvr>
                                        <p:cTn id="58" dur="500" fill="hold"/>
                                        <p:tgtEl>
                                          <p:spTgt spid="142346"/>
                                        </p:tgtEl>
                                        <p:attrNameLst>
                                          <p:attrName>ppt_w</p:attrName>
                                        </p:attrNameLst>
                                      </p:cBhvr>
                                      <p:tavLst>
                                        <p:tav tm="0">
                                          <p:val>
                                            <p:fltVal val="0"/>
                                          </p:val>
                                        </p:tav>
                                        <p:tav tm="100000">
                                          <p:val>
                                            <p:strVal val="#ppt_w"/>
                                          </p:val>
                                        </p:tav>
                                      </p:tavLst>
                                    </p:anim>
                                    <p:anim calcmode="lin" valueType="num">
                                      <p:cBhvr>
                                        <p:cTn id="59" dur="500" fill="hold"/>
                                        <p:tgtEl>
                                          <p:spTgt spid="142346"/>
                                        </p:tgtEl>
                                        <p:attrNameLst>
                                          <p:attrName>ppt_h</p:attrName>
                                        </p:attrNameLst>
                                      </p:cBhvr>
                                      <p:tavLst>
                                        <p:tav tm="0">
                                          <p:val>
                                            <p:fltVal val="0"/>
                                          </p:val>
                                        </p:tav>
                                        <p:tav tm="100000">
                                          <p:val>
                                            <p:strVal val="#ppt_h"/>
                                          </p:val>
                                        </p:tav>
                                      </p:tavLst>
                                    </p:anim>
                                    <p:animEffect transition="in" filter="fade">
                                      <p:cBhvr>
                                        <p:cTn id="60" dur="500"/>
                                        <p:tgtEl>
                                          <p:spTgt spid="142346"/>
                                        </p:tgtEl>
                                      </p:cBhvr>
                                    </p:animEffect>
                                  </p:childTnLst>
                                  <p:subTnLst>
                                    <p:audio>
                                      <p:cMediaNode>
                                        <p:cTn display="0" masterRel="sameClick">
                                          <p:stCondLst>
                                            <p:cond evt="begin" delay="0">
                                              <p:tn val="56"/>
                                            </p:cond>
                                          </p:stCondLst>
                                          <p:endCondLst>
                                            <p:cond evt="onStopAudio" delay="0">
                                              <p:tgtEl>
                                                <p:sldTgt/>
                                              </p:tgtEl>
                                            </p:cond>
                                          </p:endCondLst>
                                        </p:cTn>
                                        <p:tgtEl>
                                          <p:sndTgt r:embed="rId3" name="camera.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53" presetClass="entr" presetSubtype="0" fill="hold" grpId="0" nodeType="clickEffect">
                                  <p:stCondLst>
                                    <p:cond delay="0"/>
                                  </p:stCondLst>
                                  <p:childTnLst>
                                    <p:set>
                                      <p:cBhvr>
                                        <p:cTn id="64" dur="1" fill="hold">
                                          <p:stCondLst>
                                            <p:cond delay="0"/>
                                          </p:stCondLst>
                                        </p:cTn>
                                        <p:tgtEl>
                                          <p:spTgt spid="142371"/>
                                        </p:tgtEl>
                                        <p:attrNameLst>
                                          <p:attrName>style.visibility</p:attrName>
                                        </p:attrNameLst>
                                      </p:cBhvr>
                                      <p:to>
                                        <p:strVal val="visible"/>
                                      </p:to>
                                    </p:set>
                                    <p:anim calcmode="lin" valueType="num">
                                      <p:cBhvr>
                                        <p:cTn id="65" dur="500" fill="hold"/>
                                        <p:tgtEl>
                                          <p:spTgt spid="142371"/>
                                        </p:tgtEl>
                                        <p:attrNameLst>
                                          <p:attrName>ppt_w</p:attrName>
                                        </p:attrNameLst>
                                      </p:cBhvr>
                                      <p:tavLst>
                                        <p:tav tm="0">
                                          <p:val>
                                            <p:fltVal val="0"/>
                                          </p:val>
                                        </p:tav>
                                        <p:tav tm="100000">
                                          <p:val>
                                            <p:strVal val="#ppt_w"/>
                                          </p:val>
                                        </p:tav>
                                      </p:tavLst>
                                    </p:anim>
                                    <p:anim calcmode="lin" valueType="num">
                                      <p:cBhvr>
                                        <p:cTn id="66" dur="500" fill="hold"/>
                                        <p:tgtEl>
                                          <p:spTgt spid="142371"/>
                                        </p:tgtEl>
                                        <p:attrNameLst>
                                          <p:attrName>ppt_h</p:attrName>
                                        </p:attrNameLst>
                                      </p:cBhvr>
                                      <p:tavLst>
                                        <p:tav tm="0">
                                          <p:val>
                                            <p:fltVal val="0"/>
                                          </p:val>
                                        </p:tav>
                                        <p:tav tm="100000">
                                          <p:val>
                                            <p:strVal val="#ppt_h"/>
                                          </p:val>
                                        </p:tav>
                                      </p:tavLst>
                                    </p:anim>
                                    <p:animEffect transition="in" filter="fade">
                                      <p:cBhvr>
                                        <p:cTn id="67" dur="500"/>
                                        <p:tgtEl>
                                          <p:spTgt spid="142371"/>
                                        </p:tgtEl>
                                      </p:cBhvr>
                                    </p:animEffect>
                                  </p:childTnLst>
                                  <p:subTnLst>
                                    <p:audio>
                                      <p:cMediaNode>
                                        <p:cTn display="0" masterRel="sameClick">
                                          <p:stCondLst>
                                            <p:cond evt="begin" delay="0">
                                              <p:tn val="63"/>
                                            </p:cond>
                                          </p:stCondLst>
                                          <p:endCondLst>
                                            <p:cond evt="onStopAudio" delay="0">
                                              <p:tgtEl>
                                                <p:sldTgt/>
                                              </p:tgtEl>
                                            </p:cond>
                                          </p:endCondLst>
                                        </p:cTn>
                                        <p:tgtEl>
                                          <p:sndTgt r:embed="rId5" name="cashreg.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142353"/>
                                        </p:tgtEl>
                                        <p:attrNameLst>
                                          <p:attrName>style.visibility</p:attrName>
                                        </p:attrNameLst>
                                      </p:cBhvr>
                                      <p:to>
                                        <p:strVal val="visible"/>
                                      </p:to>
                                    </p:set>
                                    <p:anim calcmode="lin" valueType="num">
                                      <p:cBhvr>
                                        <p:cTn id="72" dur="500" fill="hold"/>
                                        <p:tgtEl>
                                          <p:spTgt spid="142353"/>
                                        </p:tgtEl>
                                        <p:attrNameLst>
                                          <p:attrName>ppt_w</p:attrName>
                                        </p:attrNameLst>
                                      </p:cBhvr>
                                      <p:tavLst>
                                        <p:tav tm="0">
                                          <p:val>
                                            <p:fltVal val="0"/>
                                          </p:val>
                                        </p:tav>
                                        <p:tav tm="100000">
                                          <p:val>
                                            <p:strVal val="#ppt_w"/>
                                          </p:val>
                                        </p:tav>
                                      </p:tavLst>
                                    </p:anim>
                                    <p:anim calcmode="lin" valueType="num">
                                      <p:cBhvr>
                                        <p:cTn id="73" dur="500" fill="hold"/>
                                        <p:tgtEl>
                                          <p:spTgt spid="142353"/>
                                        </p:tgtEl>
                                        <p:attrNameLst>
                                          <p:attrName>ppt_h</p:attrName>
                                        </p:attrNameLst>
                                      </p:cBhvr>
                                      <p:tavLst>
                                        <p:tav tm="0">
                                          <p:val>
                                            <p:fltVal val="0"/>
                                          </p:val>
                                        </p:tav>
                                        <p:tav tm="100000">
                                          <p:val>
                                            <p:strVal val="#ppt_h"/>
                                          </p:val>
                                        </p:tav>
                                      </p:tavLst>
                                    </p:anim>
                                    <p:animEffect transition="in" filter="fade">
                                      <p:cBhvr>
                                        <p:cTn id="74" dur="500"/>
                                        <p:tgtEl>
                                          <p:spTgt spid="142353"/>
                                        </p:tgtEl>
                                      </p:cBhvr>
                                    </p:animEffect>
                                  </p:childTnLst>
                                  <p:subTnLst>
                                    <p:audio>
                                      <p:cMediaNode>
                                        <p:cTn display="0" masterRel="sameClick">
                                          <p:stCondLst>
                                            <p:cond evt="begin" delay="0">
                                              <p:tn val="70"/>
                                            </p:cond>
                                          </p:stCondLst>
                                          <p:endCondLst>
                                            <p:cond evt="onStopAudio" delay="0">
                                              <p:tgtEl>
                                                <p:sldTgt/>
                                              </p:tgtEl>
                                            </p:cond>
                                          </p:endCondLst>
                                        </p:cTn>
                                        <p:tgtEl>
                                          <p:sndTgt r:embed="rId3" name="camera.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142372"/>
                                        </p:tgtEl>
                                        <p:attrNameLst>
                                          <p:attrName>style.visibility</p:attrName>
                                        </p:attrNameLst>
                                      </p:cBhvr>
                                      <p:to>
                                        <p:strVal val="visible"/>
                                      </p:to>
                                    </p:set>
                                    <p:anim calcmode="lin" valueType="num">
                                      <p:cBhvr>
                                        <p:cTn id="79" dur="500" fill="hold"/>
                                        <p:tgtEl>
                                          <p:spTgt spid="142372"/>
                                        </p:tgtEl>
                                        <p:attrNameLst>
                                          <p:attrName>ppt_w</p:attrName>
                                        </p:attrNameLst>
                                      </p:cBhvr>
                                      <p:tavLst>
                                        <p:tav tm="0">
                                          <p:val>
                                            <p:fltVal val="0"/>
                                          </p:val>
                                        </p:tav>
                                        <p:tav tm="100000">
                                          <p:val>
                                            <p:strVal val="#ppt_w"/>
                                          </p:val>
                                        </p:tav>
                                      </p:tavLst>
                                    </p:anim>
                                    <p:anim calcmode="lin" valueType="num">
                                      <p:cBhvr>
                                        <p:cTn id="80" dur="500" fill="hold"/>
                                        <p:tgtEl>
                                          <p:spTgt spid="142372"/>
                                        </p:tgtEl>
                                        <p:attrNameLst>
                                          <p:attrName>ppt_h</p:attrName>
                                        </p:attrNameLst>
                                      </p:cBhvr>
                                      <p:tavLst>
                                        <p:tav tm="0">
                                          <p:val>
                                            <p:fltVal val="0"/>
                                          </p:val>
                                        </p:tav>
                                        <p:tav tm="100000">
                                          <p:val>
                                            <p:strVal val="#ppt_h"/>
                                          </p:val>
                                        </p:tav>
                                      </p:tavLst>
                                    </p:anim>
                                    <p:animEffect transition="in" filter="fade">
                                      <p:cBhvr>
                                        <p:cTn id="81" dur="500"/>
                                        <p:tgtEl>
                                          <p:spTgt spid="142372"/>
                                        </p:tgtEl>
                                      </p:cBhvr>
                                    </p:animEffect>
                                  </p:childTnLst>
                                  <p:subTnLst>
                                    <p:audio>
                                      <p:cMediaNode>
                                        <p:cTn display="0" masterRel="sameClick">
                                          <p:stCondLst>
                                            <p:cond evt="begin" delay="0">
                                              <p:tn val="77"/>
                                            </p:cond>
                                          </p:stCondLst>
                                          <p:endCondLst>
                                            <p:cond evt="onStopAudio" delay="0">
                                              <p:tgtEl>
                                                <p:sldTgt/>
                                              </p:tgtEl>
                                            </p:cond>
                                          </p:endCondLst>
                                        </p:cTn>
                                        <p:tgtEl>
                                          <p:sndTgt r:embed="rId5" name="cashreg.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ntr" presetSubtype="4" fill="hold" nodeType="clickEffect">
                                  <p:stCondLst>
                                    <p:cond delay="0"/>
                                  </p:stCondLst>
                                  <p:childTnLst>
                                    <p:set>
                                      <p:cBhvr>
                                        <p:cTn id="85" dur="1" fill="hold">
                                          <p:stCondLst>
                                            <p:cond delay="0"/>
                                          </p:stCondLst>
                                        </p:cTn>
                                        <p:tgtEl>
                                          <p:spTgt spid="142340">
                                            <p:txEl>
                                              <p:pRg st="4" end="4"/>
                                            </p:txEl>
                                          </p:spTgt>
                                        </p:tgtEl>
                                        <p:attrNameLst>
                                          <p:attrName>style.visibility</p:attrName>
                                        </p:attrNameLst>
                                      </p:cBhvr>
                                      <p:to>
                                        <p:strVal val="visible"/>
                                      </p:to>
                                    </p:set>
                                    <p:anim calcmode="lin" valueType="num">
                                      <p:cBhvr additive="base">
                                        <p:cTn id="86" dur="500" fill="hold"/>
                                        <p:tgtEl>
                                          <p:spTgt spid="142340">
                                            <p:txEl>
                                              <p:pRg st="4" end="4"/>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14234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4" name="arrow.wav"/>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142354"/>
                                        </p:tgtEl>
                                        <p:attrNameLst>
                                          <p:attrName>style.visibility</p:attrName>
                                        </p:attrNameLst>
                                      </p:cBhvr>
                                      <p:to>
                                        <p:strVal val="visible"/>
                                      </p:to>
                                    </p:set>
                                    <p:animEffect transition="in" filter="wipe(up)">
                                      <p:cBhvr>
                                        <p:cTn id="92" dur="500"/>
                                        <p:tgtEl>
                                          <p:spTgt spid="142354"/>
                                        </p:tgtEl>
                                      </p:cBhvr>
                                    </p:animEffect>
                                  </p:childTnLst>
                                  <p:subTnLst>
                                    <p:audio>
                                      <p:cMediaNode>
                                        <p:cTn display="0" masterRel="sameClick">
                                          <p:stCondLst>
                                            <p:cond evt="begin" delay="0">
                                              <p:tn val="90"/>
                                            </p:cond>
                                          </p:stCondLst>
                                          <p:endCondLst>
                                            <p:cond evt="onStopAudio" delay="0">
                                              <p:tgtEl>
                                                <p:sldTgt/>
                                              </p:tgtEl>
                                            </p:cond>
                                          </p:endCondLst>
                                        </p:cTn>
                                        <p:tgtEl>
                                          <p:sndTgt r:embed="rId5" name="cashreg.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142355"/>
                                        </p:tgtEl>
                                        <p:attrNameLst>
                                          <p:attrName>style.visibility</p:attrName>
                                        </p:attrNameLst>
                                      </p:cBhvr>
                                      <p:to>
                                        <p:strVal val="visible"/>
                                      </p:to>
                                    </p:set>
                                    <p:animEffect transition="in" filter="wipe(down)">
                                      <p:cBhvr>
                                        <p:cTn id="97" dur="500"/>
                                        <p:tgtEl>
                                          <p:spTgt spid="142355"/>
                                        </p:tgtEl>
                                      </p:cBhvr>
                                    </p:animEffect>
                                  </p:childTnLst>
                                  <p:subTnLst>
                                    <p:audio>
                                      <p:cMediaNode>
                                        <p:cTn display="0" masterRel="sameClick">
                                          <p:stCondLst>
                                            <p:cond evt="begin" delay="0">
                                              <p:tn val="95"/>
                                            </p:cond>
                                          </p:stCondLst>
                                          <p:endCondLst>
                                            <p:cond evt="onStopAudio" delay="0">
                                              <p:tgtEl>
                                                <p:sldTgt/>
                                              </p:tgtEl>
                                            </p:cond>
                                          </p:endCondLst>
                                        </p:cTn>
                                        <p:tgtEl>
                                          <p:sndTgt r:embed="rId5" name="cashreg.wav"/>
                                        </p:tgtEl>
                                      </p:cMediaNode>
                                    </p:audio>
                                  </p:sub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142357"/>
                                        </p:tgtEl>
                                        <p:attrNameLst>
                                          <p:attrName>style.visibility</p:attrName>
                                        </p:attrNameLst>
                                      </p:cBhvr>
                                      <p:to>
                                        <p:strVal val="visible"/>
                                      </p:to>
                                    </p:set>
                                    <p:animEffect transition="in" filter="wipe(down)">
                                      <p:cBhvr>
                                        <p:cTn id="102" dur="500"/>
                                        <p:tgtEl>
                                          <p:spTgt spid="142357"/>
                                        </p:tgtEl>
                                      </p:cBhvr>
                                    </p:animEffect>
                                  </p:childTnLst>
                                  <p:subTnLst>
                                    <p:audio>
                                      <p:cMediaNode>
                                        <p:cTn display="0" masterRel="sameClick">
                                          <p:stCondLst>
                                            <p:cond evt="begin" delay="0">
                                              <p:tn val="100"/>
                                            </p:cond>
                                          </p:stCondLst>
                                          <p:endCondLst>
                                            <p:cond evt="onStopAudio" delay="0">
                                              <p:tgtEl>
                                                <p:sldTgt/>
                                              </p:tgtEl>
                                            </p:cond>
                                          </p:endCondLst>
                                        </p:cTn>
                                        <p:tgtEl>
                                          <p:sndTgt r:embed="rId5" name="cashreg.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142358"/>
                                        </p:tgtEl>
                                        <p:attrNameLst>
                                          <p:attrName>style.visibility</p:attrName>
                                        </p:attrNameLst>
                                      </p:cBhvr>
                                      <p:to>
                                        <p:strVal val="visible"/>
                                      </p:to>
                                    </p:set>
                                    <p:animEffect transition="in" filter="wipe(down)">
                                      <p:cBhvr>
                                        <p:cTn id="107" dur="500"/>
                                        <p:tgtEl>
                                          <p:spTgt spid="142358"/>
                                        </p:tgtEl>
                                      </p:cBhvr>
                                    </p:animEffect>
                                  </p:childTnLst>
                                  <p:subTnLst>
                                    <p:audio>
                                      <p:cMediaNode>
                                        <p:cTn display="0" masterRel="sameClick">
                                          <p:stCondLst>
                                            <p:cond evt="begin" delay="0">
                                              <p:tn val="105"/>
                                            </p:cond>
                                          </p:stCondLst>
                                          <p:endCondLst>
                                            <p:cond evt="onStopAudio" delay="0">
                                              <p:tgtEl>
                                                <p:sldTgt/>
                                              </p:tgtEl>
                                            </p:cond>
                                          </p:endCondLst>
                                        </p:cTn>
                                        <p:tgtEl>
                                          <p:sndTgt r:embed="rId5" name="cashreg.wav"/>
                                        </p:tgtEl>
                                      </p:cMediaNode>
                                    </p:audio>
                                  </p:subTnLst>
                                </p:cTn>
                              </p:par>
                            </p:childTnLst>
                          </p:cTn>
                        </p:par>
                      </p:childTnLst>
                    </p:cTn>
                  </p:par>
                  <p:par>
                    <p:cTn id="108" fill="hold" nodeType="clickPar">
                      <p:stCondLst>
                        <p:cond delay="indefinite"/>
                      </p:stCondLst>
                      <p:childTnLst>
                        <p:par>
                          <p:cTn id="109" fill="hold" nodeType="withGroup">
                            <p:stCondLst>
                              <p:cond delay="0"/>
                            </p:stCondLst>
                            <p:childTnLst>
                              <p:par>
                                <p:cTn id="110" presetID="2" presetClass="entr" presetSubtype="4" fill="hold" nodeType="clickEffect">
                                  <p:stCondLst>
                                    <p:cond delay="0"/>
                                  </p:stCondLst>
                                  <p:childTnLst>
                                    <p:set>
                                      <p:cBhvr>
                                        <p:cTn id="111" dur="1" fill="hold">
                                          <p:stCondLst>
                                            <p:cond delay="0"/>
                                          </p:stCondLst>
                                        </p:cTn>
                                        <p:tgtEl>
                                          <p:spTgt spid="142340">
                                            <p:txEl>
                                              <p:pRg st="5" end="5"/>
                                            </p:txEl>
                                          </p:spTgt>
                                        </p:tgtEl>
                                        <p:attrNameLst>
                                          <p:attrName>style.visibility</p:attrName>
                                        </p:attrNameLst>
                                      </p:cBhvr>
                                      <p:to>
                                        <p:strVal val="visible"/>
                                      </p:to>
                                    </p:set>
                                    <p:anim calcmode="lin" valueType="num">
                                      <p:cBhvr additive="base">
                                        <p:cTn id="112" dur="500" fill="hold"/>
                                        <p:tgtEl>
                                          <p:spTgt spid="142340">
                                            <p:txEl>
                                              <p:pRg st="5" end="5"/>
                                            </p:txEl>
                                          </p:spTgt>
                                        </p:tgtEl>
                                        <p:attrNameLst>
                                          <p:attrName>ppt_x</p:attrName>
                                        </p:attrNameLst>
                                      </p:cBhvr>
                                      <p:tavLst>
                                        <p:tav tm="0">
                                          <p:val>
                                            <p:strVal val="#ppt_x"/>
                                          </p:val>
                                        </p:tav>
                                        <p:tav tm="100000">
                                          <p:val>
                                            <p:strVal val="#ppt_x"/>
                                          </p:val>
                                        </p:tav>
                                      </p:tavLst>
                                    </p:anim>
                                    <p:anim calcmode="lin" valueType="num">
                                      <p:cBhvr additive="base">
                                        <p:cTn id="113" dur="500" fill="hold"/>
                                        <p:tgtEl>
                                          <p:spTgt spid="14234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0"/>
                                            </p:cond>
                                          </p:stCondLst>
                                          <p:endCondLst>
                                            <p:cond evt="onStopAudio" delay="0">
                                              <p:tgtEl>
                                                <p:sldTgt/>
                                              </p:tgtEl>
                                            </p:cond>
                                          </p:endCondLst>
                                        </p:cTn>
                                        <p:tgtEl>
                                          <p:sndTgt r:embed="rId4" name="arrow.wav"/>
                                        </p:tgtEl>
                                      </p:cMediaNode>
                                    </p:audio>
                                  </p:subTnLst>
                                </p:cTn>
                              </p:par>
                            </p:childTnLst>
                          </p:cTn>
                        </p:par>
                      </p:childTnLst>
                    </p:cTn>
                  </p:par>
                  <p:par>
                    <p:cTn id="114" fill="hold" nodeType="clickPar">
                      <p:stCondLst>
                        <p:cond delay="indefinite"/>
                      </p:stCondLst>
                      <p:childTnLst>
                        <p:par>
                          <p:cTn id="115" fill="hold" nodeType="withGroup">
                            <p:stCondLst>
                              <p:cond delay="0"/>
                            </p:stCondLst>
                            <p:childTnLst>
                              <p:par>
                                <p:cTn id="116" presetID="22" presetClass="entr" presetSubtype="1" fill="hold" grpId="0" nodeType="clickEffect">
                                  <p:stCondLst>
                                    <p:cond delay="0"/>
                                  </p:stCondLst>
                                  <p:childTnLst>
                                    <p:set>
                                      <p:cBhvr>
                                        <p:cTn id="117" dur="1" fill="hold">
                                          <p:stCondLst>
                                            <p:cond delay="0"/>
                                          </p:stCondLst>
                                        </p:cTn>
                                        <p:tgtEl>
                                          <p:spTgt spid="142356"/>
                                        </p:tgtEl>
                                        <p:attrNameLst>
                                          <p:attrName>style.visibility</p:attrName>
                                        </p:attrNameLst>
                                      </p:cBhvr>
                                      <p:to>
                                        <p:strVal val="visible"/>
                                      </p:to>
                                    </p:set>
                                    <p:animEffect transition="in" filter="wipe(up)">
                                      <p:cBhvr>
                                        <p:cTn id="118" dur="500"/>
                                        <p:tgtEl>
                                          <p:spTgt spid="142356"/>
                                        </p:tgtEl>
                                      </p:cBhvr>
                                    </p:animEffect>
                                  </p:childTnLst>
                                  <p:subTnLst>
                                    <p:audio>
                                      <p:cMediaNode>
                                        <p:cTn display="0" masterRel="sameClick">
                                          <p:stCondLst>
                                            <p:cond evt="begin" delay="0">
                                              <p:tn val="116"/>
                                            </p:cond>
                                          </p:stCondLst>
                                          <p:endCondLst>
                                            <p:cond evt="onStopAudio" delay="0">
                                              <p:tgtEl>
                                                <p:sldTgt/>
                                              </p:tgtEl>
                                            </p:cond>
                                          </p:endCondLst>
                                        </p:cTn>
                                        <p:tgtEl>
                                          <p:sndTgt r:embed="rId5" name="cashreg.wav"/>
                                        </p:tgtEl>
                                      </p:cMediaNode>
                                    </p:audio>
                                  </p:subTnLst>
                                </p:cTn>
                              </p:par>
                            </p:childTnLst>
                          </p:cTn>
                        </p:par>
                      </p:childTnLst>
                    </p:cTn>
                  </p:par>
                  <p:par>
                    <p:cTn id="119" fill="hold" nodeType="clickPar">
                      <p:stCondLst>
                        <p:cond delay="indefinite"/>
                      </p:stCondLst>
                      <p:childTnLst>
                        <p:par>
                          <p:cTn id="120" fill="hold" nodeType="withGroup">
                            <p:stCondLst>
                              <p:cond delay="0"/>
                            </p:stCondLst>
                            <p:childTnLst>
                              <p:par>
                                <p:cTn id="121" presetID="22" presetClass="entr" presetSubtype="2" fill="hold" grpId="0" nodeType="clickEffect">
                                  <p:stCondLst>
                                    <p:cond delay="0"/>
                                  </p:stCondLst>
                                  <p:childTnLst>
                                    <p:set>
                                      <p:cBhvr>
                                        <p:cTn id="122" dur="1" fill="hold">
                                          <p:stCondLst>
                                            <p:cond delay="0"/>
                                          </p:stCondLst>
                                        </p:cTn>
                                        <p:tgtEl>
                                          <p:spTgt spid="142359"/>
                                        </p:tgtEl>
                                        <p:attrNameLst>
                                          <p:attrName>style.visibility</p:attrName>
                                        </p:attrNameLst>
                                      </p:cBhvr>
                                      <p:to>
                                        <p:strVal val="visible"/>
                                      </p:to>
                                    </p:set>
                                    <p:animEffect transition="in" filter="wipe(right)">
                                      <p:cBhvr>
                                        <p:cTn id="123" dur="500"/>
                                        <p:tgtEl>
                                          <p:spTgt spid="142359"/>
                                        </p:tgtEl>
                                      </p:cBhvr>
                                    </p:animEffect>
                                  </p:childTnLst>
                                  <p:subTnLst>
                                    <p:audio>
                                      <p:cMediaNode>
                                        <p:cTn display="0" masterRel="sameClick">
                                          <p:stCondLst>
                                            <p:cond evt="begin" delay="0">
                                              <p:tn val="121"/>
                                            </p:cond>
                                          </p:stCondLst>
                                          <p:endCondLst>
                                            <p:cond evt="onStopAudio" delay="0">
                                              <p:tgtEl>
                                                <p:sldTgt/>
                                              </p:tgtEl>
                                            </p:cond>
                                          </p:endCondLst>
                                        </p:cTn>
                                        <p:tgtEl>
                                          <p:sndTgt r:embed="rId5" name="cashreg.wav"/>
                                        </p:tgtEl>
                                      </p:cMediaNode>
                                    </p:audio>
                                  </p:subTnLst>
                                </p:cTn>
                              </p:par>
                            </p:childTnLst>
                          </p:cTn>
                        </p:par>
                      </p:childTnLst>
                    </p:cTn>
                  </p:par>
                  <p:par>
                    <p:cTn id="124" fill="hold" nodeType="clickPar">
                      <p:stCondLst>
                        <p:cond delay="indefinite"/>
                      </p:stCondLst>
                      <p:childTnLst>
                        <p:par>
                          <p:cTn id="125" fill="hold" nodeType="withGroup">
                            <p:stCondLst>
                              <p:cond delay="0"/>
                            </p:stCondLst>
                            <p:childTnLst>
                              <p:par>
                                <p:cTn id="126" presetID="53" presetClass="entr" presetSubtype="0" fill="hold" grpId="0" nodeType="clickEffect">
                                  <p:stCondLst>
                                    <p:cond delay="0"/>
                                  </p:stCondLst>
                                  <p:childTnLst>
                                    <p:set>
                                      <p:cBhvr>
                                        <p:cTn id="127" dur="1" fill="hold">
                                          <p:stCondLst>
                                            <p:cond delay="0"/>
                                          </p:stCondLst>
                                        </p:cTn>
                                        <p:tgtEl>
                                          <p:spTgt spid="142360"/>
                                        </p:tgtEl>
                                        <p:attrNameLst>
                                          <p:attrName>style.visibility</p:attrName>
                                        </p:attrNameLst>
                                      </p:cBhvr>
                                      <p:to>
                                        <p:strVal val="visible"/>
                                      </p:to>
                                    </p:set>
                                    <p:anim calcmode="lin" valueType="num">
                                      <p:cBhvr>
                                        <p:cTn id="128" dur="500" fill="hold"/>
                                        <p:tgtEl>
                                          <p:spTgt spid="142360"/>
                                        </p:tgtEl>
                                        <p:attrNameLst>
                                          <p:attrName>ppt_w</p:attrName>
                                        </p:attrNameLst>
                                      </p:cBhvr>
                                      <p:tavLst>
                                        <p:tav tm="0">
                                          <p:val>
                                            <p:fltVal val="0"/>
                                          </p:val>
                                        </p:tav>
                                        <p:tav tm="100000">
                                          <p:val>
                                            <p:strVal val="#ppt_w"/>
                                          </p:val>
                                        </p:tav>
                                      </p:tavLst>
                                    </p:anim>
                                    <p:anim calcmode="lin" valueType="num">
                                      <p:cBhvr>
                                        <p:cTn id="129" dur="500" fill="hold"/>
                                        <p:tgtEl>
                                          <p:spTgt spid="142360"/>
                                        </p:tgtEl>
                                        <p:attrNameLst>
                                          <p:attrName>ppt_h</p:attrName>
                                        </p:attrNameLst>
                                      </p:cBhvr>
                                      <p:tavLst>
                                        <p:tav tm="0">
                                          <p:val>
                                            <p:fltVal val="0"/>
                                          </p:val>
                                        </p:tav>
                                        <p:tav tm="100000">
                                          <p:val>
                                            <p:strVal val="#ppt_h"/>
                                          </p:val>
                                        </p:tav>
                                      </p:tavLst>
                                    </p:anim>
                                    <p:animEffect transition="in" filter="fade">
                                      <p:cBhvr>
                                        <p:cTn id="130" dur="500"/>
                                        <p:tgtEl>
                                          <p:spTgt spid="142360"/>
                                        </p:tgtEl>
                                      </p:cBhvr>
                                    </p:animEffect>
                                  </p:childTnLst>
                                  <p:subTnLst>
                                    <p:audio>
                                      <p:cMediaNode>
                                        <p:cTn display="0" masterRel="sameClick">
                                          <p:stCondLst>
                                            <p:cond evt="begin" delay="0">
                                              <p:tn val="126"/>
                                            </p:cond>
                                          </p:stCondLst>
                                          <p:endCondLst>
                                            <p:cond evt="onStopAudio" delay="0">
                                              <p:tgtEl>
                                                <p:sldTgt/>
                                              </p:tgtEl>
                                            </p:cond>
                                          </p:endCondLst>
                                        </p:cTn>
                                        <p:tgtEl>
                                          <p:sndTgt r:embed="rId3" name="camera.wav"/>
                                        </p:tgtEl>
                                      </p:cMediaNode>
                                    </p:audio>
                                  </p:subTnLst>
                                </p:cTn>
                              </p:par>
                            </p:childTnLst>
                          </p:cTn>
                        </p:par>
                      </p:childTnLst>
                    </p:cTn>
                  </p:par>
                  <p:par>
                    <p:cTn id="131" fill="hold" nodeType="clickPar">
                      <p:stCondLst>
                        <p:cond delay="indefinite"/>
                      </p:stCondLst>
                      <p:childTnLst>
                        <p:par>
                          <p:cTn id="132" fill="hold" nodeType="withGroup">
                            <p:stCondLst>
                              <p:cond delay="0"/>
                            </p:stCondLst>
                            <p:childTnLst>
                              <p:par>
                                <p:cTn id="133" presetID="53" presetClass="entr" presetSubtype="0" fill="hold" grpId="0" nodeType="clickEffect">
                                  <p:stCondLst>
                                    <p:cond delay="0"/>
                                  </p:stCondLst>
                                  <p:childTnLst>
                                    <p:set>
                                      <p:cBhvr>
                                        <p:cTn id="134" dur="1" fill="hold">
                                          <p:stCondLst>
                                            <p:cond delay="0"/>
                                          </p:stCondLst>
                                        </p:cTn>
                                        <p:tgtEl>
                                          <p:spTgt spid="142361"/>
                                        </p:tgtEl>
                                        <p:attrNameLst>
                                          <p:attrName>style.visibility</p:attrName>
                                        </p:attrNameLst>
                                      </p:cBhvr>
                                      <p:to>
                                        <p:strVal val="visible"/>
                                      </p:to>
                                    </p:set>
                                    <p:anim calcmode="lin" valueType="num">
                                      <p:cBhvr>
                                        <p:cTn id="135" dur="500" fill="hold"/>
                                        <p:tgtEl>
                                          <p:spTgt spid="142361"/>
                                        </p:tgtEl>
                                        <p:attrNameLst>
                                          <p:attrName>ppt_w</p:attrName>
                                        </p:attrNameLst>
                                      </p:cBhvr>
                                      <p:tavLst>
                                        <p:tav tm="0">
                                          <p:val>
                                            <p:fltVal val="0"/>
                                          </p:val>
                                        </p:tav>
                                        <p:tav tm="100000">
                                          <p:val>
                                            <p:strVal val="#ppt_w"/>
                                          </p:val>
                                        </p:tav>
                                      </p:tavLst>
                                    </p:anim>
                                    <p:anim calcmode="lin" valueType="num">
                                      <p:cBhvr>
                                        <p:cTn id="136" dur="500" fill="hold"/>
                                        <p:tgtEl>
                                          <p:spTgt spid="142361"/>
                                        </p:tgtEl>
                                        <p:attrNameLst>
                                          <p:attrName>ppt_h</p:attrName>
                                        </p:attrNameLst>
                                      </p:cBhvr>
                                      <p:tavLst>
                                        <p:tav tm="0">
                                          <p:val>
                                            <p:fltVal val="0"/>
                                          </p:val>
                                        </p:tav>
                                        <p:tav tm="100000">
                                          <p:val>
                                            <p:strVal val="#ppt_h"/>
                                          </p:val>
                                        </p:tav>
                                      </p:tavLst>
                                    </p:anim>
                                    <p:animEffect transition="in" filter="fade">
                                      <p:cBhvr>
                                        <p:cTn id="137" dur="500"/>
                                        <p:tgtEl>
                                          <p:spTgt spid="142361"/>
                                        </p:tgtEl>
                                      </p:cBhvr>
                                    </p:animEffect>
                                  </p:childTnLst>
                                  <p:subTnLst>
                                    <p:audio>
                                      <p:cMediaNode>
                                        <p:cTn display="0" masterRel="sameClick">
                                          <p:stCondLst>
                                            <p:cond evt="begin" delay="0">
                                              <p:tn val="133"/>
                                            </p:cond>
                                          </p:stCondLst>
                                          <p:endCondLst>
                                            <p:cond evt="onStopAudio" delay="0">
                                              <p:tgtEl>
                                                <p:sldTgt/>
                                              </p:tgtEl>
                                            </p:cond>
                                          </p:endCondLst>
                                        </p:cTn>
                                        <p:tgtEl>
                                          <p:sndTgt r:embed="rId3" name="camera.wav"/>
                                        </p:tgtEl>
                                      </p:cMediaNode>
                                    </p:audio>
                                  </p:subTnLst>
                                </p:cTn>
                              </p:par>
                            </p:childTnLst>
                          </p:cTn>
                        </p:par>
                      </p:childTnLst>
                    </p:cTn>
                  </p:par>
                  <p:par>
                    <p:cTn id="138" fill="hold" nodeType="clickPar">
                      <p:stCondLst>
                        <p:cond delay="indefinite"/>
                      </p:stCondLst>
                      <p:childTnLst>
                        <p:par>
                          <p:cTn id="139" fill="hold" nodeType="withGroup">
                            <p:stCondLst>
                              <p:cond delay="0"/>
                            </p:stCondLst>
                            <p:childTnLst>
                              <p:par>
                                <p:cTn id="140" presetID="2" presetClass="entr" presetSubtype="4" fill="hold" nodeType="clickEffect">
                                  <p:stCondLst>
                                    <p:cond delay="0"/>
                                  </p:stCondLst>
                                  <p:childTnLst>
                                    <p:set>
                                      <p:cBhvr>
                                        <p:cTn id="141" dur="1" fill="hold">
                                          <p:stCondLst>
                                            <p:cond delay="0"/>
                                          </p:stCondLst>
                                        </p:cTn>
                                        <p:tgtEl>
                                          <p:spTgt spid="142340">
                                            <p:txEl>
                                              <p:pRg st="6" end="6"/>
                                            </p:txEl>
                                          </p:spTgt>
                                        </p:tgtEl>
                                        <p:attrNameLst>
                                          <p:attrName>style.visibility</p:attrName>
                                        </p:attrNameLst>
                                      </p:cBhvr>
                                      <p:to>
                                        <p:strVal val="visible"/>
                                      </p:to>
                                    </p:set>
                                    <p:anim calcmode="lin" valueType="num">
                                      <p:cBhvr additive="base">
                                        <p:cTn id="142" dur="500" fill="hold"/>
                                        <p:tgtEl>
                                          <p:spTgt spid="142340">
                                            <p:txEl>
                                              <p:pRg st="6" end="6"/>
                                            </p:txEl>
                                          </p:spTgt>
                                        </p:tgtEl>
                                        <p:attrNameLst>
                                          <p:attrName>ppt_x</p:attrName>
                                        </p:attrNameLst>
                                      </p:cBhvr>
                                      <p:tavLst>
                                        <p:tav tm="0">
                                          <p:val>
                                            <p:strVal val="#ppt_x"/>
                                          </p:val>
                                        </p:tav>
                                        <p:tav tm="100000">
                                          <p:val>
                                            <p:strVal val="#ppt_x"/>
                                          </p:val>
                                        </p:tav>
                                      </p:tavLst>
                                    </p:anim>
                                    <p:anim calcmode="lin" valueType="num">
                                      <p:cBhvr additive="base">
                                        <p:cTn id="143" dur="500" fill="hold"/>
                                        <p:tgtEl>
                                          <p:spTgt spid="14234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0"/>
                                            </p:cond>
                                          </p:stCondLst>
                                          <p:endCondLst>
                                            <p:cond evt="onStopAudio" delay="0">
                                              <p:tgtEl>
                                                <p:sldTgt/>
                                              </p:tgtEl>
                                            </p:cond>
                                          </p:endCondLst>
                                        </p:cTn>
                                        <p:tgtEl>
                                          <p:sndTgt r:embed="rId4" name="arrow.wav"/>
                                        </p:tgtEl>
                                      </p:cMediaNode>
                                    </p:audio>
                                  </p:subTnLst>
                                </p:cTn>
                              </p:par>
                            </p:childTnLst>
                          </p:cTn>
                        </p:par>
                      </p:childTnLst>
                    </p:cTn>
                  </p:par>
                  <p:par>
                    <p:cTn id="144" fill="hold" nodeType="clickPar">
                      <p:stCondLst>
                        <p:cond delay="indefinite"/>
                      </p:stCondLst>
                      <p:childTnLst>
                        <p:par>
                          <p:cTn id="145" fill="hold" nodeType="withGroup">
                            <p:stCondLst>
                              <p:cond delay="0"/>
                            </p:stCondLst>
                            <p:childTnLst>
                              <p:par>
                                <p:cTn id="146" presetID="53" presetClass="entr" presetSubtype="0" fill="hold" grpId="0" nodeType="clickEffect">
                                  <p:stCondLst>
                                    <p:cond delay="0"/>
                                  </p:stCondLst>
                                  <p:childTnLst>
                                    <p:set>
                                      <p:cBhvr>
                                        <p:cTn id="147" dur="1" fill="hold">
                                          <p:stCondLst>
                                            <p:cond delay="0"/>
                                          </p:stCondLst>
                                        </p:cTn>
                                        <p:tgtEl>
                                          <p:spTgt spid="142375"/>
                                        </p:tgtEl>
                                        <p:attrNameLst>
                                          <p:attrName>style.visibility</p:attrName>
                                        </p:attrNameLst>
                                      </p:cBhvr>
                                      <p:to>
                                        <p:strVal val="visible"/>
                                      </p:to>
                                    </p:set>
                                    <p:anim calcmode="lin" valueType="num">
                                      <p:cBhvr>
                                        <p:cTn id="148" dur="500" fill="hold"/>
                                        <p:tgtEl>
                                          <p:spTgt spid="142375"/>
                                        </p:tgtEl>
                                        <p:attrNameLst>
                                          <p:attrName>ppt_w</p:attrName>
                                        </p:attrNameLst>
                                      </p:cBhvr>
                                      <p:tavLst>
                                        <p:tav tm="0">
                                          <p:val>
                                            <p:fltVal val="0"/>
                                          </p:val>
                                        </p:tav>
                                        <p:tav tm="100000">
                                          <p:val>
                                            <p:strVal val="#ppt_w"/>
                                          </p:val>
                                        </p:tav>
                                      </p:tavLst>
                                    </p:anim>
                                    <p:anim calcmode="lin" valueType="num">
                                      <p:cBhvr>
                                        <p:cTn id="149" dur="500" fill="hold"/>
                                        <p:tgtEl>
                                          <p:spTgt spid="142375"/>
                                        </p:tgtEl>
                                        <p:attrNameLst>
                                          <p:attrName>ppt_h</p:attrName>
                                        </p:attrNameLst>
                                      </p:cBhvr>
                                      <p:tavLst>
                                        <p:tav tm="0">
                                          <p:val>
                                            <p:fltVal val="0"/>
                                          </p:val>
                                        </p:tav>
                                        <p:tav tm="100000">
                                          <p:val>
                                            <p:strVal val="#ppt_h"/>
                                          </p:val>
                                        </p:tav>
                                      </p:tavLst>
                                    </p:anim>
                                    <p:animEffect transition="in" filter="fade">
                                      <p:cBhvr>
                                        <p:cTn id="150" dur="500"/>
                                        <p:tgtEl>
                                          <p:spTgt spid="142375"/>
                                        </p:tgtEl>
                                      </p:cBhvr>
                                    </p:animEffect>
                                  </p:childTnLst>
                                  <p:subTnLst>
                                    <p:audio>
                                      <p:cMediaNode>
                                        <p:cTn display="0" masterRel="sameClick">
                                          <p:stCondLst>
                                            <p:cond evt="begin" delay="0">
                                              <p:tn val="146"/>
                                            </p:cond>
                                          </p:stCondLst>
                                          <p:endCondLst>
                                            <p:cond evt="onStopAudio" delay="0">
                                              <p:tgtEl>
                                                <p:sldTgt/>
                                              </p:tgtEl>
                                            </p:cond>
                                          </p:endCondLst>
                                        </p:cTn>
                                        <p:tgtEl>
                                          <p:sndTgt r:embed="rId5" name="cashreg.wav"/>
                                        </p:tgtEl>
                                      </p:cMediaNode>
                                    </p:audio>
                                  </p:subTnLst>
                                </p:cTn>
                              </p:par>
                            </p:childTnLst>
                          </p:cTn>
                        </p:par>
                      </p:childTnLst>
                    </p:cTn>
                  </p:par>
                  <p:par>
                    <p:cTn id="151" fill="hold" nodeType="clickPar">
                      <p:stCondLst>
                        <p:cond delay="indefinite"/>
                      </p:stCondLst>
                      <p:childTnLst>
                        <p:par>
                          <p:cTn id="152" fill="hold" nodeType="withGroup">
                            <p:stCondLst>
                              <p:cond delay="0"/>
                            </p:stCondLst>
                            <p:childTnLst>
                              <p:par>
                                <p:cTn id="153" presetID="2" presetClass="entr" presetSubtype="4" fill="hold" nodeType="clickEffect">
                                  <p:stCondLst>
                                    <p:cond delay="0"/>
                                  </p:stCondLst>
                                  <p:childTnLst>
                                    <p:set>
                                      <p:cBhvr>
                                        <p:cTn id="154" dur="1" fill="hold">
                                          <p:stCondLst>
                                            <p:cond delay="0"/>
                                          </p:stCondLst>
                                        </p:cTn>
                                        <p:tgtEl>
                                          <p:spTgt spid="142340">
                                            <p:txEl>
                                              <p:pRg st="7" end="7"/>
                                            </p:txEl>
                                          </p:spTgt>
                                        </p:tgtEl>
                                        <p:attrNameLst>
                                          <p:attrName>style.visibility</p:attrName>
                                        </p:attrNameLst>
                                      </p:cBhvr>
                                      <p:to>
                                        <p:strVal val="visible"/>
                                      </p:to>
                                    </p:set>
                                    <p:anim calcmode="lin" valueType="num">
                                      <p:cBhvr additive="base">
                                        <p:cTn id="155" dur="500" fill="hold"/>
                                        <p:tgtEl>
                                          <p:spTgt spid="142340">
                                            <p:txEl>
                                              <p:pRg st="7" end="7"/>
                                            </p:txEl>
                                          </p:spTgt>
                                        </p:tgtEl>
                                        <p:attrNameLst>
                                          <p:attrName>ppt_x</p:attrName>
                                        </p:attrNameLst>
                                      </p:cBhvr>
                                      <p:tavLst>
                                        <p:tav tm="0">
                                          <p:val>
                                            <p:strVal val="#ppt_x"/>
                                          </p:val>
                                        </p:tav>
                                        <p:tav tm="100000">
                                          <p:val>
                                            <p:strVal val="#ppt_x"/>
                                          </p:val>
                                        </p:tav>
                                      </p:tavLst>
                                    </p:anim>
                                    <p:anim calcmode="lin" valueType="num">
                                      <p:cBhvr additive="base">
                                        <p:cTn id="156" dur="500" fill="hold"/>
                                        <p:tgtEl>
                                          <p:spTgt spid="14234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3"/>
                                            </p:cond>
                                          </p:stCondLst>
                                          <p:endCondLst>
                                            <p:cond evt="onStopAudio" delay="0">
                                              <p:tgtEl>
                                                <p:sldTgt/>
                                              </p:tgtEl>
                                            </p:cond>
                                          </p:endCondLst>
                                        </p:cTn>
                                        <p:tgtEl>
                                          <p:sndTgt r:embed="rId4" name="arrow.wav"/>
                                        </p:tgtEl>
                                      </p:cMediaNode>
                                    </p:audio>
                                  </p:subTnLst>
                                </p:cTn>
                              </p:par>
                            </p:childTnLst>
                          </p:cTn>
                        </p:par>
                      </p:childTnLst>
                    </p:cTn>
                  </p:par>
                  <p:par>
                    <p:cTn id="157" fill="hold" nodeType="clickPar">
                      <p:stCondLst>
                        <p:cond delay="indefinite"/>
                      </p:stCondLst>
                      <p:childTnLst>
                        <p:par>
                          <p:cTn id="158" fill="hold" nodeType="withGroup">
                            <p:stCondLst>
                              <p:cond delay="0"/>
                            </p:stCondLst>
                            <p:childTnLst>
                              <p:par>
                                <p:cTn id="159" presetID="53" presetClass="entr" presetSubtype="0" fill="hold" grpId="0" nodeType="clickEffect">
                                  <p:stCondLst>
                                    <p:cond delay="0"/>
                                  </p:stCondLst>
                                  <p:childTnLst>
                                    <p:set>
                                      <p:cBhvr>
                                        <p:cTn id="160" dur="1" fill="hold">
                                          <p:stCondLst>
                                            <p:cond delay="0"/>
                                          </p:stCondLst>
                                        </p:cTn>
                                        <p:tgtEl>
                                          <p:spTgt spid="142376"/>
                                        </p:tgtEl>
                                        <p:attrNameLst>
                                          <p:attrName>style.visibility</p:attrName>
                                        </p:attrNameLst>
                                      </p:cBhvr>
                                      <p:to>
                                        <p:strVal val="visible"/>
                                      </p:to>
                                    </p:set>
                                    <p:anim calcmode="lin" valueType="num">
                                      <p:cBhvr>
                                        <p:cTn id="161" dur="500" fill="hold"/>
                                        <p:tgtEl>
                                          <p:spTgt spid="142376"/>
                                        </p:tgtEl>
                                        <p:attrNameLst>
                                          <p:attrName>ppt_w</p:attrName>
                                        </p:attrNameLst>
                                      </p:cBhvr>
                                      <p:tavLst>
                                        <p:tav tm="0">
                                          <p:val>
                                            <p:fltVal val="0"/>
                                          </p:val>
                                        </p:tav>
                                        <p:tav tm="100000">
                                          <p:val>
                                            <p:strVal val="#ppt_w"/>
                                          </p:val>
                                        </p:tav>
                                      </p:tavLst>
                                    </p:anim>
                                    <p:anim calcmode="lin" valueType="num">
                                      <p:cBhvr>
                                        <p:cTn id="162" dur="500" fill="hold"/>
                                        <p:tgtEl>
                                          <p:spTgt spid="142376"/>
                                        </p:tgtEl>
                                        <p:attrNameLst>
                                          <p:attrName>ppt_h</p:attrName>
                                        </p:attrNameLst>
                                      </p:cBhvr>
                                      <p:tavLst>
                                        <p:tav tm="0">
                                          <p:val>
                                            <p:fltVal val="0"/>
                                          </p:val>
                                        </p:tav>
                                        <p:tav tm="100000">
                                          <p:val>
                                            <p:strVal val="#ppt_h"/>
                                          </p:val>
                                        </p:tav>
                                      </p:tavLst>
                                    </p:anim>
                                    <p:animEffect transition="in" filter="fade">
                                      <p:cBhvr>
                                        <p:cTn id="163" dur="500"/>
                                        <p:tgtEl>
                                          <p:spTgt spid="142376"/>
                                        </p:tgtEl>
                                      </p:cBhvr>
                                    </p:animEffect>
                                  </p:childTnLst>
                                  <p:subTnLst>
                                    <p:audio>
                                      <p:cMediaNode>
                                        <p:cTn display="0" masterRel="sameClick">
                                          <p:stCondLst>
                                            <p:cond evt="begin" delay="0">
                                              <p:tn val="159"/>
                                            </p:cond>
                                          </p:stCondLst>
                                          <p:endCondLst>
                                            <p:cond evt="onStopAudio" delay="0">
                                              <p:tgtEl>
                                                <p:sldTgt/>
                                              </p:tgtEl>
                                            </p:cond>
                                          </p:endCondLst>
                                        </p:cTn>
                                        <p:tgtEl>
                                          <p:sndTgt r:embed="rId5" name="cashreg.wav"/>
                                        </p:tgtEl>
                                      </p:cMediaNode>
                                    </p:audio>
                                  </p:subTnLst>
                                </p:cTn>
                              </p:par>
                            </p:childTnLst>
                          </p:cTn>
                        </p:par>
                      </p:childTnLst>
                    </p:cTn>
                  </p:par>
                  <p:par>
                    <p:cTn id="164" fill="hold" nodeType="clickPar">
                      <p:stCondLst>
                        <p:cond delay="indefinite"/>
                      </p:stCondLst>
                      <p:childTnLst>
                        <p:par>
                          <p:cTn id="165" fill="hold" nodeType="withGroup">
                            <p:stCondLst>
                              <p:cond delay="0"/>
                            </p:stCondLst>
                            <p:childTnLst>
                              <p:par>
                                <p:cTn id="166" presetID="2" presetClass="entr" presetSubtype="4" fill="hold" nodeType="clickEffect">
                                  <p:stCondLst>
                                    <p:cond delay="0"/>
                                  </p:stCondLst>
                                  <p:childTnLst>
                                    <p:set>
                                      <p:cBhvr>
                                        <p:cTn id="167" dur="1" fill="hold">
                                          <p:stCondLst>
                                            <p:cond delay="0"/>
                                          </p:stCondLst>
                                        </p:cTn>
                                        <p:tgtEl>
                                          <p:spTgt spid="142340">
                                            <p:txEl>
                                              <p:pRg st="8" end="8"/>
                                            </p:txEl>
                                          </p:spTgt>
                                        </p:tgtEl>
                                        <p:attrNameLst>
                                          <p:attrName>style.visibility</p:attrName>
                                        </p:attrNameLst>
                                      </p:cBhvr>
                                      <p:to>
                                        <p:strVal val="visible"/>
                                      </p:to>
                                    </p:set>
                                    <p:anim calcmode="lin" valueType="num">
                                      <p:cBhvr additive="base">
                                        <p:cTn id="168" dur="500" fill="hold"/>
                                        <p:tgtEl>
                                          <p:spTgt spid="142340">
                                            <p:txEl>
                                              <p:pRg st="8" end="8"/>
                                            </p:txEl>
                                          </p:spTgt>
                                        </p:tgtEl>
                                        <p:attrNameLst>
                                          <p:attrName>ppt_x</p:attrName>
                                        </p:attrNameLst>
                                      </p:cBhvr>
                                      <p:tavLst>
                                        <p:tav tm="0">
                                          <p:val>
                                            <p:strVal val="#ppt_x"/>
                                          </p:val>
                                        </p:tav>
                                        <p:tav tm="100000">
                                          <p:val>
                                            <p:strVal val="#ppt_x"/>
                                          </p:val>
                                        </p:tav>
                                      </p:tavLst>
                                    </p:anim>
                                    <p:anim calcmode="lin" valueType="num">
                                      <p:cBhvr additive="base">
                                        <p:cTn id="169" dur="500" fill="hold"/>
                                        <p:tgtEl>
                                          <p:spTgt spid="14234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6"/>
                                            </p:cond>
                                          </p:stCondLst>
                                          <p:endCondLst>
                                            <p:cond evt="onStopAudio" delay="0">
                                              <p:tgtEl>
                                                <p:sldTgt/>
                                              </p:tgtEl>
                                            </p:cond>
                                          </p:endCondLst>
                                        </p:cTn>
                                        <p:tgtEl>
                                          <p:sndTgt r:embed="rId4" name="arrow.wav"/>
                                        </p:tgtEl>
                                      </p:cMediaNode>
                                    </p:audio>
                                  </p:subTnLst>
                                </p:cTn>
                              </p:par>
                            </p:childTnLst>
                          </p:cTn>
                        </p:par>
                      </p:childTnLst>
                    </p:cTn>
                  </p:par>
                  <p:par>
                    <p:cTn id="170" fill="hold" nodeType="clickPar">
                      <p:stCondLst>
                        <p:cond delay="indefinite"/>
                      </p:stCondLst>
                      <p:childTnLst>
                        <p:par>
                          <p:cTn id="171" fill="hold" nodeType="withGroup">
                            <p:stCondLst>
                              <p:cond delay="0"/>
                            </p:stCondLst>
                            <p:childTnLst>
                              <p:par>
                                <p:cTn id="172" presetID="8" presetClass="entr" presetSubtype="32" fill="hold" grpId="0" nodeType="clickEffect">
                                  <p:stCondLst>
                                    <p:cond delay="0"/>
                                  </p:stCondLst>
                                  <p:childTnLst>
                                    <p:set>
                                      <p:cBhvr>
                                        <p:cTn id="173" dur="1" fill="hold">
                                          <p:stCondLst>
                                            <p:cond delay="0"/>
                                          </p:stCondLst>
                                        </p:cTn>
                                        <p:tgtEl>
                                          <p:spTgt spid="142341"/>
                                        </p:tgtEl>
                                        <p:attrNameLst>
                                          <p:attrName>style.visibility</p:attrName>
                                        </p:attrNameLst>
                                      </p:cBhvr>
                                      <p:to>
                                        <p:strVal val="visible"/>
                                      </p:to>
                                    </p:set>
                                    <p:animEffect transition="in" filter="diamond(out)">
                                      <p:cBhvr>
                                        <p:cTn id="174" dur="2000"/>
                                        <p:tgtEl>
                                          <p:spTgt spid="142341"/>
                                        </p:tgtEl>
                                      </p:cBhvr>
                                    </p:animEffect>
                                  </p:childTnLst>
                                  <p:subTnLst>
                                    <p:audio>
                                      <p:cMediaNode>
                                        <p:cTn display="0" masterRel="sameClick">
                                          <p:stCondLst>
                                            <p:cond evt="begin" delay="0">
                                              <p:tn val="172"/>
                                            </p:cond>
                                          </p:stCondLst>
                                          <p:endCondLst>
                                            <p:cond evt="onStopAudio" delay="0">
                                              <p:tgtEl>
                                                <p:sldTgt/>
                                              </p:tgtEl>
                                            </p:cond>
                                          </p:endCondLst>
                                        </p:cTn>
                                        <p:tgtEl>
                                          <p:sndTgt r:embed="rId6" name="chimes.wav"/>
                                        </p:tgtEl>
                                      </p:cMediaNode>
                                    </p:audio>
                                  </p:subTnLst>
                                </p:cTn>
                              </p:par>
                            </p:childTnLst>
                          </p:cTn>
                        </p:par>
                      </p:childTnLst>
                    </p:cTn>
                  </p:par>
                  <p:par>
                    <p:cTn id="175" fill="hold" nodeType="clickPar">
                      <p:stCondLst>
                        <p:cond delay="indefinite"/>
                      </p:stCondLst>
                      <p:childTnLst>
                        <p:par>
                          <p:cTn id="176" fill="hold" nodeType="withGroup">
                            <p:stCondLst>
                              <p:cond delay="0"/>
                            </p:stCondLst>
                            <p:childTnLst>
                              <p:par>
                                <p:cTn id="177" presetID="53" presetClass="entr" presetSubtype="0" fill="hold" grpId="0" nodeType="clickEffect">
                                  <p:stCondLst>
                                    <p:cond delay="0"/>
                                  </p:stCondLst>
                                  <p:childTnLst>
                                    <p:set>
                                      <p:cBhvr>
                                        <p:cTn id="178" dur="1" fill="hold">
                                          <p:stCondLst>
                                            <p:cond delay="0"/>
                                          </p:stCondLst>
                                        </p:cTn>
                                        <p:tgtEl>
                                          <p:spTgt spid="142362"/>
                                        </p:tgtEl>
                                        <p:attrNameLst>
                                          <p:attrName>style.visibility</p:attrName>
                                        </p:attrNameLst>
                                      </p:cBhvr>
                                      <p:to>
                                        <p:strVal val="visible"/>
                                      </p:to>
                                    </p:set>
                                    <p:anim calcmode="lin" valueType="num">
                                      <p:cBhvr>
                                        <p:cTn id="179" dur="500" fill="hold"/>
                                        <p:tgtEl>
                                          <p:spTgt spid="142362"/>
                                        </p:tgtEl>
                                        <p:attrNameLst>
                                          <p:attrName>ppt_w</p:attrName>
                                        </p:attrNameLst>
                                      </p:cBhvr>
                                      <p:tavLst>
                                        <p:tav tm="0">
                                          <p:val>
                                            <p:fltVal val="0"/>
                                          </p:val>
                                        </p:tav>
                                        <p:tav tm="100000">
                                          <p:val>
                                            <p:strVal val="#ppt_w"/>
                                          </p:val>
                                        </p:tav>
                                      </p:tavLst>
                                    </p:anim>
                                    <p:anim calcmode="lin" valueType="num">
                                      <p:cBhvr>
                                        <p:cTn id="180" dur="500" fill="hold"/>
                                        <p:tgtEl>
                                          <p:spTgt spid="142362"/>
                                        </p:tgtEl>
                                        <p:attrNameLst>
                                          <p:attrName>ppt_h</p:attrName>
                                        </p:attrNameLst>
                                      </p:cBhvr>
                                      <p:tavLst>
                                        <p:tav tm="0">
                                          <p:val>
                                            <p:fltVal val="0"/>
                                          </p:val>
                                        </p:tav>
                                        <p:tav tm="100000">
                                          <p:val>
                                            <p:strVal val="#ppt_h"/>
                                          </p:val>
                                        </p:tav>
                                      </p:tavLst>
                                    </p:anim>
                                    <p:animEffect transition="in" filter="fade">
                                      <p:cBhvr>
                                        <p:cTn id="181" dur="500"/>
                                        <p:tgtEl>
                                          <p:spTgt spid="142362"/>
                                        </p:tgtEl>
                                      </p:cBhvr>
                                    </p:animEffect>
                                  </p:childTnLst>
                                  <p:subTnLst>
                                    <p:audio>
                                      <p:cMediaNode>
                                        <p:cTn display="0" masterRel="sameClick">
                                          <p:stCondLst>
                                            <p:cond evt="begin" delay="0">
                                              <p:tn val="177"/>
                                            </p:cond>
                                          </p:stCondLst>
                                          <p:endCondLst>
                                            <p:cond evt="onStopAudio" delay="0">
                                              <p:tgtEl>
                                                <p:sldTgt/>
                                              </p:tgtEl>
                                            </p:cond>
                                          </p:endCondLst>
                                        </p:cTn>
                                        <p:tgtEl>
                                          <p:sndTgt r:embed="rId3" name="camera.wav"/>
                                        </p:tgtEl>
                                      </p:cMediaNode>
                                    </p:audio>
                                  </p:subTnLst>
                                </p:cTn>
                              </p:par>
                            </p:childTnLst>
                          </p:cTn>
                        </p:par>
                      </p:childTnLst>
                    </p:cTn>
                  </p:par>
                  <p:par>
                    <p:cTn id="182" fill="hold" nodeType="clickPar">
                      <p:stCondLst>
                        <p:cond delay="indefinite"/>
                      </p:stCondLst>
                      <p:childTnLst>
                        <p:par>
                          <p:cTn id="183" fill="hold" nodeType="withGroup">
                            <p:stCondLst>
                              <p:cond delay="0"/>
                            </p:stCondLst>
                            <p:childTnLst>
                              <p:par>
                                <p:cTn id="184" presetID="22" presetClass="entr" presetSubtype="1" fill="hold" nodeType="clickEffect">
                                  <p:stCondLst>
                                    <p:cond delay="0"/>
                                  </p:stCondLst>
                                  <p:childTnLst>
                                    <p:set>
                                      <p:cBhvr>
                                        <p:cTn id="185" dur="1" fill="hold">
                                          <p:stCondLst>
                                            <p:cond delay="0"/>
                                          </p:stCondLst>
                                        </p:cTn>
                                        <p:tgtEl>
                                          <p:spTgt spid="142363"/>
                                        </p:tgtEl>
                                        <p:attrNameLst>
                                          <p:attrName>style.visibility</p:attrName>
                                        </p:attrNameLst>
                                      </p:cBhvr>
                                      <p:to>
                                        <p:strVal val="visible"/>
                                      </p:to>
                                    </p:set>
                                    <p:animEffect transition="in" filter="wipe(up)">
                                      <p:cBhvr>
                                        <p:cTn id="186" dur="500"/>
                                        <p:tgtEl>
                                          <p:spTgt spid="142363"/>
                                        </p:tgtEl>
                                      </p:cBhvr>
                                    </p:animEffect>
                                  </p:childTnLst>
                                  <p:subTnLst>
                                    <p:audio>
                                      <p:cMediaNode>
                                        <p:cTn display="0" masterRel="sameClick">
                                          <p:stCondLst>
                                            <p:cond evt="begin" delay="0">
                                              <p:tn val="184"/>
                                            </p:cond>
                                          </p:stCondLst>
                                          <p:endCondLst>
                                            <p:cond evt="onStopAudio" delay="0">
                                              <p:tgtEl>
                                                <p:sldTgt/>
                                              </p:tgtEl>
                                            </p:cond>
                                          </p:endCondLst>
                                        </p:cTn>
                                        <p:tgtEl>
                                          <p:sndTgt r:embed="rId5" name="cashreg.wav"/>
                                        </p:tgtEl>
                                      </p:cMediaNode>
                                    </p:audio>
                                  </p:subTnLst>
                                </p:cTn>
                              </p:par>
                            </p:childTnLst>
                          </p:cTn>
                        </p:par>
                      </p:childTnLst>
                    </p:cTn>
                  </p:par>
                  <p:par>
                    <p:cTn id="187" fill="hold" nodeType="clickPar">
                      <p:stCondLst>
                        <p:cond delay="indefinite"/>
                      </p:stCondLst>
                      <p:childTnLst>
                        <p:par>
                          <p:cTn id="188" fill="hold" nodeType="withGroup">
                            <p:stCondLst>
                              <p:cond delay="0"/>
                            </p:stCondLst>
                            <p:childTnLst>
                              <p:par>
                                <p:cTn id="189" presetID="53" presetClass="entr" presetSubtype="0" fill="hold" grpId="0" nodeType="clickEffect">
                                  <p:stCondLst>
                                    <p:cond delay="0"/>
                                  </p:stCondLst>
                                  <p:childTnLst>
                                    <p:set>
                                      <p:cBhvr>
                                        <p:cTn id="190" dur="1" fill="hold">
                                          <p:stCondLst>
                                            <p:cond delay="0"/>
                                          </p:stCondLst>
                                        </p:cTn>
                                        <p:tgtEl>
                                          <p:spTgt spid="142364"/>
                                        </p:tgtEl>
                                        <p:attrNameLst>
                                          <p:attrName>style.visibility</p:attrName>
                                        </p:attrNameLst>
                                      </p:cBhvr>
                                      <p:to>
                                        <p:strVal val="visible"/>
                                      </p:to>
                                    </p:set>
                                    <p:anim calcmode="lin" valueType="num">
                                      <p:cBhvr>
                                        <p:cTn id="191" dur="500" fill="hold"/>
                                        <p:tgtEl>
                                          <p:spTgt spid="142364"/>
                                        </p:tgtEl>
                                        <p:attrNameLst>
                                          <p:attrName>ppt_w</p:attrName>
                                        </p:attrNameLst>
                                      </p:cBhvr>
                                      <p:tavLst>
                                        <p:tav tm="0">
                                          <p:val>
                                            <p:fltVal val="0"/>
                                          </p:val>
                                        </p:tav>
                                        <p:tav tm="100000">
                                          <p:val>
                                            <p:strVal val="#ppt_w"/>
                                          </p:val>
                                        </p:tav>
                                      </p:tavLst>
                                    </p:anim>
                                    <p:anim calcmode="lin" valueType="num">
                                      <p:cBhvr>
                                        <p:cTn id="192" dur="500" fill="hold"/>
                                        <p:tgtEl>
                                          <p:spTgt spid="142364"/>
                                        </p:tgtEl>
                                        <p:attrNameLst>
                                          <p:attrName>ppt_h</p:attrName>
                                        </p:attrNameLst>
                                      </p:cBhvr>
                                      <p:tavLst>
                                        <p:tav tm="0">
                                          <p:val>
                                            <p:fltVal val="0"/>
                                          </p:val>
                                        </p:tav>
                                        <p:tav tm="100000">
                                          <p:val>
                                            <p:strVal val="#ppt_h"/>
                                          </p:val>
                                        </p:tav>
                                      </p:tavLst>
                                    </p:anim>
                                    <p:animEffect transition="in" filter="fade">
                                      <p:cBhvr>
                                        <p:cTn id="193" dur="500"/>
                                        <p:tgtEl>
                                          <p:spTgt spid="142364"/>
                                        </p:tgtEl>
                                      </p:cBhvr>
                                    </p:animEffect>
                                  </p:childTnLst>
                                  <p:subTnLst>
                                    <p:audio>
                                      <p:cMediaNode>
                                        <p:cTn display="0" masterRel="sameClick">
                                          <p:stCondLst>
                                            <p:cond evt="begin" delay="0">
                                              <p:tn val="189"/>
                                            </p:cond>
                                          </p:stCondLst>
                                          <p:endCondLst>
                                            <p:cond evt="onStopAudio" delay="0">
                                              <p:tgtEl>
                                                <p:sldTgt/>
                                              </p:tgtEl>
                                            </p:cond>
                                          </p:endCondLst>
                                        </p:cTn>
                                        <p:tgtEl>
                                          <p:sndTgt r:embed="rId3" name="camera.wav"/>
                                        </p:tgtEl>
                                      </p:cMediaNode>
                                    </p:audio>
                                  </p:subTnLst>
                                </p:cTn>
                              </p:par>
                            </p:childTnLst>
                          </p:cTn>
                        </p:par>
                      </p:childTnLst>
                    </p:cTn>
                  </p:par>
                  <p:par>
                    <p:cTn id="194" fill="hold" nodeType="clickPar">
                      <p:stCondLst>
                        <p:cond delay="indefinite"/>
                      </p:stCondLst>
                      <p:childTnLst>
                        <p:par>
                          <p:cTn id="195" fill="hold" nodeType="withGroup">
                            <p:stCondLst>
                              <p:cond delay="0"/>
                            </p:stCondLst>
                            <p:childTnLst>
                              <p:par>
                                <p:cTn id="196" presetID="22" presetClass="entr" presetSubtype="2" fill="hold" nodeType="clickEffect">
                                  <p:stCondLst>
                                    <p:cond delay="0"/>
                                  </p:stCondLst>
                                  <p:childTnLst>
                                    <p:set>
                                      <p:cBhvr>
                                        <p:cTn id="197" dur="1" fill="hold">
                                          <p:stCondLst>
                                            <p:cond delay="0"/>
                                          </p:stCondLst>
                                        </p:cTn>
                                        <p:tgtEl>
                                          <p:spTgt spid="142365"/>
                                        </p:tgtEl>
                                        <p:attrNameLst>
                                          <p:attrName>style.visibility</p:attrName>
                                        </p:attrNameLst>
                                      </p:cBhvr>
                                      <p:to>
                                        <p:strVal val="visible"/>
                                      </p:to>
                                    </p:set>
                                    <p:animEffect transition="in" filter="wipe(right)">
                                      <p:cBhvr>
                                        <p:cTn id="198" dur="500"/>
                                        <p:tgtEl>
                                          <p:spTgt spid="142365"/>
                                        </p:tgtEl>
                                      </p:cBhvr>
                                    </p:animEffect>
                                  </p:childTnLst>
                                  <p:subTnLst>
                                    <p:audio>
                                      <p:cMediaNode>
                                        <p:cTn display="0" masterRel="sameClick">
                                          <p:stCondLst>
                                            <p:cond evt="begin" delay="0">
                                              <p:tn val="196"/>
                                            </p:cond>
                                          </p:stCondLst>
                                          <p:endCondLst>
                                            <p:cond evt="onStopAudio" delay="0">
                                              <p:tgtEl>
                                                <p:sldTgt/>
                                              </p:tgtEl>
                                            </p:cond>
                                          </p:endCondLst>
                                        </p:cTn>
                                        <p:tgtEl>
                                          <p:sndTgt r:embed="rId5" name="cashreg.wav"/>
                                        </p:tgtEl>
                                      </p:cMediaNode>
                                    </p:audio>
                                  </p:subTnLst>
                                </p:cTn>
                              </p:par>
                            </p:childTnLst>
                          </p:cTn>
                        </p:par>
                      </p:childTnLst>
                    </p:cTn>
                  </p:par>
                  <p:par>
                    <p:cTn id="199" fill="hold" nodeType="clickPar">
                      <p:stCondLst>
                        <p:cond delay="indefinite"/>
                      </p:stCondLst>
                      <p:childTnLst>
                        <p:par>
                          <p:cTn id="200" fill="hold" nodeType="withGroup">
                            <p:stCondLst>
                              <p:cond delay="0"/>
                            </p:stCondLst>
                            <p:childTnLst>
                              <p:par>
                                <p:cTn id="201" presetID="53" presetClass="entr" presetSubtype="0" fill="hold" grpId="0" nodeType="clickEffect">
                                  <p:stCondLst>
                                    <p:cond delay="0"/>
                                  </p:stCondLst>
                                  <p:childTnLst>
                                    <p:set>
                                      <p:cBhvr>
                                        <p:cTn id="202" dur="1" fill="hold">
                                          <p:stCondLst>
                                            <p:cond delay="0"/>
                                          </p:stCondLst>
                                        </p:cTn>
                                        <p:tgtEl>
                                          <p:spTgt spid="142366"/>
                                        </p:tgtEl>
                                        <p:attrNameLst>
                                          <p:attrName>style.visibility</p:attrName>
                                        </p:attrNameLst>
                                      </p:cBhvr>
                                      <p:to>
                                        <p:strVal val="visible"/>
                                      </p:to>
                                    </p:set>
                                    <p:anim calcmode="lin" valueType="num">
                                      <p:cBhvr>
                                        <p:cTn id="203" dur="500" fill="hold"/>
                                        <p:tgtEl>
                                          <p:spTgt spid="142366"/>
                                        </p:tgtEl>
                                        <p:attrNameLst>
                                          <p:attrName>ppt_w</p:attrName>
                                        </p:attrNameLst>
                                      </p:cBhvr>
                                      <p:tavLst>
                                        <p:tav tm="0">
                                          <p:val>
                                            <p:fltVal val="0"/>
                                          </p:val>
                                        </p:tav>
                                        <p:tav tm="100000">
                                          <p:val>
                                            <p:strVal val="#ppt_w"/>
                                          </p:val>
                                        </p:tav>
                                      </p:tavLst>
                                    </p:anim>
                                    <p:anim calcmode="lin" valueType="num">
                                      <p:cBhvr>
                                        <p:cTn id="204" dur="500" fill="hold"/>
                                        <p:tgtEl>
                                          <p:spTgt spid="142366"/>
                                        </p:tgtEl>
                                        <p:attrNameLst>
                                          <p:attrName>ppt_h</p:attrName>
                                        </p:attrNameLst>
                                      </p:cBhvr>
                                      <p:tavLst>
                                        <p:tav tm="0">
                                          <p:val>
                                            <p:fltVal val="0"/>
                                          </p:val>
                                        </p:tav>
                                        <p:tav tm="100000">
                                          <p:val>
                                            <p:strVal val="#ppt_h"/>
                                          </p:val>
                                        </p:tav>
                                      </p:tavLst>
                                    </p:anim>
                                    <p:animEffect transition="in" filter="fade">
                                      <p:cBhvr>
                                        <p:cTn id="205" dur="500"/>
                                        <p:tgtEl>
                                          <p:spTgt spid="142366"/>
                                        </p:tgtEl>
                                      </p:cBhvr>
                                    </p:animEffect>
                                  </p:childTnLst>
                                  <p:subTnLst>
                                    <p:audio>
                                      <p:cMediaNode>
                                        <p:cTn display="0" masterRel="sameClick">
                                          <p:stCondLst>
                                            <p:cond evt="begin" delay="0">
                                              <p:tn val="201"/>
                                            </p:cond>
                                          </p:stCondLst>
                                          <p:endCondLst>
                                            <p:cond evt="onStopAudio" delay="0">
                                              <p:tgtEl>
                                                <p:sldTgt/>
                                              </p:tgtEl>
                                            </p:cond>
                                          </p:endCondLst>
                                        </p:cTn>
                                        <p:tgtEl>
                                          <p:sndTgt r:embed="rId3" name="camera.wav"/>
                                        </p:tgtEl>
                                      </p:cMediaNode>
                                    </p:audio>
                                  </p:subTnLst>
                                </p:cTn>
                              </p:par>
                            </p:childTnLst>
                          </p:cTn>
                        </p:par>
                      </p:childTnLst>
                    </p:cTn>
                  </p:par>
                  <p:par>
                    <p:cTn id="206" fill="hold" nodeType="clickPar">
                      <p:stCondLst>
                        <p:cond delay="indefinite"/>
                      </p:stCondLst>
                      <p:childTnLst>
                        <p:par>
                          <p:cTn id="207" fill="hold" nodeType="withGroup">
                            <p:stCondLst>
                              <p:cond delay="0"/>
                            </p:stCondLst>
                            <p:childTnLst>
                              <p:par>
                                <p:cTn id="208" presetID="22" presetClass="entr" presetSubtype="1" fill="hold" nodeType="clickEffect">
                                  <p:stCondLst>
                                    <p:cond delay="0"/>
                                  </p:stCondLst>
                                  <p:childTnLst>
                                    <p:set>
                                      <p:cBhvr>
                                        <p:cTn id="209" dur="1" fill="hold">
                                          <p:stCondLst>
                                            <p:cond delay="0"/>
                                          </p:stCondLst>
                                        </p:cTn>
                                        <p:tgtEl>
                                          <p:spTgt spid="142367"/>
                                        </p:tgtEl>
                                        <p:attrNameLst>
                                          <p:attrName>style.visibility</p:attrName>
                                        </p:attrNameLst>
                                      </p:cBhvr>
                                      <p:to>
                                        <p:strVal val="visible"/>
                                      </p:to>
                                    </p:set>
                                    <p:animEffect transition="in" filter="wipe(up)">
                                      <p:cBhvr>
                                        <p:cTn id="210" dur="500"/>
                                        <p:tgtEl>
                                          <p:spTgt spid="142367"/>
                                        </p:tgtEl>
                                      </p:cBhvr>
                                    </p:animEffect>
                                  </p:childTnLst>
                                  <p:subTnLst>
                                    <p:audio>
                                      <p:cMediaNode>
                                        <p:cTn display="0" masterRel="sameClick">
                                          <p:stCondLst>
                                            <p:cond evt="begin" delay="0">
                                              <p:tn val="208"/>
                                            </p:cond>
                                          </p:stCondLst>
                                          <p:endCondLst>
                                            <p:cond evt="onStopAudio" delay="0">
                                              <p:tgtEl>
                                                <p:sldTgt/>
                                              </p:tgtEl>
                                            </p:cond>
                                          </p:endCondLst>
                                        </p:cTn>
                                        <p:tgtEl>
                                          <p:sndTgt r:embed="rId5" name="cashreg.wav"/>
                                        </p:tgtEl>
                                      </p:cMediaNode>
                                    </p:audio>
                                  </p:subTnLst>
                                </p:cTn>
                              </p:par>
                            </p:childTnLst>
                          </p:cTn>
                        </p:par>
                      </p:childTnLst>
                    </p:cTn>
                  </p:par>
                  <p:par>
                    <p:cTn id="211" fill="hold" nodeType="clickPar">
                      <p:stCondLst>
                        <p:cond delay="indefinite"/>
                      </p:stCondLst>
                      <p:childTnLst>
                        <p:par>
                          <p:cTn id="212" fill="hold" nodeType="withGroup">
                            <p:stCondLst>
                              <p:cond delay="0"/>
                            </p:stCondLst>
                            <p:childTnLst>
                              <p:par>
                                <p:cTn id="213" presetID="53" presetClass="entr" presetSubtype="0" fill="hold" grpId="0" nodeType="clickEffect">
                                  <p:stCondLst>
                                    <p:cond delay="0"/>
                                  </p:stCondLst>
                                  <p:childTnLst>
                                    <p:set>
                                      <p:cBhvr>
                                        <p:cTn id="214" dur="1" fill="hold">
                                          <p:stCondLst>
                                            <p:cond delay="0"/>
                                          </p:stCondLst>
                                        </p:cTn>
                                        <p:tgtEl>
                                          <p:spTgt spid="142368"/>
                                        </p:tgtEl>
                                        <p:attrNameLst>
                                          <p:attrName>style.visibility</p:attrName>
                                        </p:attrNameLst>
                                      </p:cBhvr>
                                      <p:to>
                                        <p:strVal val="visible"/>
                                      </p:to>
                                    </p:set>
                                    <p:anim calcmode="lin" valueType="num">
                                      <p:cBhvr>
                                        <p:cTn id="215" dur="500" fill="hold"/>
                                        <p:tgtEl>
                                          <p:spTgt spid="142368"/>
                                        </p:tgtEl>
                                        <p:attrNameLst>
                                          <p:attrName>ppt_w</p:attrName>
                                        </p:attrNameLst>
                                      </p:cBhvr>
                                      <p:tavLst>
                                        <p:tav tm="0">
                                          <p:val>
                                            <p:fltVal val="0"/>
                                          </p:val>
                                        </p:tav>
                                        <p:tav tm="100000">
                                          <p:val>
                                            <p:strVal val="#ppt_w"/>
                                          </p:val>
                                        </p:tav>
                                      </p:tavLst>
                                    </p:anim>
                                    <p:anim calcmode="lin" valueType="num">
                                      <p:cBhvr>
                                        <p:cTn id="216" dur="500" fill="hold"/>
                                        <p:tgtEl>
                                          <p:spTgt spid="142368"/>
                                        </p:tgtEl>
                                        <p:attrNameLst>
                                          <p:attrName>ppt_h</p:attrName>
                                        </p:attrNameLst>
                                      </p:cBhvr>
                                      <p:tavLst>
                                        <p:tav tm="0">
                                          <p:val>
                                            <p:fltVal val="0"/>
                                          </p:val>
                                        </p:tav>
                                        <p:tav tm="100000">
                                          <p:val>
                                            <p:strVal val="#ppt_h"/>
                                          </p:val>
                                        </p:tav>
                                      </p:tavLst>
                                    </p:anim>
                                    <p:animEffect transition="in" filter="fade">
                                      <p:cBhvr>
                                        <p:cTn id="217" dur="500"/>
                                        <p:tgtEl>
                                          <p:spTgt spid="142368"/>
                                        </p:tgtEl>
                                      </p:cBhvr>
                                    </p:animEffect>
                                  </p:childTnLst>
                                  <p:subTnLst>
                                    <p:audio>
                                      <p:cMediaNode>
                                        <p:cTn display="0" masterRel="sameClick">
                                          <p:stCondLst>
                                            <p:cond evt="begin" delay="0">
                                              <p:tn val="213"/>
                                            </p:cond>
                                          </p:stCondLst>
                                          <p:endCondLst>
                                            <p:cond evt="onStopAudio" delay="0">
                                              <p:tgtEl>
                                                <p:sldTgt/>
                                              </p:tgtEl>
                                            </p:cond>
                                          </p:endCondLst>
                                        </p:cTn>
                                        <p:tgtEl>
                                          <p:sndTgt r:embed="rId3" name="camera.wav"/>
                                        </p:tgtEl>
                                      </p:cMediaNode>
                                    </p:audio>
                                  </p:subTnLst>
                                </p:cTn>
                              </p:par>
                            </p:childTnLst>
                          </p:cTn>
                        </p:par>
                      </p:childTnLst>
                    </p:cTn>
                  </p:par>
                  <p:par>
                    <p:cTn id="218" fill="hold" nodeType="clickPar">
                      <p:stCondLst>
                        <p:cond delay="indefinite"/>
                      </p:stCondLst>
                      <p:childTnLst>
                        <p:par>
                          <p:cTn id="219" fill="hold" nodeType="withGroup">
                            <p:stCondLst>
                              <p:cond delay="0"/>
                            </p:stCondLst>
                            <p:childTnLst>
                              <p:par>
                                <p:cTn id="220" presetID="53" presetClass="entr" presetSubtype="0" fill="hold" grpId="0" nodeType="clickEffect">
                                  <p:stCondLst>
                                    <p:cond delay="0"/>
                                  </p:stCondLst>
                                  <p:childTnLst>
                                    <p:set>
                                      <p:cBhvr>
                                        <p:cTn id="221" dur="1" fill="hold">
                                          <p:stCondLst>
                                            <p:cond delay="0"/>
                                          </p:stCondLst>
                                        </p:cTn>
                                        <p:tgtEl>
                                          <p:spTgt spid="142369"/>
                                        </p:tgtEl>
                                        <p:attrNameLst>
                                          <p:attrName>style.visibility</p:attrName>
                                        </p:attrNameLst>
                                      </p:cBhvr>
                                      <p:to>
                                        <p:strVal val="visible"/>
                                      </p:to>
                                    </p:set>
                                    <p:anim calcmode="lin" valueType="num">
                                      <p:cBhvr>
                                        <p:cTn id="222" dur="500" fill="hold"/>
                                        <p:tgtEl>
                                          <p:spTgt spid="142369"/>
                                        </p:tgtEl>
                                        <p:attrNameLst>
                                          <p:attrName>ppt_w</p:attrName>
                                        </p:attrNameLst>
                                      </p:cBhvr>
                                      <p:tavLst>
                                        <p:tav tm="0">
                                          <p:val>
                                            <p:fltVal val="0"/>
                                          </p:val>
                                        </p:tav>
                                        <p:tav tm="100000">
                                          <p:val>
                                            <p:strVal val="#ppt_w"/>
                                          </p:val>
                                        </p:tav>
                                      </p:tavLst>
                                    </p:anim>
                                    <p:anim calcmode="lin" valueType="num">
                                      <p:cBhvr>
                                        <p:cTn id="223" dur="500" fill="hold"/>
                                        <p:tgtEl>
                                          <p:spTgt spid="142369"/>
                                        </p:tgtEl>
                                        <p:attrNameLst>
                                          <p:attrName>ppt_h</p:attrName>
                                        </p:attrNameLst>
                                      </p:cBhvr>
                                      <p:tavLst>
                                        <p:tav tm="0">
                                          <p:val>
                                            <p:fltVal val="0"/>
                                          </p:val>
                                        </p:tav>
                                        <p:tav tm="100000">
                                          <p:val>
                                            <p:strVal val="#ppt_h"/>
                                          </p:val>
                                        </p:tav>
                                      </p:tavLst>
                                    </p:anim>
                                    <p:animEffect transition="in" filter="fade">
                                      <p:cBhvr>
                                        <p:cTn id="224" dur="500"/>
                                        <p:tgtEl>
                                          <p:spTgt spid="142369"/>
                                        </p:tgtEl>
                                      </p:cBhvr>
                                    </p:animEffect>
                                  </p:childTnLst>
                                  <p:subTnLst>
                                    <p:audio>
                                      <p:cMediaNode>
                                        <p:cTn display="0" masterRel="sameClick">
                                          <p:stCondLst>
                                            <p:cond evt="begin" delay="0">
                                              <p:tn val="220"/>
                                            </p:cond>
                                          </p:stCondLst>
                                          <p:endCondLst>
                                            <p:cond evt="onStopAudio" delay="0">
                                              <p:tgtEl>
                                                <p:sldTgt/>
                                              </p:tgtEl>
                                            </p:cond>
                                          </p:endCondLst>
                                        </p:cTn>
                                        <p:tgtEl>
                                          <p:sndTgt r:embed="rId4" name="arrow.wav"/>
                                        </p:tgtEl>
                                      </p:cMediaNode>
                                    </p:audio>
                                  </p:subTnLst>
                                </p:cTn>
                              </p:par>
                            </p:childTnLst>
                          </p:cTn>
                        </p:par>
                      </p:childTnLst>
                    </p:cTn>
                  </p:par>
                  <p:par>
                    <p:cTn id="225" fill="hold" nodeType="clickPar">
                      <p:stCondLst>
                        <p:cond delay="indefinite"/>
                      </p:stCondLst>
                      <p:childTnLst>
                        <p:par>
                          <p:cTn id="226" fill="hold" nodeType="withGroup">
                            <p:stCondLst>
                              <p:cond delay="0"/>
                            </p:stCondLst>
                            <p:childTnLst>
                              <p:par>
                                <p:cTn id="227" presetID="22" presetClass="entr" presetSubtype="1" fill="hold" grpId="0" nodeType="clickEffect">
                                  <p:stCondLst>
                                    <p:cond delay="0"/>
                                  </p:stCondLst>
                                  <p:childTnLst>
                                    <p:set>
                                      <p:cBhvr>
                                        <p:cTn id="228" dur="1" fill="hold">
                                          <p:stCondLst>
                                            <p:cond delay="0"/>
                                          </p:stCondLst>
                                        </p:cTn>
                                        <p:tgtEl>
                                          <p:spTgt spid="142370"/>
                                        </p:tgtEl>
                                        <p:attrNameLst>
                                          <p:attrName>style.visibility</p:attrName>
                                        </p:attrNameLst>
                                      </p:cBhvr>
                                      <p:to>
                                        <p:strVal val="visible"/>
                                      </p:to>
                                    </p:set>
                                    <p:animEffect transition="in" filter="wipe(up)">
                                      <p:cBhvr>
                                        <p:cTn id="229" dur="500"/>
                                        <p:tgtEl>
                                          <p:spTgt spid="142370"/>
                                        </p:tgtEl>
                                      </p:cBhvr>
                                    </p:animEffect>
                                  </p:childTnLst>
                                  <p:subTnLst>
                                    <p:audio>
                                      <p:cMediaNode>
                                        <p:cTn display="0" masterRel="sameClick">
                                          <p:stCondLst>
                                            <p:cond evt="begin" delay="0">
                                              <p:tn val="227"/>
                                            </p:cond>
                                          </p:stCondLst>
                                          <p:endCondLst>
                                            <p:cond evt="onStopAudio" delay="0">
                                              <p:tgtEl>
                                                <p:sldTgt/>
                                              </p:tgtEl>
                                            </p:cond>
                                          </p:endCondLst>
                                        </p:cTn>
                                        <p:tgtEl>
                                          <p:sndTgt r:embed="rId5" name="cashreg.wav"/>
                                        </p:tgtEl>
                                      </p:cMediaNode>
                                    </p:audio>
                                  </p:subTnLst>
                                </p:cTn>
                              </p:par>
                            </p:childTnLst>
                          </p:cTn>
                        </p:par>
                      </p:childTnLst>
                    </p:cTn>
                  </p:par>
                  <p:par>
                    <p:cTn id="230" fill="hold" nodeType="clickPar">
                      <p:stCondLst>
                        <p:cond delay="indefinite"/>
                      </p:stCondLst>
                      <p:childTnLst>
                        <p:par>
                          <p:cTn id="231" fill="hold" nodeType="withGroup">
                            <p:stCondLst>
                              <p:cond delay="0"/>
                            </p:stCondLst>
                            <p:childTnLst>
                              <p:par>
                                <p:cTn id="232" presetID="22" presetClass="entr" presetSubtype="4" fill="hold" grpId="0" nodeType="clickEffect">
                                  <p:stCondLst>
                                    <p:cond delay="0"/>
                                  </p:stCondLst>
                                  <p:childTnLst>
                                    <p:set>
                                      <p:cBhvr>
                                        <p:cTn id="233" dur="1" fill="hold">
                                          <p:stCondLst>
                                            <p:cond delay="0"/>
                                          </p:stCondLst>
                                        </p:cTn>
                                        <p:tgtEl>
                                          <p:spTgt spid="142373"/>
                                        </p:tgtEl>
                                        <p:attrNameLst>
                                          <p:attrName>style.visibility</p:attrName>
                                        </p:attrNameLst>
                                      </p:cBhvr>
                                      <p:to>
                                        <p:strVal val="visible"/>
                                      </p:to>
                                    </p:set>
                                    <p:animEffect transition="in" filter="wipe(down)">
                                      <p:cBhvr>
                                        <p:cTn id="234" dur="500"/>
                                        <p:tgtEl>
                                          <p:spTgt spid="142373"/>
                                        </p:tgtEl>
                                      </p:cBhvr>
                                    </p:animEffect>
                                  </p:childTnLst>
                                  <p:subTnLst>
                                    <p:audio>
                                      <p:cMediaNode>
                                        <p:cTn display="0" masterRel="sameClick">
                                          <p:stCondLst>
                                            <p:cond evt="begin" delay="0">
                                              <p:tn val="232"/>
                                            </p:cond>
                                          </p:stCondLst>
                                          <p:endCondLst>
                                            <p:cond evt="onStopAudio" delay="0">
                                              <p:tgtEl>
                                                <p:sldTgt/>
                                              </p:tgtEl>
                                            </p:cond>
                                          </p:endCondLst>
                                        </p:cTn>
                                        <p:tgtEl>
                                          <p:sndTgt r:embed="rId5" name="cashreg.wav"/>
                                        </p:tgtEl>
                                      </p:cMediaNode>
                                    </p:audio>
                                  </p:subTnLst>
                                </p:cTn>
                              </p:par>
                            </p:childTnLst>
                          </p:cTn>
                        </p:par>
                      </p:childTnLst>
                    </p:cTn>
                  </p:par>
                  <p:par>
                    <p:cTn id="235" fill="hold" nodeType="clickPar">
                      <p:stCondLst>
                        <p:cond delay="indefinite"/>
                      </p:stCondLst>
                      <p:childTnLst>
                        <p:par>
                          <p:cTn id="236" fill="hold" nodeType="withGroup">
                            <p:stCondLst>
                              <p:cond delay="0"/>
                            </p:stCondLst>
                            <p:childTnLst>
                              <p:par>
                                <p:cTn id="237" presetID="22" presetClass="entr" presetSubtype="4" fill="hold" grpId="0" nodeType="clickEffect">
                                  <p:stCondLst>
                                    <p:cond delay="0"/>
                                  </p:stCondLst>
                                  <p:childTnLst>
                                    <p:set>
                                      <p:cBhvr>
                                        <p:cTn id="238" dur="1" fill="hold">
                                          <p:stCondLst>
                                            <p:cond delay="0"/>
                                          </p:stCondLst>
                                        </p:cTn>
                                        <p:tgtEl>
                                          <p:spTgt spid="142374"/>
                                        </p:tgtEl>
                                        <p:attrNameLst>
                                          <p:attrName>style.visibility</p:attrName>
                                        </p:attrNameLst>
                                      </p:cBhvr>
                                      <p:to>
                                        <p:strVal val="visible"/>
                                      </p:to>
                                    </p:set>
                                    <p:animEffect transition="in" filter="wipe(down)">
                                      <p:cBhvr>
                                        <p:cTn id="239" dur="500"/>
                                        <p:tgtEl>
                                          <p:spTgt spid="142374"/>
                                        </p:tgtEl>
                                      </p:cBhvr>
                                    </p:animEffect>
                                  </p:childTnLst>
                                  <p:subTnLst>
                                    <p:audio>
                                      <p:cMediaNode>
                                        <p:cTn display="0" masterRel="sameClick">
                                          <p:stCondLst>
                                            <p:cond evt="begin" delay="0">
                                              <p:tn val="237"/>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1" grpId="0" animBg="1"/>
      <p:bldP spid="142346" grpId="0" animBg="1"/>
      <p:bldP spid="142353" grpId="0" animBg="1"/>
      <p:bldP spid="142354" grpId="0" animBg="1"/>
      <p:bldP spid="142355" grpId="0" animBg="1"/>
      <p:bldP spid="142356" grpId="0" animBg="1"/>
      <p:bldP spid="142357" grpId="0" animBg="1"/>
      <p:bldP spid="142358" grpId="0" animBg="1"/>
      <p:bldP spid="142359" grpId="0" animBg="1"/>
      <p:bldP spid="142360" grpId="0"/>
      <p:bldP spid="142361" grpId="0"/>
      <p:bldP spid="142362" grpId="0" animBg="1"/>
      <p:bldP spid="142364" grpId="0"/>
      <p:bldP spid="142366" grpId="0"/>
      <p:bldP spid="142368" grpId="0"/>
      <p:bldP spid="142369" grpId="0"/>
      <p:bldP spid="142370" grpId="0" animBg="1"/>
      <p:bldP spid="142371" grpId="0"/>
      <p:bldP spid="142372" grpId="0"/>
      <p:bldP spid="142373" grpId="0" animBg="1"/>
      <p:bldP spid="142374" grpId="0" animBg="1"/>
      <p:bldP spid="142375" grpId="0"/>
      <p:bldP spid="14237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ChangeArrowheads="1"/>
          </p:cNvSpPr>
          <p:nvPr/>
        </p:nvSpPr>
        <p:spPr bwMode="auto">
          <a:xfrm>
            <a:off x="687388" y="1941513"/>
            <a:ext cx="7772400" cy="491648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ym typeface="Symbol" pitchFamily="18" charset="2"/>
              </a:rPr>
              <a:t>PRACTICE: </a:t>
            </a:r>
          </a:p>
          <a:p>
            <a:pPr>
              <a:buFontTx/>
              <a:buNone/>
            </a:pPr>
            <a:r>
              <a:rPr lang="en-US" altLang="en-US" sz="2400">
                <a:sym typeface="Symbol" pitchFamily="18" charset="2"/>
              </a:rPr>
              <a:t>Two stationary charges are shown. At which point is the electric field strength the greatest?</a:t>
            </a:r>
          </a:p>
          <a:p>
            <a:pPr>
              <a:buFontTx/>
              <a:buNone/>
            </a:pPr>
            <a:endParaRPr lang="en-US" altLang="en-US" sz="2400">
              <a:sym typeface="Symbol" pitchFamily="18" charset="2"/>
            </a:endParaRPr>
          </a:p>
          <a:p>
            <a:pPr>
              <a:buFontTx/>
              <a:buNone/>
            </a:pPr>
            <a:endParaRPr lang="en-US" altLang="en-US" sz="2400">
              <a:sym typeface="Symbol" pitchFamily="18" charset="2"/>
            </a:endParaRPr>
          </a:p>
          <a:p>
            <a:pPr>
              <a:buFontTx/>
              <a:buNone/>
            </a:pPr>
            <a:endParaRPr lang="en-US" altLang="en-US" sz="2400">
              <a:sym typeface="Symbol" pitchFamily="18" charset="2"/>
            </a:endParaRPr>
          </a:p>
          <a:p>
            <a:pPr>
              <a:buFontTx/>
              <a:buNone/>
            </a:pPr>
            <a:r>
              <a:rPr lang="en-US" altLang="en-US" sz="2400">
                <a:sym typeface="Symbol" pitchFamily="18" charset="2"/>
              </a:rPr>
              <a:t>SOLUTION:</a:t>
            </a:r>
          </a:p>
          <a:p>
            <a:pPr>
              <a:buFontTx/>
              <a:buNone/>
            </a:pPr>
            <a:r>
              <a:rPr lang="en-US" altLang="en-US" sz="2400">
                <a:sym typeface="Symbol" pitchFamily="18" charset="2"/>
              </a:rPr>
              <a:t>Sketch in the field due to each charge at each point. </a:t>
            </a:r>
          </a:p>
          <a:p>
            <a:pPr>
              <a:buFontTx/>
              <a:buNone/>
            </a:pPr>
            <a:r>
              <a:rPr lang="en-US" altLang="en-US" sz="2400">
                <a:sym typeface="Symbol" pitchFamily="18" charset="2"/>
              </a:rPr>
              <a:t>Fields diminish as 1 </a:t>
            </a:r>
            <a:r>
              <a:rPr lang="en-US" altLang="en-US" sz="2400" i="1">
                <a:sym typeface="Symbol" pitchFamily="18" charset="2"/>
              </a:rPr>
              <a:t>/</a:t>
            </a:r>
            <a:r>
              <a:rPr lang="en-US" altLang="en-US" sz="2400">
                <a:sym typeface="Symbol" pitchFamily="18" charset="2"/>
              </a:rPr>
              <a:t> </a:t>
            </a:r>
            <a:r>
              <a:rPr lang="en-US" altLang="en-US" sz="2400" i="1">
                <a:sym typeface="Symbol" pitchFamily="18" charset="2"/>
              </a:rPr>
              <a:t>r</a:t>
            </a:r>
            <a:r>
              <a:rPr lang="en-US" altLang="en-US" sz="2400" baseline="30000">
                <a:sym typeface="Symbol" pitchFamily="18" charset="2"/>
              </a:rPr>
              <a:t>2</a:t>
            </a:r>
            <a:r>
              <a:rPr lang="en-US" altLang="en-US" sz="2400">
                <a:sym typeface="Symbol" pitchFamily="18" charset="2"/>
              </a:rPr>
              <a:t>.</a:t>
            </a:r>
          </a:p>
          <a:p>
            <a:pPr>
              <a:buFontTx/>
              <a:buNone/>
            </a:pPr>
            <a:r>
              <a:rPr lang="en-US" altLang="en-US" sz="2400">
                <a:sym typeface="Symbol" pitchFamily="18" charset="2"/>
              </a:rPr>
              <a:t>Fields point away from (+) and toward (-).</a:t>
            </a:r>
          </a:p>
          <a:p>
            <a:pPr>
              <a:buFontTx/>
              <a:buNone/>
            </a:pPr>
            <a:r>
              <a:rPr lang="en-US" altLang="en-US" sz="2400">
                <a:sym typeface="Symbol" pitchFamily="18" charset="2"/>
              </a:rPr>
              <a:t>The only place the fields add is point B.</a:t>
            </a:r>
          </a:p>
        </p:txBody>
      </p:sp>
      <p:sp>
        <p:nvSpPr>
          <p:cNvPr id="44035" name="Rectangle 3"/>
          <p:cNvSpPr>
            <a:spLocks noChangeArrowheads="1"/>
          </p:cNvSpPr>
          <p:nvPr/>
        </p:nvSpPr>
        <p:spPr bwMode="auto">
          <a:xfrm>
            <a:off x="685800" y="1549400"/>
            <a:ext cx="7772400" cy="4206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Solving problems involving electric fields</a:t>
            </a:r>
            <a:endParaRPr lang="en-US" altLang="en-US" sz="2400" i="1">
              <a:solidFill>
                <a:srgbClr val="000000"/>
              </a:solidFill>
              <a:latin typeface="Courier New" pitchFamily="49" charset="0"/>
              <a:cs typeface="Times New Roman" pitchFamily="18" charset="0"/>
            </a:endParaRPr>
          </a:p>
        </p:txBody>
      </p:sp>
      <p:sp>
        <p:nvSpPr>
          <p:cNvPr id="44036" name="Rectangle 4"/>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pic>
        <p:nvPicPr>
          <p:cNvPr id="173061" name="Picture 5"/>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6800" y="3159125"/>
            <a:ext cx="6948488"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62" name="Rectangle 6"/>
          <p:cNvSpPr>
            <a:spLocks noChangeArrowheads="1"/>
          </p:cNvSpPr>
          <p:nvPr/>
        </p:nvSpPr>
        <p:spPr bwMode="auto">
          <a:xfrm>
            <a:off x="3525838" y="3876675"/>
            <a:ext cx="612775" cy="312738"/>
          </a:xfrm>
          <a:prstGeom prst="rect">
            <a:avLst/>
          </a:prstGeom>
          <a:solidFill>
            <a:srgbClr val="FF0000">
              <a:alpha val="1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73063" name="Line 7"/>
          <p:cNvSpPr>
            <a:spLocks noChangeShapeType="1"/>
          </p:cNvSpPr>
          <p:nvPr/>
        </p:nvSpPr>
        <p:spPr bwMode="auto">
          <a:xfrm flipH="1">
            <a:off x="2016125" y="3705225"/>
            <a:ext cx="601663"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3064" name="Line 8"/>
          <p:cNvSpPr>
            <a:spLocks noChangeShapeType="1"/>
          </p:cNvSpPr>
          <p:nvPr/>
        </p:nvSpPr>
        <p:spPr bwMode="auto">
          <a:xfrm flipH="1">
            <a:off x="1133475" y="3695700"/>
            <a:ext cx="373063"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3065" name="Line 9"/>
          <p:cNvSpPr>
            <a:spLocks noChangeShapeType="1"/>
          </p:cNvSpPr>
          <p:nvPr/>
        </p:nvSpPr>
        <p:spPr bwMode="auto">
          <a:xfrm flipH="1">
            <a:off x="5164138" y="3698875"/>
            <a:ext cx="601662" cy="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73066" name="Line 10"/>
          <p:cNvSpPr>
            <a:spLocks noChangeShapeType="1"/>
          </p:cNvSpPr>
          <p:nvPr/>
        </p:nvSpPr>
        <p:spPr bwMode="auto">
          <a:xfrm flipH="1">
            <a:off x="7573963" y="3700463"/>
            <a:ext cx="215900" cy="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73067" name="Rectangle 11"/>
          <p:cNvSpPr>
            <a:spLocks noChangeArrowheads="1"/>
          </p:cNvSpPr>
          <p:nvPr/>
        </p:nvSpPr>
        <p:spPr bwMode="auto">
          <a:xfrm>
            <a:off x="6078538" y="3890963"/>
            <a:ext cx="539750" cy="312737"/>
          </a:xfrm>
          <a:prstGeom prst="rect">
            <a:avLst/>
          </a:prstGeom>
          <a:solidFill>
            <a:schemeClr val="hlink">
              <a:alpha val="1607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73068" name="Line 12"/>
          <p:cNvSpPr>
            <a:spLocks noChangeShapeType="1"/>
          </p:cNvSpPr>
          <p:nvPr/>
        </p:nvSpPr>
        <p:spPr bwMode="auto">
          <a:xfrm flipH="1">
            <a:off x="5707063" y="3697288"/>
            <a:ext cx="433387" cy="0"/>
          </a:xfrm>
          <a:prstGeom prst="line">
            <a:avLst/>
          </a:prstGeom>
          <a:noFill/>
          <a:ln w="38100">
            <a:solidFill>
              <a:schemeClr val="hlink"/>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73069" name="Line 13"/>
          <p:cNvSpPr>
            <a:spLocks noChangeShapeType="1"/>
          </p:cNvSpPr>
          <p:nvPr/>
        </p:nvSpPr>
        <p:spPr bwMode="auto">
          <a:xfrm flipH="1">
            <a:off x="7126288" y="3702050"/>
            <a:ext cx="433387" cy="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3070" name="Line 14"/>
          <p:cNvSpPr>
            <a:spLocks noChangeShapeType="1"/>
          </p:cNvSpPr>
          <p:nvPr/>
        </p:nvSpPr>
        <p:spPr bwMode="auto">
          <a:xfrm flipH="1">
            <a:off x="2622550" y="3698875"/>
            <a:ext cx="228600" cy="0"/>
          </a:xfrm>
          <a:prstGeom prst="line">
            <a:avLst/>
          </a:prstGeom>
          <a:noFill/>
          <a:ln w="38100">
            <a:solidFill>
              <a:schemeClr val="hlink"/>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73071" name="Line 15"/>
          <p:cNvSpPr>
            <a:spLocks noChangeShapeType="1"/>
          </p:cNvSpPr>
          <p:nvPr/>
        </p:nvSpPr>
        <p:spPr bwMode="auto">
          <a:xfrm flipH="1">
            <a:off x="1512888" y="3698875"/>
            <a:ext cx="228600" cy="0"/>
          </a:xfrm>
          <a:prstGeom prst="line">
            <a:avLst/>
          </a:prstGeom>
          <a:noFill/>
          <a:ln w="38100">
            <a:solidFill>
              <a:schemeClr val="hlink"/>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73072" name="Oval 16"/>
          <p:cNvSpPr>
            <a:spLocks noChangeArrowheads="1"/>
          </p:cNvSpPr>
          <p:nvPr/>
        </p:nvSpPr>
        <p:spPr bwMode="auto">
          <a:xfrm>
            <a:off x="5008563" y="3289300"/>
            <a:ext cx="288925" cy="28892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3058">
                                            <p:txEl>
                                              <p:pRg st="0" end="0"/>
                                            </p:txEl>
                                          </p:spTgt>
                                        </p:tgtEl>
                                        <p:attrNameLst>
                                          <p:attrName>style.visibility</p:attrName>
                                        </p:attrNameLst>
                                      </p:cBhvr>
                                      <p:to>
                                        <p:strVal val="visible"/>
                                      </p:to>
                                    </p:set>
                                    <p:anim calcmode="lin" valueType="num">
                                      <p:cBhvr additive="base">
                                        <p:cTn id="7" dur="500" fill="hold"/>
                                        <p:tgtEl>
                                          <p:spTgt spid="1730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305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3058">
                                            <p:txEl>
                                              <p:pRg st="1" end="1"/>
                                            </p:txEl>
                                          </p:spTgt>
                                        </p:tgtEl>
                                        <p:attrNameLst>
                                          <p:attrName>style.visibility</p:attrName>
                                        </p:attrNameLst>
                                      </p:cBhvr>
                                      <p:to>
                                        <p:strVal val="visible"/>
                                      </p:to>
                                    </p:set>
                                    <p:anim calcmode="lin" valueType="num">
                                      <p:cBhvr additive="base">
                                        <p:cTn id="13" dur="500" fill="hold"/>
                                        <p:tgtEl>
                                          <p:spTgt spid="1730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30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8" presetClass="entr" presetSubtype="16" fill="hold" nodeType="withEffect">
                                  <p:stCondLst>
                                    <p:cond delay="0"/>
                                  </p:stCondLst>
                                  <p:childTnLst>
                                    <p:set>
                                      <p:cBhvr>
                                        <p:cTn id="16" dur="1" fill="hold">
                                          <p:stCondLst>
                                            <p:cond delay="0"/>
                                          </p:stCondLst>
                                        </p:cTn>
                                        <p:tgtEl>
                                          <p:spTgt spid="173061"/>
                                        </p:tgtEl>
                                        <p:attrNameLst>
                                          <p:attrName>style.visibility</p:attrName>
                                        </p:attrNameLst>
                                      </p:cBhvr>
                                      <p:to>
                                        <p:strVal val="visible"/>
                                      </p:to>
                                    </p:set>
                                    <p:animEffect transition="in" filter="diamond(in)">
                                      <p:cBhvr>
                                        <p:cTn id="17" dur="2000"/>
                                        <p:tgtEl>
                                          <p:spTgt spid="17306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73058">
                                            <p:txEl>
                                              <p:pRg st="5" end="5"/>
                                            </p:txEl>
                                          </p:spTgt>
                                        </p:tgtEl>
                                        <p:attrNameLst>
                                          <p:attrName>style.visibility</p:attrName>
                                        </p:attrNameLst>
                                      </p:cBhvr>
                                      <p:to>
                                        <p:strVal val="visible"/>
                                      </p:to>
                                    </p:set>
                                    <p:anim calcmode="lin" valueType="num">
                                      <p:cBhvr additive="base">
                                        <p:cTn id="22" dur="500" fill="hold"/>
                                        <p:tgtEl>
                                          <p:spTgt spid="173058">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7305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173058">
                                            <p:txEl>
                                              <p:pRg st="6" end="6"/>
                                            </p:txEl>
                                          </p:spTgt>
                                        </p:tgtEl>
                                        <p:attrNameLst>
                                          <p:attrName>style.visibility</p:attrName>
                                        </p:attrNameLst>
                                      </p:cBhvr>
                                      <p:to>
                                        <p:strVal val="visible"/>
                                      </p:to>
                                    </p:set>
                                    <p:anim calcmode="lin" valueType="num">
                                      <p:cBhvr additive="base">
                                        <p:cTn id="28" dur="500" fill="hold"/>
                                        <p:tgtEl>
                                          <p:spTgt spid="173058">
                                            <p:txEl>
                                              <p:pRg st="6" end="6"/>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7305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73058">
                                            <p:txEl>
                                              <p:pRg st="7" end="7"/>
                                            </p:txEl>
                                          </p:spTgt>
                                        </p:tgtEl>
                                        <p:attrNameLst>
                                          <p:attrName>style.visibility</p:attrName>
                                        </p:attrNameLst>
                                      </p:cBhvr>
                                      <p:to>
                                        <p:strVal val="visible"/>
                                      </p:to>
                                    </p:set>
                                    <p:anim calcmode="lin" valueType="num">
                                      <p:cBhvr additive="base">
                                        <p:cTn id="34" dur="500" fill="hold"/>
                                        <p:tgtEl>
                                          <p:spTgt spid="173058">
                                            <p:txEl>
                                              <p:pRg st="7" end="7"/>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7305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173058">
                                            <p:txEl>
                                              <p:pRg st="8" end="8"/>
                                            </p:txEl>
                                          </p:spTgt>
                                        </p:tgtEl>
                                        <p:attrNameLst>
                                          <p:attrName>style.visibility</p:attrName>
                                        </p:attrNameLst>
                                      </p:cBhvr>
                                      <p:to>
                                        <p:strVal val="visible"/>
                                      </p:to>
                                    </p:set>
                                    <p:anim calcmode="lin" valueType="num">
                                      <p:cBhvr additive="base">
                                        <p:cTn id="40" dur="500" fill="hold"/>
                                        <p:tgtEl>
                                          <p:spTgt spid="173058">
                                            <p:txEl>
                                              <p:pRg st="8" end="8"/>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7305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173062"/>
                                        </p:tgtEl>
                                        <p:attrNameLst>
                                          <p:attrName>style.visibility</p:attrName>
                                        </p:attrNameLst>
                                      </p:cBhvr>
                                      <p:to>
                                        <p:strVal val="visible"/>
                                      </p:to>
                                    </p:set>
                                    <p:anim calcmode="lin" valueType="num">
                                      <p:cBhvr>
                                        <p:cTn id="46" dur="500" fill="hold"/>
                                        <p:tgtEl>
                                          <p:spTgt spid="173062"/>
                                        </p:tgtEl>
                                        <p:attrNameLst>
                                          <p:attrName>ppt_w</p:attrName>
                                        </p:attrNameLst>
                                      </p:cBhvr>
                                      <p:tavLst>
                                        <p:tav tm="0">
                                          <p:val>
                                            <p:fltVal val="0"/>
                                          </p:val>
                                        </p:tav>
                                        <p:tav tm="100000">
                                          <p:val>
                                            <p:strVal val="#ppt_w"/>
                                          </p:val>
                                        </p:tav>
                                      </p:tavLst>
                                    </p:anim>
                                    <p:anim calcmode="lin" valueType="num">
                                      <p:cBhvr>
                                        <p:cTn id="47" dur="500" fill="hold"/>
                                        <p:tgtEl>
                                          <p:spTgt spid="173062"/>
                                        </p:tgtEl>
                                        <p:attrNameLst>
                                          <p:attrName>ppt_h</p:attrName>
                                        </p:attrNameLst>
                                      </p:cBhvr>
                                      <p:tavLst>
                                        <p:tav tm="0">
                                          <p:val>
                                            <p:fltVal val="0"/>
                                          </p:val>
                                        </p:tav>
                                        <p:tav tm="100000">
                                          <p:val>
                                            <p:strVal val="#ppt_h"/>
                                          </p:val>
                                        </p:tav>
                                      </p:tavLst>
                                    </p:anim>
                                    <p:animEffect transition="in" filter="fade">
                                      <p:cBhvr>
                                        <p:cTn id="48" dur="500"/>
                                        <p:tgtEl>
                                          <p:spTgt spid="173062"/>
                                        </p:tgtEl>
                                      </p:cBhvr>
                                    </p:animEffect>
                                  </p:childTnLst>
                                  <p:subTnLst>
                                    <p:audio>
                                      <p:cMediaNode>
                                        <p:cTn display="0" masterRel="sameClick">
                                          <p:stCondLst>
                                            <p:cond evt="begin" delay="0">
                                              <p:tn val="44"/>
                                            </p:cond>
                                          </p:stCondLst>
                                          <p:endCondLst>
                                            <p:cond evt="onStopAudio" delay="0">
                                              <p:tgtEl>
                                                <p:sldTgt/>
                                              </p:tgtEl>
                                            </p:cond>
                                          </p:endCondLst>
                                        </p:cTn>
                                        <p:tgtEl>
                                          <p:sndTgt r:embed="rId3" name="camera.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173063"/>
                                        </p:tgtEl>
                                        <p:attrNameLst>
                                          <p:attrName>style.visibility</p:attrName>
                                        </p:attrNameLst>
                                      </p:cBhvr>
                                      <p:to>
                                        <p:strVal val="visible"/>
                                      </p:to>
                                    </p:set>
                                    <p:animEffect transition="in" filter="wipe(right)">
                                      <p:cBhvr>
                                        <p:cTn id="53" dur="500"/>
                                        <p:tgtEl>
                                          <p:spTgt spid="173063"/>
                                        </p:tgtEl>
                                      </p:cBhvr>
                                    </p:animEffect>
                                  </p:childTnLst>
                                  <p:subTnLst>
                                    <p:audio>
                                      <p:cMediaNode>
                                        <p:cTn display="0" masterRel="sameClick">
                                          <p:stCondLst>
                                            <p:cond evt="begin" delay="0">
                                              <p:tn val="51"/>
                                            </p:cond>
                                          </p:stCondLst>
                                          <p:endCondLst>
                                            <p:cond evt="onStopAudio" delay="0">
                                              <p:tgtEl>
                                                <p:sldTgt/>
                                              </p:tgtEl>
                                            </p:cond>
                                          </p:endCondLst>
                                        </p:cTn>
                                        <p:tgtEl>
                                          <p:sndTgt r:embed="rId3" name="camera.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2" fill="hold" grpId="0" nodeType="clickEffect">
                                  <p:stCondLst>
                                    <p:cond delay="0"/>
                                  </p:stCondLst>
                                  <p:childTnLst>
                                    <p:set>
                                      <p:cBhvr>
                                        <p:cTn id="57" dur="1" fill="hold">
                                          <p:stCondLst>
                                            <p:cond delay="0"/>
                                          </p:stCondLst>
                                        </p:cTn>
                                        <p:tgtEl>
                                          <p:spTgt spid="173064"/>
                                        </p:tgtEl>
                                        <p:attrNameLst>
                                          <p:attrName>style.visibility</p:attrName>
                                        </p:attrNameLst>
                                      </p:cBhvr>
                                      <p:to>
                                        <p:strVal val="visible"/>
                                      </p:to>
                                    </p:set>
                                    <p:animEffect transition="in" filter="wipe(right)">
                                      <p:cBhvr>
                                        <p:cTn id="58" dur="500"/>
                                        <p:tgtEl>
                                          <p:spTgt spid="173064"/>
                                        </p:tgtEl>
                                      </p:cBhvr>
                                    </p:animEffect>
                                  </p:childTnLst>
                                  <p:subTnLst>
                                    <p:audio>
                                      <p:cMediaNode>
                                        <p:cTn display="0" masterRel="sameClick">
                                          <p:stCondLst>
                                            <p:cond evt="begin" delay="0">
                                              <p:tn val="56"/>
                                            </p:cond>
                                          </p:stCondLst>
                                          <p:endCondLst>
                                            <p:cond evt="onStopAudio" delay="0">
                                              <p:tgtEl>
                                                <p:sldTgt/>
                                              </p:tgtEl>
                                            </p:cond>
                                          </p:endCondLst>
                                        </p:cTn>
                                        <p:tgtEl>
                                          <p:sndTgt r:embed="rId3" name="camera.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73065"/>
                                        </p:tgtEl>
                                        <p:attrNameLst>
                                          <p:attrName>style.visibility</p:attrName>
                                        </p:attrNameLst>
                                      </p:cBhvr>
                                      <p:to>
                                        <p:strVal val="visible"/>
                                      </p:to>
                                    </p:set>
                                    <p:animEffect transition="in" filter="wipe(left)">
                                      <p:cBhvr>
                                        <p:cTn id="63" dur="500"/>
                                        <p:tgtEl>
                                          <p:spTgt spid="173065"/>
                                        </p:tgtEl>
                                      </p:cBhvr>
                                    </p:animEffect>
                                  </p:childTnLst>
                                  <p:subTnLst>
                                    <p:audio>
                                      <p:cMediaNode>
                                        <p:cTn display="0" masterRel="sameClick">
                                          <p:stCondLst>
                                            <p:cond evt="begin" delay="0">
                                              <p:tn val="61"/>
                                            </p:cond>
                                          </p:stCondLst>
                                          <p:endCondLst>
                                            <p:cond evt="onStopAudio" delay="0">
                                              <p:tgtEl>
                                                <p:sldTgt/>
                                              </p:tgtEl>
                                            </p:cond>
                                          </p:endCondLst>
                                        </p:cTn>
                                        <p:tgtEl>
                                          <p:sndTgt r:embed="rId3" name="camera.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73066"/>
                                        </p:tgtEl>
                                        <p:attrNameLst>
                                          <p:attrName>style.visibility</p:attrName>
                                        </p:attrNameLst>
                                      </p:cBhvr>
                                      <p:to>
                                        <p:strVal val="visible"/>
                                      </p:to>
                                    </p:set>
                                    <p:animEffect transition="in" filter="wipe(left)">
                                      <p:cBhvr>
                                        <p:cTn id="68" dur="500"/>
                                        <p:tgtEl>
                                          <p:spTgt spid="173066"/>
                                        </p:tgtEl>
                                      </p:cBhvr>
                                    </p:animEffect>
                                  </p:childTnLst>
                                  <p:subTnLst>
                                    <p:audio>
                                      <p:cMediaNode>
                                        <p:cTn display="0" masterRel="sameClick">
                                          <p:stCondLst>
                                            <p:cond evt="begin" delay="0">
                                              <p:tn val="66"/>
                                            </p:cond>
                                          </p:stCondLst>
                                          <p:endCondLst>
                                            <p:cond evt="onStopAudio" delay="0">
                                              <p:tgtEl>
                                                <p:sldTgt/>
                                              </p:tgtEl>
                                            </p:cond>
                                          </p:endCondLst>
                                        </p:cTn>
                                        <p:tgtEl>
                                          <p:sndTgt r:embed="rId3" name="camera.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53" presetClass="entr" presetSubtype="0" fill="hold" grpId="0" nodeType="clickEffect">
                                  <p:stCondLst>
                                    <p:cond delay="0"/>
                                  </p:stCondLst>
                                  <p:childTnLst>
                                    <p:set>
                                      <p:cBhvr>
                                        <p:cTn id="72" dur="1" fill="hold">
                                          <p:stCondLst>
                                            <p:cond delay="0"/>
                                          </p:stCondLst>
                                        </p:cTn>
                                        <p:tgtEl>
                                          <p:spTgt spid="173067"/>
                                        </p:tgtEl>
                                        <p:attrNameLst>
                                          <p:attrName>style.visibility</p:attrName>
                                        </p:attrNameLst>
                                      </p:cBhvr>
                                      <p:to>
                                        <p:strVal val="visible"/>
                                      </p:to>
                                    </p:set>
                                    <p:anim calcmode="lin" valueType="num">
                                      <p:cBhvr>
                                        <p:cTn id="73" dur="500" fill="hold"/>
                                        <p:tgtEl>
                                          <p:spTgt spid="173067"/>
                                        </p:tgtEl>
                                        <p:attrNameLst>
                                          <p:attrName>ppt_w</p:attrName>
                                        </p:attrNameLst>
                                      </p:cBhvr>
                                      <p:tavLst>
                                        <p:tav tm="0">
                                          <p:val>
                                            <p:fltVal val="0"/>
                                          </p:val>
                                        </p:tav>
                                        <p:tav tm="100000">
                                          <p:val>
                                            <p:strVal val="#ppt_w"/>
                                          </p:val>
                                        </p:tav>
                                      </p:tavLst>
                                    </p:anim>
                                    <p:anim calcmode="lin" valueType="num">
                                      <p:cBhvr>
                                        <p:cTn id="74" dur="500" fill="hold"/>
                                        <p:tgtEl>
                                          <p:spTgt spid="173067"/>
                                        </p:tgtEl>
                                        <p:attrNameLst>
                                          <p:attrName>ppt_h</p:attrName>
                                        </p:attrNameLst>
                                      </p:cBhvr>
                                      <p:tavLst>
                                        <p:tav tm="0">
                                          <p:val>
                                            <p:fltVal val="0"/>
                                          </p:val>
                                        </p:tav>
                                        <p:tav tm="100000">
                                          <p:val>
                                            <p:strVal val="#ppt_h"/>
                                          </p:val>
                                        </p:tav>
                                      </p:tavLst>
                                    </p:anim>
                                    <p:animEffect transition="in" filter="fade">
                                      <p:cBhvr>
                                        <p:cTn id="75" dur="500"/>
                                        <p:tgtEl>
                                          <p:spTgt spid="173067"/>
                                        </p:tgtEl>
                                      </p:cBhvr>
                                    </p:animEffect>
                                  </p:childTnLst>
                                  <p:subTnLst>
                                    <p:audio>
                                      <p:cMediaNode>
                                        <p:cTn display="0" masterRel="sameClick">
                                          <p:stCondLst>
                                            <p:cond evt="begin" delay="0">
                                              <p:tn val="71"/>
                                            </p:cond>
                                          </p:stCondLst>
                                          <p:endCondLst>
                                            <p:cond evt="onStopAudio" delay="0">
                                              <p:tgtEl>
                                                <p:sldTgt/>
                                              </p:tgtEl>
                                            </p:cond>
                                          </p:endCondLst>
                                        </p:cTn>
                                        <p:tgtEl>
                                          <p:sndTgt r:embed="rId3" name="camera.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73068"/>
                                        </p:tgtEl>
                                        <p:attrNameLst>
                                          <p:attrName>style.visibility</p:attrName>
                                        </p:attrNameLst>
                                      </p:cBhvr>
                                      <p:to>
                                        <p:strVal val="visible"/>
                                      </p:to>
                                    </p:set>
                                    <p:animEffect transition="in" filter="wipe(left)">
                                      <p:cBhvr>
                                        <p:cTn id="80" dur="500"/>
                                        <p:tgtEl>
                                          <p:spTgt spid="173068"/>
                                        </p:tgtEl>
                                      </p:cBhvr>
                                    </p:animEffect>
                                  </p:childTnLst>
                                  <p:subTnLst>
                                    <p:audio>
                                      <p:cMediaNode>
                                        <p:cTn display="0" masterRel="sameClick">
                                          <p:stCondLst>
                                            <p:cond evt="begin" delay="0">
                                              <p:tn val="78"/>
                                            </p:cond>
                                          </p:stCondLst>
                                          <p:endCondLst>
                                            <p:cond evt="onStopAudio" delay="0">
                                              <p:tgtEl>
                                                <p:sldTgt/>
                                              </p:tgtEl>
                                            </p:cond>
                                          </p:endCondLst>
                                        </p:cTn>
                                        <p:tgtEl>
                                          <p:sndTgt r:embed="rId3" name="camera.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173069"/>
                                        </p:tgtEl>
                                        <p:attrNameLst>
                                          <p:attrName>style.visibility</p:attrName>
                                        </p:attrNameLst>
                                      </p:cBhvr>
                                      <p:to>
                                        <p:strVal val="visible"/>
                                      </p:to>
                                    </p:set>
                                    <p:animEffect transition="in" filter="wipe(right)">
                                      <p:cBhvr>
                                        <p:cTn id="85" dur="500"/>
                                        <p:tgtEl>
                                          <p:spTgt spid="173069"/>
                                        </p:tgtEl>
                                      </p:cBhvr>
                                    </p:animEffect>
                                  </p:childTnLst>
                                  <p:subTnLst>
                                    <p:audio>
                                      <p:cMediaNode>
                                        <p:cTn display="0" masterRel="sameClick">
                                          <p:stCondLst>
                                            <p:cond evt="begin" delay="0">
                                              <p:tn val="83"/>
                                            </p:cond>
                                          </p:stCondLst>
                                          <p:endCondLst>
                                            <p:cond evt="onStopAudio" delay="0">
                                              <p:tgtEl>
                                                <p:sldTgt/>
                                              </p:tgtEl>
                                            </p:cond>
                                          </p:endCondLst>
                                        </p:cTn>
                                        <p:tgtEl>
                                          <p:sndTgt r:embed="rId3" name="camera.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73070"/>
                                        </p:tgtEl>
                                        <p:attrNameLst>
                                          <p:attrName>style.visibility</p:attrName>
                                        </p:attrNameLst>
                                      </p:cBhvr>
                                      <p:to>
                                        <p:strVal val="visible"/>
                                      </p:to>
                                    </p:set>
                                    <p:animEffect transition="in" filter="wipe(left)">
                                      <p:cBhvr>
                                        <p:cTn id="90" dur="500"/>
                                        <p:tgtEl>
                                          <p:spTgt spid="173070"/>
                                        </p:tgtEl>
                                      </p:cBhvr>
                                    </p:animEffect>
                                  </p:childTnLst>
                                  <p:subTnLst>
                                    <p:audio>
                                      <p:cMediaNode>
                                        <p:cTn display="0" masterRel="sameClick">
                                          <p:stCondLst>
                                            <p:cond evt="begin" delay="0">
                                              <p:tn val="88"/>
                                            </p:cond>
                                          </p:stCondLst>
                                          <p:endCondLst>
                                            <p:cond evt="onStopAudio" delay="0">
                                              <p:tgtEl>
                                                <p:sldTgt/>
                                              </p:tgtEl>
                                            </p:cond>
                                          </p:endCondLst>
                                        </p:cTn>
                                        <p:tgtEl>
                                          <p:sndTgt r:embed="rId3" name="camera.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173071"/>
                                        </p:tgtEl>
                                        <p:attrNameLst>
                                          <p:attrName>style.visibility</p:attrName>
                                        </p:attrNameLst>
                                      </p:cBhvr>
                                      <p:to>
                                        <p:strVal val="visible"/>
                                      </p:to>
                                    </p:set>
                                    <p:animEffect transition="in" filter="wipe(left)">
                                      <p:cBhvr>
                                        <p:cTn id="95" dur="500"/>
                                        <p:tgtEl>
                                          <p:spTgt spid="173071"/>
                                        </p:tgtEl>
                                      </p:cBhvr>
                                    </p:animEffect>
                                  </p:childTnLst>
                                  <p:subTnLst>
                                    <p:audio>
                                      <p:cMediaNode>
                                        <p:cTn display="0" masterRel="sameClick">
                                          <p:stCondLst>
                                            <p:cond evt="begin" delay="0">
                                              <p:tn val="93"/>
                                            </p:cond>
                                          </p:stCondLst>
                                          <p:endCondLst>
                                            <p:cond evt="onStopAudio" delay="0">
                                              <p:tgtEl>
                                                <p:sldTgt/>
                                              </p:tgtEl>
                                            </p:cond>
                                          </p:endCondLst>
                                        </p:cTn>
                                        <p:tgtEl>
                                          <p:sndTgt r:embed="rId3" name="camera.wav"/>
                                        </p:tgtEl>
                                      </p:cMediaNode>
                                    </p:audio>
                                  </p:subTnLst>
                                </p:cTn>
                              </p:par>
                            </p:childTnLst>
                          </p:cTn>
                        </p:par>
                      </p:childTnLst>
                    </p:cTn>
                  </p:par>
                  <p:par>
                    <p:cTn id="96" fill="hold" nodeType="clickPar">
                      <p:stCondLst>
                        <p:cond delay="indefinite"/>
                      </p:stCondLst>
                      <p:childTnLst>
                        <p:par>
                          <p:cTn id="97" fill="hold" nodeType="withGroup">
                            <p:stCondLst>
                              <p:cond delay="0"/>
                            </p:stCondLst>
                            <p:childTnLst>
                              <p:par>
                                <p:cTn id="98" presetID="2" presetClass="entr" presetSubtype="4" fill="hold" nodeType="clickEffect">
                                  <p:stCondLst>
                                    <p:cond delay="0"/>
                                  </p:stCondLst>
                                  <p:childTnLst>
                                    <p:set>
                                      <p:cBhvr>
                                        <p:cTn id="99" dur="1" fill="hold">
                                          <p:stCondLst>
                                            <p:cond delay="0"/>
                                          </p:stCondLst>
                                        </p:cTn>
                                        <p:tgtEl>
                                          <p:spTgt spid="173058">
                                            <p:txEl>
                                              <p:pRg st="9" end="9"/>
                                            </p:txEl>
                                          </p:spTgt>
                                        </p:tgtEl>
                                        <p:attrNameLst>
                                          <p:attrName>style.visibility</p:attrName>
                                        </p:attrNameLst>
                                      </p:cBhvr>
                                      <p:to>
                                        <p:strVal val="visible"/>
                                      </p:to>
                                    </p:set>
                                    <p:anim calcmode="lin" valueType="num">
                                      <p:cBhvr additive="base">
                                        <p:cTn id="100" dur="500" fill="hold"/>
                                        <p:tgtEl>
                                          <p:spTgt spid="173058">
                                            <p:txEl>
                                              <p:pRg st="9" end="9"/>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173058">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8"/>
                                            </p:cond>
                                          </p:stCondLst>
                                          <p:endCondLst>
                                            <p:cond evt="onStopAudio" delay="0">
                                              <p:tgtEl>
                                                <p:sldTgt/>
                                              </p:tgtEl>
                                            </p:cond>
                                          </p:endCondLst>
                                        </p:cTn>
                                        <p:tgtEl>
                                          <p:sndTgt r:embed="rId4" name="arrow.wav"/>
                                        </p:tgtEl>
                                      </p:cMediaNode>
                                    </p:audio>
                                  </p:subTnLst>
                                </p:cTn>
                              </p:par>
                            </p:childTnLst>
                          </p:cTn>
                        </p:par>
                      </p:childTnLst>
                    </p:cTn>
                  </p:par>
                  <p:par>
                    <p:cTn id="102" fill="hold" nodeType="clickPar">
                      <p:stCondLst>
                        <p:cond delay="indefinite"/>
                      </p:stCondLst>
                      <p:childTnLst>
                        <p:par>
                          <p:cTn id="103" fill="hold" nodeType="withGroup">
                            <p:stCondLst>
                              <p:cond delay="0"/>
                            </p:stCondLst>
                            <p:childTnLst>
                              <p:par>
                                <p:cTn id="104" presetID="53" presetClass="entr" presetSubtype="0" fill="hold" grpId="0" nodeType="clickEffect">
                                  <p:stCondLst>
                                    <p:cond delay="0"/>
                                  </p:stCondLst>
                                  <p:childTnLst>
                                    <p:set>
                                      <p:cBhvr>
                                        <p:cTn id="105" dur="1" fill="hold">
                                          <p:stCondLst>
                                            <p:cond delay="0"/>
                                          </p:stCondLst>
                                        </p:cTn>
                                        <p:tgtEl>
                                          <p:spTgt spid="173072"/>
                                        </p:tgtEl>
                                        <p:attrNameLst>
                                          <p:attrName>style.visibility</p:attrName>
                                        </p:attrNameLst>
                                      </p:cBhvr>
                                      <p:to>
                                        <p:strVal val="visible"/>
                                      </p:to>
                                    </p:set>
                                    <p:anim calcmode="lin" valueType="num">
                                      <p:cBhvr>
                                        <p:cTn id="106" dur="500" fill="hold"/>
                                        <p:tgtEl>
                                          <p:spTgt spid="173072"/>
                                        </p:tgtEl>
                                        <p:attrNameLst>
                                          <p:attrName>ppt_w</p:attrName>
                                        </p:attrNameLst>
                                      </p:cBhvr>
                                      <p:tavLst>
                                        <p:tav tm="0">
                                          <p:val>
                                            <p:fltVal val="0"/>
                                          </p:val>
                                        </p:tav>
                                        <p:tav tm="100000">
                                          <p:val>
                                            <p:strVal val="#ppt_w"/>
                                          </p:val>
                                        </p:tav>
                                      </p:tavLst>
                                    </p:anim>
                                    <p:anim calcmode="lin" valueType="num">
                                      <p:cBhvr>
                                        <p:cTn id="107" dur="500" fill="hold"/>
                                        <p:tgtEl>
                                          <p:spTgt spid="173072"/>
                                        </p:tgtEl>
                                        <p:attrNameLst>
                                          <p:attrName>ppt_h</p:attrName>
                                        </p:attrNameLst>
                                      </p:cBhvr>
                                      <p:tavLst>
                                        <p:tav tm="0">
                                          <p:val>
                                            <p:fltVal val="0"/>
                                          </p:val>
                                        </p:tav>
                                        <p:tav tm="100000">
                                          <p:val>
                                            <p:strVal val="#ppt_h"/>
                                          </p:val>
                                        </p:tav>
                                      </p:tavLst>
                                    </p:anim>
                                    <p:animEffect transition="in" filter="fade">
                                      <p:cBhvr>
                                        <p:cTn id="108" dur="500"/>
                                        <p:tgtEl>
                                          <p:spTgt spid="173072"/>
                                        </p:tgtEl>
                                      </p:cBhvr>
                                    </p:animEffect>
                                  </p:childTnLst>
                                  <p:subTnLst>
                                    <p:audio>
                                      <p:cMediaNode>
                                        <p:cTn display="0" masterRel="sameClick">
                                          <p:stCondLst>
                                            <p:cond evt="begin" delay="0">
                                              <p:tn val="104"/>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2" grpId="0" animBg="1"/>
      <p:bldP spid="173063" grpId="0" animBg="1"/>
      <p:bldP spid="173064" grpId="0" animBg="1"/>
      <p:bldP spid="173065" grpId="0" animBg="1"/>
      <p:bldP spid="173066" grpId="0" animBg="1"/>
      <p:bldP spid="173067" grpId="0" animBg="1"/>
      <p:bldP spid="173068" grpId="0" animBg="1"/>
      <p:bldP spid="173069" grpId="0" animBg="1"/>
      <p:bldP spid="173070" grpId="0" animBg="1"/>
      <p:bldP spid="173071" grpId="0" animBg="1"/>
      <p:bldP spid="17307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687388" y="1970088"/>
            <a:ext cx="7772400" cy="4887912"/>
          </a:xfrm>
          <a:prstGeom prst="rect">
            <a:avLst/>
          </a:prstGeom>
          <a:solidFill>
            <a:srgbClr val="CCFFCC"/>
          </a:solidFill>
          <a:ln w="9525">
            <a:noFill/>
            <a:miter lim="800000"/>
            <a:headEnd/>
            <a:tailEnd/>
          </a:ln>
        </p:spPr>
        <p:txBody>
          <a:bodyPr/>
          <a:lstStyle/>
          <a:p>
            <a:pPr eaLnBrk="0" hangingPunct="0">
              <a:spcBef>
                <a:spcPct val="20000"/>
              </a:spcBef>
              <a:defRPr/>
            </a:pPr>
            <a:r>
              <a:rPr lang="en-US" dirty="0">
                <a:latin typeface="+mn-lt"/>
                <a:sym typeface="Symbol" pitchFamily="18" charset="2"/>
              </a:rPr>
              <a:t>PRACTICE: An isolated metal sphere of radius 1.5 cm has a charge of -15 </a:t>
            </a:r>
            <a:r>
              <a:rPr lang="en-US" dirty="0" err="1">
                <a:latin typeface="+mn-lt"/>
                <a:sym typeface="Symbol" pitchFamily="18" charset="2"/>
              </a:rPr>
              <a:t>nC</a:t>
            </a:r>
            <a:r>
              <a:rPr lang="en-US" dirty="0">
                <a:latin typeface="+mn-lt"/>
                <a:sym typeface="Symbol" pitchFamily="18" charset="2"/>
              </a:rPr>
              <a:t> placed on it.</a:t>
            </a:r>
          </a:p>
          <a:p>
            <a:pPr eaLnBrk="0" hangingPunct="0">
              <a:spcBef>
                <a:spcPct val="20000"/>
              </a:spcBef>
              <a:defRPr/>
            </a:pPr>
            <a:r>
              <a:rPr lang="en-US" dirty="0">
                <a:latin typeface="+mn-lt"/>
                <a:sym typeface="Symbol" pitchFamily="18" charset="2"/>
              </a:rPr>
              <a:t>(a) Sketch in the electric field lines                                outside the sphere.</a:t>
            </a:r>
          </a:p>
          <a:p>
            <a:pPr eaLnBrk="0" hangingPunct="0">
              <a:spcBef>
                <a:spcPct val="20000"/>
              </a:spcBef>
              <a:defRPr/>
            </a:pPr>
            <a:r>
              <a:rPr lang="en-US" dirty="0">
                <a:latin typeface="+mn-lt"/>
                <a:sym typeface="Symbol" pitchFamily="18" charset="2"/>
              </a:rPr>
              <a:t>(b) Find the electric field strength at                                           the surface of the sphere.</a:t>
            </a:r>
          </a:p>
          <a:p>
            <a:pPr eaLnBrk="0" hangingPunct="0">
              <a:spcBef>
                <a:spcPts val="500"/>
              </a:spcBef>
              <a:defRPr/>
            </a:pPr>
            <a:r>
              <a:rPr lang="en-US" dirty="0">
                <a:latin typeface="+mn-lt"/>
                <a:sym typeface="Symbol" pitchFamily="18" charset="2"/>
              </a:rPr>
              <a:t>SOLUTION:</a:t>
            </a:r>
          </a:p>
          <a:p>
            <a:pPr eaLnBrk="0" hangingPunct="0">
              <a:spcBef>
                <a:spcPts val="500"/>
              </a:spcBef>
              <a:defRPr/>
            </a:pPr>
            <a:r>
              <a:rPr lang="en-US" dirty="0">
                <a:latin typeface="+mn-lt"/>
                <a:sym typeface="Symbol" pitchFamily="18" charset="2"/>
              </a:rPr>
              <a:t>(a) Field lines point towards (-) charge.</a:t>
            </a:r>
          </a:p>
          <a:p>
            <a:pPr eaLnBrk="0" hangingPunct="0">
              <a:spcBef>
                <a:spcPts val="500"/>
              </a:spcBef>
              <a:defRPr/>
            </a:pPr>
            <a:r>
              <a:rPr lang="en-US" dirty="0">
                <a:latin typeface="+mn-lt"/>
                <a:sym typeface="Symbol" pitchFamily="18" charset="2"/>
              </a:rPr>
              <a:t>(b) The field equation works as if all of the charge is at the center of the spherical distribution.</a:t>
            </a:r>
          </a:p>
          <a:p>
            <a:pPr lvl="1" eaLnBrk="0" hangingPunct="0">
              <a:spcBef>
                <a:spcPts val="500"/>
              </a:spcBef>
              <a:defRPr/>
            </a:pPr>
            <a:r>
              <a:rPr lang="en-US" dirty="0">
                <a:latin typeface="+mn-lt"/>
                <a:sym typeface="Symbol" pitchFamily="18" charset="2"/>
              </a:rPr>
              <a:t>  </a:t>
            </a:r>
            <a:r>
              <a:rPr lang="en-US" i="1" dirty="0">
                <a:latin typeface="+mn-lt"/>
                <a:sym typeface="Symbol" pitchFamily="18" charset="2"/>
              </a:rPr>
              <a:t>E</a:t>
            </a:r>
            <a:r>
              <a:rPr lang="en-US" dirty="0">
                <a:latin typeface="+mn-lt"/>
                <a:sym typeface="Symbol" pitchFamily="18" charset="2"/>
              </a:rPr>
              <a:t> 	= </a:t>
            </a:r>
            <a:r>
              <a:rPr lang="en-US" i="1" dirty="0" err="1">
                <a:latin typeface="+mn-lt"/>
                <a:sym typeface="Symbol" pitchFamily="18" charset="2"/>
              </a:rPr>
              <a:t>kQ</a:t>
            </a:r>
            <a:r>
              <a:rPr lang="en-US" i="1" dirty="0">
                <a:latin typeface="+mn-lt"/>
                <a:sym typeface="Symbol" pitchFamily="18" charset="2"/>
              </a:rPr>
              <a:t> / r</a:t>
            </a:r>
            <a:r>
              <a:rPr lang="en-US" baseline="30000" dirty="0">
                <a:latin typeface="+mn-lt"/>
                <a:sym typeface="Symbol" pitchFamily="18" charset="2"/>
              </a:rPr>
              <a:t> 2</a:t>
            </a:r>
            <a:r>
              <a:rPr lang="en-US" dirty="0">
                <a:latin typeface="+mn-lt"/>
                <a:sym typeface="Symbol" pitchFamily="18" charset="2"/>
              </a:rPr>
              <a:t> </a:t>
            </a:r>
          </a:p>
          <a:p>
            <a:pPr eaLnBrk="0" hangingPunct="0">
              <a:spcBef>
                <a:spcPts val="500"/>
              </a:spcBef>
              <a:defRPr/>
            </a:pPr>
            <a:r>
              <a:rPr lang="en-US" dirty="0">
                <a:latin typeface="+mn-lt"/>
                <a:sym typeface="Symbol" pitchFamily="18" charset="2"/>
              </a:rPr>
              <a:t>   	= (</a:t>
            </a:r>
            <a:r>
              <a:rPr lang="en-US" dirty="0">
                <a:latin typeface="+mn-lt"/>
                <a:cs typeface="Courier New" pitchFamily="49" charset="0"/>
                <a:sym typeface="Symbol" pitchFamily="18" charset="2"/>
              </a:rPr>
              <a:t>8.99</a:t>
            </a:r>
            <a:r>
              <a:rPr lang="en-US" dirty="0">
                <a:cs typeface="Courier New" pitchFamily="49" charset="0"/>
                <a:sym typeface="Symbol"/>
              </a:rPr>
              <a:t></a:t>
            </a:r>
            <a:r>
              <a:rPr lang="en-US" dirty="0">
                <a:latin typeface="+mn-lt"/>
                <a:cs typeface="Courier New" pitchFamily="49" charset="0"/>
                <a:sym typeface="Symbol" pitchFamily="18" charset="2"/>
              </a:rPr>
              <a:t>10</a:t>
            </a:r>
            <a:r>
              <a:rPr lang="en-US" baseline="30000" dirty="0">
                <a:latin typeface="+mn-lt"/>
                <a:cs typeface="Courier New" pitchFamily="49" charset="0"/>
                <a:sym typeface="Symbol" pitchFamily="18" charset="2"/>
              </a:rPr>
              <a:t>9</a:t>
            </a:r>
            <a:r>
              <a:rPr lang="en-US" dirty="0">
                <a:latin typeface="+mn-lt"/>
                <a:sym typeface="Symbol" pitchFamily="18" charset="2"/>
              </a:rPr>
              <a:t>)(</a:t>
            </a:r>
            <a:r>
              <a:rPr lang="en-US" dirty="0">
                <a:latin typeface="+mn-lt"/>
                <a:cs typeface="Courier New" pitchFamily="49" charset="0"/>
                <a:sym typeface="Symbol" pitchFamily="18" charset="2"/>
              </a:rPr>
              <a:t>15</a:t>
            </a:r>
            <a:r>
              <a:rPr lang="en-US" dirty="0">
                <a:cs typeface="Courier New" pitchFamily="49" charset="0"/>
                <a:sym typeface="Symbol"/>
              </a:rPr>
              <a:t></a:t>
            </a:r>
            <a:r>
              <a:rPr lang="en-US" dirty="0">
                <a:latin typeface="+mn-lt"/>
                <a:cs typeface="Courier New" pitchFamily="49" charset="0"/>
                <a:sym typeface="Symbol" pitchFamily="18" charset="2"/>
              </a:rPr>
              <a:t>10</a:t>
            </a:r>
            <a:r>
              <a:rPr lang="en-US" baseline="30000" dirty="0">
                <a:latin typeface="+mn-lt"/>
                <a:cs typeface="Courier New" pitchFamily="49" charset="0"/>
                <a:sym typeface="Symbol" pitchFamily="18" charset="2"/>
              </a:rPr>
              <a:t>-9</a:t>
            </a:r>
            <a:r>
              <a:rPr lang="en-US" dirty="0">
                <a:latin typeface="+mn-lt"/>
                <a:sym typeface="Symbol" pitchFamily="18" charset="2"/>
              </a:rPr>
              <a:t>) </a:t>
            </a:r>
            <a:r>
              <a:rPr lang="en-US" i="1" dirty="0">
                <a:latin typeface="+mn-lt"/>
                <a:sym typeface="Symbol" pitchFamily="18" charset="2"/>
              </a:rPr>
              <a:t>/</a:t>
            </a:r>
            <a:r>
              <a:rPr lang="en-US" dirty="0">
                <a:latin typeface="+mn-lt"/>
                <a:sym typeface="Symbol" pitchFamily="18" charset="2"/>
              </a:rPr>
              <a:t> 0.015</a:t>
            </a:r>
            <a:r>
              <a:rPr lang="en-US" baseline="30000" dirty="0">
                <a:latin typeface="+mn-lt"/>
                <a:sym typeface="Symbol" pitchFamily="18" charset="2"/>
              </a:rPr>
              <a:t>2</a:t>
            </a:r>
            <a:r>
              <a:rPr lang="en-US" dirty="0">
                <a:latin typeface="+mn-lt"/>
                <a:sym typeface="Symbol" pitchFamily="18" charset="2"/>
              </a:rPr>
              <a:t> = 6.0</a:t>
            </a:r>
            <a:r>
              <a:rPr lang="en-US" dirty="0">
                <a:latin typeface="+mn-lt"/>
                <a:cs typeface="Courier New" pitchFamily="49" charset="0"/>
                <a:sym typeface="Symbol" pitchFamily="18" charset="2"/>
              </a:rPr>
              <a:t>×10</a:t>
            </a:r>
            <a:r>
              <a:rPr lang="en-US" baseline="30000" dirty="0">
                <a:latin typeface="+mn-lt"/>
                <a:cs typeface="Courier New" pitchFamily="49" charset="0"/>
                <a:sym typeface="Symbol" pitchFamily="18" charset="2"/>
              </a:rPr>
              <a:t>5</a:t>
            </a:r>
            <a:r>
              <a:rPr lang="en-US" baseline="-25000" dirty="0">
                <a:latin typeface="+mn-lt"/>
                <a:cs typeface="Courier New" pitchFamily="49" charset="0"/>
                <a:sym typeface="Symbol" pitchFamily="18" charset="2"/>
              </a:rPr>
              <a:t> </a:t>
            </a:r>
            <a:r>
              <a:rPr lang="en-US" dirty="0">
                <a:latin typeface="+mn-lt"/>
                <a:cs typeface="Courier New" pitchFamily="49" charset="0"/>
                <a:sym typeface="Symbol" pitchFamily="18" charset="2"/>
              </a:rPr>
              <a:t>NC</a:t>
            </a:r>
            <a:r>
              <a:rPr lang="en-US" baseline="30000" dirty="0">
                <a:latin typeface="+mn-lt"/>
                <a:cs typeface="Courier New" pitchFamily="49" charset="0"/>
                <a:sym typeface="Symbol" pitchFamily="18" charset="2"/>
              </a:rPr>
              <a:t>-1</a:t>
            </a:r>
            <a:r>
              <a:rPr lang="en-US" dirty="0">
                <a:latin typeface="+mn-lt"/>
                <a:cs typeface="Courier New" pitchFamily="49" charset="0"/>
                <a:sym typeface="Symbol" pitchFamily="18" charset="2"/>
              </a:rPr>
              <a:t>.</a:t>
            </a:r>
            <a:endParaRPr lang="en-US" baseline="30000" dirty="0">
              <a:latin typeface="+mn-lt"/>
              <a:cs typeface="Courier New" pitchFamily="49" charset="0"/>
              <a:sym typeface="Symbol" pitchFamily="18" charset="2"/>
            </a:endParaRPr>
          </a:p>
        </p:txBody>
      </p:sp>
      <p:sp>
        <p:nvSpPr>
          <p:cNvPr id="45059" name="Rectangle 4"/>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sp>
        <p:nvSpPr>
          <p:cNvPr id="175109" name="Oval 5"/>
          <p:cNvSpPr>
            <a:spLocks noChangeArrowheads="1"/>
          </p:cNvSpPr>
          <p:nvPr/>
        </p:nvSpPr>
        <p:spPr bwMode="auto">
          <a:xfrm>
            <a:off x="6823075" y="3132138"/>
            <a:ext cx="914400" cy="9144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b="1">
                <a:latin typeface="Courier New" pitchFamily="49" charset="0"/>
              </a:rPr>
              <a:t>(-)</a:t>
            </a:r>
          </a:p>
        </p:txBody>
      </p:sp>
      <p:grpSp>
        <p:nvGrpSpPr>
          <p:cNvPr id="2" name="Group 6"/>
          <p:cNvGrpSpPr>
            <a:grpSpLocks/>
          </p:cNvGrpSpPr>
          <p:nvPr/>
        </p:nvGrpSpPr>
        <p:grpSpPr bwMode="auto">
          <a:xfrm>
            <a:off x="6326188" y="2638425"/>
            <a:ext cx="1906587" cy="1906588"/>
            <a:chOff x="3985" y="1440"/>
            <a:chExt cx="1201" cy="1201"/>
          </a:xfrm>
        </p:grpSpPr>
        <p:grpSp>
          <p:nvGrpSpPr>
            <p:cNvPr id="45063" name="Group 7"/>
            <p:cNvGrpSpPr>
              <a:grpSpLocks/>
            </p:cNvGrpSpPr>
            <p:nvPr/>
          </p:nvGrpSpPr>
          <p:grpSpPr bwMode="auto">
            <a:xfrm>
              <a:off x="3985" y="1440"/>
              <a:ext cx="1198" cy="1198"/>
              <a:chOff x="3985" y="1440"/>
              <a:chExt cx="1198" cy="1198"/>
            </a:xfrm>
          </p:grpSpPr>
          <p:grpSp>
            <p:nvGrpSpPr>
              <p:cNvPr id="45071" name="Group 8"/>
              <p:cNvGrpSpPr>
                <a:grpSpLocks/>
              </p:cNvGrpSpPr>
              <p:nvPr/>
            </p:nvGrpSpPr>
            <p:grpSpPr bwMode="auto">
              <a:xfrm>
                <a:off x="4570" y="1440"/>
                <a:ext cx="9" cy="1198"/>
                <a:chOff x="4570" y="1440"/>
                <a:chExt cx="9" cy="1198"/>
              </a:xfrm>
            </p:grpSpPr>
            <p:sp>
              <p:nvSpPr>
                <p:cNvPr id="45075" name="Line 9"/>
                <p:cNvSpPr>
                  <a:spLocks noChangeShapeType="1"/>
                </p:cNvSpPr>
                <p:nvPr/>
              </p:nvSpPr>
              <p:spPr bwMode="auto">
                <a:xfrm>
                  <a:off x="4570" y="1440"/>
                  <a:ext cx="0" cy="303"/>
                </a:xfrm>
                <a:prstGeom prst="line">
                  <a:avLst/>
                </a:prstGeom>
                <a:noFill/>
                <a:ln w="1905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5076" name="Line 10"/>
                <p:cNvSpPr>
                  <a:spLocks noChangeShapeType="1"/>
                </p:cNvSpPr>
                <p:nvPr/>
              </p:nvSpPr>
              <p:spPr bwMode="auto">
                <a:xfrm>
                  <a:off x="4579" y="2335"/>
                  <a:ext cx="0" cy="303"/>
                </a:xfrm>
                <a:prstGeom prst="line">
                  <a:avLst/>
                </a:prstGeom>
                <a:noFill/>
                <a:ln w="19050">
                  <a:solidFill>
                    <a:srgbClr val="FF0000"/>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5072" name="Group 11"/>
              <p:cNvGrpSpPr>
                <a:grpSpLocks/>
              </p:cNvGrpSpPr>
              <p:nvPr/>
            </p:nvGrpSpPr>
            <p:grpSpPr bwMode="auto">
              <a:xfrm rot="5400000">
                <a:off x="4579" y="1434"/>
                <a:ext cx="9" cy="1198"/>
                <a:chOff x="4570" y="1440"/>
                <a:chExt cx="9" cy="1198"/>
              </a:xfrm>
            </p:grpSpPr>
            <p:sp>
              <p:nvSpPr>
                <p:cNvPr id="45073" name="Line 12"/>
                <p:cNvSpPr>
                  <a:spLocks noChangeShapeType="1"/>
                </p:cNvSpPr>
                <p:nvPr/>
              </p:nvSpPr>
              <p:spPr bwMode="auto">
                <a:xfrm>
                  <a:off x="4570" y="1440"/>
                  <a:ext cx="0" cy="303"/>
                </a:xfrm>
                <a:prstGeom prst="line">
                  <a:avLst/>
                </a:prstGeom>
                <a:noFill/>
                <a:ln w="1905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5074" name="Line 13"/>
                <p:cNvSpPr>
                  <a:spLocks noChangeShapeType="1"/>
                </p:cNvSpPr>
                <p:nvPr/>
              </p:nvSpPr>
              <p:spPr bwMode="auto">
                <a:xfrm>
                  <a:off x="4579" y="2335"/>
                  <a:ext cx="0" cy="303"/>
                </a:xfrm>
                <a:prstGeom prst="line">
                  <a:avLst/>
                </a:prstGeom>
                <a:noFill/>
                <a:ln w="19050">
                  <a:solidFill>
                    <a:srgbClr val="FF0000"/>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grpSp>
        </p:grpSp>
        <p:grpSp>
          <p:nvGrpSpPr>
            <p:cNvPr id="45064" name="Group 14"/>
            <p:cNvGrpSpPr>
              <a:grpSpLocks/>
            </p:cNvGrpSpPr>
            <p:nvPr/>
          </p:nvGrpSpPr>
          <p:grpSpPr bwMode="auto">
            <a:xfrm rot="2744644">
              <a:off x="3988" y="1443"/>
              <a:ext cx="1198" cy="1198"/>
              <a:chOff x="3985" y="1440"/>
              <a:chExt cx="1198" cy="1198"/>
            </a:xfrm>
          </p:grpSpPr>
          <p:grpSp>
            <p:nvGrpSpPr>
              <p:cNvPr id="45065" name="Group 15"/>
              <p:cNvGrpSpPr>
                <a:grpSpLocks/>
              </p:cNvGrpSpPr>
              <p:nvPr/>
            </p:nvGrpSpPr>
            <p:grpSpPr bwMode="auto">
              <a:xfrm>
                <a:off x="4570" y="1440"/>
                <a:ext cx="9" cy="1198"/>
                <a:chOff x="4570" y="1440"/>
                <a:chExt cx="9" cy="1198"/>
              </a:xfrm>
            </p:grpSpPr>
            <p:sp>
              <p:nvSpPr>
                <p:cNvPr id="45069" name="Line 16"/>
                <p:cNvSpPr>
                  <a:spLocks noChangeShapeType="1"/>
                </p:cNvSpPr>
                <p:nvPr/>
              </p:nvSpPr>
              <p:spPr bwMode="auto">
                <a:xfrm>
                  <a:off x="4570" y="1440"/>
                  <a:ext cx="0" cy="303"/>
                </a:xfrm>
                <a:prstGeom prst="line">
                  <a:avLst/>
                </a:prstGeom>
                <a:noFill/>
                <a:ln w="1905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5070" name="Line 17"/>
                <p:cNvSpPr>
                  <a:spLocks noChangeShapeType="1"/>
                </p:cNvSpPr>
                <p:nvPr/>
              </p:nvSpPr>
              <p:spPr bwMode="auto">
                <a:xfrm>
                  <a:off x="4579" y="2335"/>
                  <a:ext cx="0" cy="303"/>
                </a:xfrm>
                <a:prstGeom prst="line">
                  <a:avLst/>
                </a:prstGeom>
                <a:noFill/>
                <a:ln w="19050">
                  <a:solidFill>
                    <a:srgbClr val="FF0000"/>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5066" name="Group 18"/>
              <p:cNvGrpSpPr>
                <a:grpSpLocks/>
              </p:cNvGrpSpPr>
              <p:nvPr/>
            </p:nvGrpSpPr>
            <p:grpSpPr bwMode="auto">
              <a:xfrm rot="5400000">
                <a:off x="4579" y="1434"/>
                <a:ext cx="9" cy="1198"/>
                <a:chOff x="4570" y="1440"/>
                <a:chExt cx="9" cy="1198"/>
              </a:xfrm>
            </p:grpSpPr>
            <p:sp>
              <p:nvSpPr>
                <p:cNvPr id="45067" name="Line 19"/>
                <p:cNvSpPr>
                  <a:spLocks noChangeShapeType="1"/>
                </p:cNvSpPr>
                <p:nvPr/>
              </p:nvSpPr>
              <p:spPr bwMode="auto">
                <a:xfrm>
                  <a:off x="4570" y="1440"/>
                  <a:ext cx="0" cy="303"/>
                </a:xfrm>
                <a:prstGeom prst="line">
                  <a:avLst/>
                </a:prstGeom>
                <a:noFill/>
                <a:ln w="1905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5068" name="Line 20"/>
                <p:cNvSpPr>
                  <a:spLocks noChangeShapeType="1"/>
                </p:cNvSpPr>
                <p:nvPr/>
              </p:nvSpPr>
              <p:spPr bwMode="auto">
                <a:xfrm>
                  <a:off x="4579" y="2335"/>
                  <a:ext cx="0" cy="303"/>
                </a:xfrm>
                <a:prstGeom prst="line">
                  <a:avLst/>
                </a:prstGeom>
                <a:noFill/>
                <a:ln w="19050">
                  <a:solidFill>
                    <a:srgbClr val="FF0000"/>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grpSp>
        </p:grpSp>
      </p:grpSp>
      <p:sp>
        <p:nvSpPr>
          <p:cNvPr id="45062" name="Rectangle 3"/>
          <p:cNvSpPr>
            <a:spLocks noChangeArrowheads="1"/>
          </p:cNvSpPr>
          <p:nvPr/>
        </p:nvSpPr>
        <p:spPr bwMode="auto">
          <a:xfrm>
            <a:off x="685800" y="1549400"/>
            <a:ext cx="7772400" cy="4206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Solving problems involving electric fields</a:t>
            </a:r>
            <a:endParaRPr lang="en-US" altLang="en-US" sz="2400" i="1">
              <a:solidFill>
                <a:srgbClr val="000000"/>
              </a:solidFill>
              <a:latin typeface="Courier New" pitchFamily="49"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5106">
                                            <p:txEl>
                                              <p:pRg st="0" end="0"/>
                                            </p:txEl>
                                          </p:spTgt>
                                        </p:tgtEl>
                                        <p:attrNameLst>
                                          <p:attrName>style.visibility</p:attrName>
                                        </p:attrNameLst>
                                      </p:cBhvr>
                                      <p:to>
                                        <p:strVal val="visible"/>
                                      </p:to>
                                    </p:set>
                                    <p:anim calcmode="lin" valueType="num">
                                      <p:cBhvr additive="base">
                                        <p:cTn id="7" dur="500" fill="hold"/>
                                        <p:tgtEl>
                                          <p:spTgt spid="1751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510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grpId="0" nodeType="withEffect">
                                  <p:stCondLst>
                                    <p:cond delay="0"/>
                                  </p:stCondLst>
                                  <p:childTnLst>
                                    <p:set>
                                      <p:cBhvr>
                                        <p:cTn id="10" dur="1" fill="hold">
                                          <p:stCondLst>
                                            <p:cond delay="0"/>
                                          </p:stCondLst>
                                        </p:cTn>
                                        <p:tgtEl>
                                          <p:spTgt spid="175109"/>
                                        </p:tgtEl>
                                        <p:attrNameLst>
                                          <p:attrName>style.visibility</p:attrName>
                                        </p:attrNameLst>
                                      </p:cBhvr>
                                      <p:to>
                                        <p:strVal val="visible"/>
                                      </p:to>
                                    </p:set>
                                    <p:anim calcmode="lin" valueType="num">
                                      <p:cBhvr>
                                        <p:cTn id="11" dur="500" fill="hold"/>
                                        <p:tgtEl>
                                          <p:spTgt spid="175109"/>
                                        </p:tgtEl>
                                        <p:attrNameLst>
                                          <p:attrName>ppt_w</p:attrName>
                                        </p:attrNameLst>
                                      </p:cBhvr>
                                      <p:tavLst>
                                        <p:tav tm="0">
                                          <p:val>
                                            <p:fltVal val="0"/>
                                          </p:val>
                                        </p:tav>
                                        <p:tav tm="100000">
                                          <p:val>
                                            <p:strVal val="#ppt_w"/>
                                          </p:val>
                                        </p:tav>
                                      </p:tavLst>
                                    </p:anim>
                                    <p:anim calcmode="lin" valueType="num">
                                      <p:cBhvr>
                                        <p:cTn id="12" dur="500" fill="hold"/>
                                        <p:tgtEl>
                                          <p:spTgt spid="175109"/>
                                        </p:tgtEl>
                                        <p:attrNameLst>
                                          <p:attrName>ppt_h</p:attrName>
                                        </p:attrNameLst>
                                      </p:cBhvr>
                                      <p:tavLst>
                                        <p:tav tm="0">
                                          <p:val>
                                            <p:fltVal val="0"/>
                                          </p:val>
                                        </p:tav>
                                        <p:tav tm="100000">
                                          <p:val>
                                            <p:strVal val="#ppt_h"/>
                                          </p:val>
                                        </p:tav>
                                      </p:tavLst>
                                    </p:anim>
                                    <p:animEffect transition="in" filter="fade">
                                      <p:cBhvr>
                                        <p:cTn id="13" dur="500"/>
                                        <p:tgtEl>
                                          <p:spTgt spid="17510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75106">
                                            <p:txEl>
                                              <p:pRg st="1" end="1"/>
                                            </p:txEl>
                                          </p:spTgt>
                                        </p:tgtEl>
                                        <p:attrNameLst>
                                          <p:attrName>style.visibility</p:attrName>
                                        </p:attrNameLst>
                                      </p:cBhvr>
                                      <p:to>
                                        <p:strVal val="visible"/>
                                      </p:to>
                                    </p:set>
                                    <p:anim calcmode="lin" valueType="num">
                                      <p:cBhvr additive="base">
                                        <p:cTn id="18" dur="500" fill="hold"/>
                                        <p:tgtEl>
                                          <p:spTgt spid="17510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751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75106">
                                            <p:txEl>
                                              <p:pRg st="2" end="2"/>
                                            </p:txEl>
                                          </p:spTgt>
                                        </p:tgtEl>
                                        <p:attrNameLst>
                                          <p:attrName>style.visibility</p:attrName>
                                        </p:attrNameLst>
                                      </p:cBhvr>
                                      <p:to>
                                        <p:strVal val="visible"/>
                                      </p:to>
                                    </p:set>
                                    <p:anim calcmode="lin" valueType="num">
                                      <p:cBhvr additive="base">
                                        <p:cTn id="24" dur="500" fill="hold"/>
                                        <p:tgtEl>
                                          <p:spTgt spid="175106">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7510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75106">
                                            <p:txEl>
                                              <p:pRg st="3" end="3"/>
                                            </p:txEl>
                                          </p:spTgt>
                                        </p:tgtEl>
                                        <p:attrNameLst>
                                          <p:attrName>style.visibility</p:attrName>
                                        </p:attrNameLst>
                                      </p:cBhvr>
                                      <p:to>
                                        <p:strVal val="visible"/>
                                      </p:to>
                                    </p:set>
                                    <p:anim calcmode="lin" valueType="num">
                                      <p:cBhvr additive="base">
                                        <p:cTn id="30" dur="500" fill="hold"/>
                                        <p:tgtEl>
                                          <p:spTgt spid="175106">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7510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75106">
                                            <p:txEl>
                                              <p:pRg st="4" end="4"/>
                                            </p:txEl>
                                          </p:spTgt>
                                        </p:tgtEl>
                                        <p:attrNameLst>
                                          <p:attrName>style.visibility</p:attrName>
                                        </p:attrNameLst>
                                      </p:cBhvr>
                                      <p:to>
                                        <p:strVal val="visible"/>
                                      </p:to>
                                    </p:set>
                                    <p:anim calcmode="lin" valueType="num">
                                      <p:cBhvr additive="base">
                                        <p:cTn id="36" dur="500" fill="hold"/>
                                        <p:tgtEl>
                                          <p:spTgt spid="175106">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7510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subTnLst>
                                    <p:audio>
                                      <p:cMediaNode>
                                        <p:cTn display="0" masterRel="sameClick">
                                          <p:stCondLst>
                                            <p:cond evt="begin" delay="0">
                                              <p:tn val="40"/>
                                            </p:cond>
                                          </p:stCondLst>
                                          <p:endCondLst>
                                            <p:cond evt="onStopAudio" delay="0">
                                              <p:tgtEl>
                                                <p:sldTgt/>
                                              </p:tgtEl>
                                            </p:cond>
                                          </p:endCondLst>
                                        </p:cTn>
                                        <p:tgtEl>
                                          <p:sndTgt r:embed="rId5" name="cashreg.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75106">
                                            <p:txEl>
                                              <p:pRg st="5" end="5"/>
                                            </p:txEl>
                                          </p:spTgt>
                                        </p:tgtEl>
                                        <p:attrNameLst>
                                          <p:attrName>style.visibility</p:attrName>
                                        </p:attrNameLst>
                                      </p:cBhvr>
                                      <p:to>
                                        <p:strVal val="visible"/>
                                      </p:to>
                                    </p:set>
                                    <p:anim calcmode="lin" valueType="num">
                                      <p:cBhvr additive="base">
                                        <p:cTn id="49" dur="500" fill="hold"/>
                                        <p:tgtEl>
                                          <p:spTgt spid="175106">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7510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75106">
                                            <p:txEl>
                                              <p:pRg st="6" end="6"/>
                                            </p:txEl>
                                          </p:spTgt>
                                        </p:tgtEl>
                                        <p:attrNameLst>
                                          <p:attrName>style.visibility</p:attrName>
                                        </p:attrNameLst>
                                      </p:cBhvr>
                                      <p:to>
                                        <p:strVal val="visible"/>
                                      </p:to>
                                    </p:set>
                                    <p:anim calcmode="lin" valueType="num">
                                      <p:cBhvr additive="base">
                                        <p:cTn id="55" dur="500" fill="hold"/>
                                        <p:tgtEl>
                                          <p:spTgt spid="175106">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7510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75106">
                                            <p:txEl>
                                              <p:pRg st="7" end="7"/>
                                            </p:txEl>
                                          </p:spTgt>
                                        </p:tgtEl>
                                        <p:attrNameLst>
                                          <p:attrName>style.visibility</p:attrName>
                                        </p:attrNameLst>
                                      </p:cBhvr>
                                      <p:to>
                                        <p:strVal val="visible"/>
                                      </p:to>
                                    </p:set>
                                    <p:anim calcmode="lin" valueType="num">
                                      <p:cBhvr additive="base">
                                        <p:cTn id="61" dur="500" fill="hold"/>
                                        <p:tgtEl>
                                          <p:spTgt spid="175106">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7510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687388" y="1970088"/>
            <a:ext cx="7772400" cy="4887912"/>
          </a:xfrm>
          <a:prstGeom prst="rect">
            <a:avLst/>
          </a:prstGeom>
          <a:solidFill>
            <a:srgbClr val="CCFFCC"/>
          </a:solidFill>
          <a:ln w="9525">
            <a:noFill/>
            <a:miter lim="800000"/>
            <a:headEnd/>
            <a:tailEnd/>
          </a:ln>
        </p:spPr>
        <p:txBody>
          <a:bodyPr/>
          <a:lstStyle/>
          <a:p>
            <a:pPr eaLnBrk="0" hangingPunct="0">
              <a:spcBef>
                <a:spcPct val="20000"/>
              </a:spcBef>
              <a:defRPr/>
            </a:pPr>
            <a:r>
              <a:rPr lang="en-US" dirty="0">
                <a:latin typeface="+mn-lt"/>
                <a:sym typeface="Symbol" pitchFamily="18" charset="2"/>
              </a:rPr>
              <a:t>PRACTICE: An isolated metal sphere of radius 1.5 cm has a charge of -15 </a:t>
            </a:r>
            <a:r>
              <a:rPr lang="en-US" dirty="0" err="1">
                <a:latin typeface="+mn-lt"/>
                <a:sym typeface="Symbol" pitchFamily="18" charset="2"/>
              </a:rPr>
              <a:t>nC</a:t>
            </a:r>
            <a:r>
              <a:rPr lang="en-US" dirty="0">
                <a:latin typeface="+mn-lt"/>
                <a:sym typeface="Symbol" pitchFamily="18" charset="2"/>
              </a:rPr>
              <a:t> placed on it.</a:t>
            </a:r>
          </a:p>
          <a:p>
            <a:pPr eaLnBrk="0" hangingPunct="0">
              <a:spcBef>
                <a:spcPct val="20000"/>
              </a:spcBef>
              <a:defRPr/>
            </a:pPr>
            <a:r>
              <a:rPr lang="en-US" dirty="0">
                <a:latin typeface="+mn-lt"/>
                <a:sym typeface="Symbol" pitchFamily="18" charset="2"/>
              </a:rPr>
              <a:t>(c) An electron is placed on the outside                            surface of the sphere and released.                                     What is its initial acceleration?</a:t>
            </a:r>
          </a:p>
          <a:p>
            <a:pPr eaLnBrk="0" hangingPunct="0">
              <a:spcBef>
                <a:spcPct val="20000"/>
              </a:spcBef>
              <a:defRPr/>
            </a:pPr>
            <a:r>
              <a:rPr lang="en-US" dirty="0">
                <a:latin typeface="+mn-lt"/>
                <a:sym typeface="Symbol" pitchFamily="18" charset="2"/>
              </a:rPr>
              <a:t>SOLUTION:</a:t>
            </a:r>
          </a:p>
          <a:p>
            <a:pPr eaLnBrk="0" hangingPunct="0">
              <a:spcBef>
                <a:spcPct val="20000"/>
              </a:spcBef>
              <a:defRPr/>
            </a:pPr>
            <a:r>
              <a:rPr lang="en-US" dirty="0">
                <a:latin typeface="+mn-lt"/>
                <a:sym typeface="Symbol" pitchFamily="18" charset="2"/>
              </a:rPr>
              <a:t>(c) The electron feels force </a:t>
            </a:r>
            <a:r>
              <a:rPr lang="en-US" i="1" dirty="0">
                <a:latin typeface="+mn-lt"/>
                <a:sym typeface="Symbol" pitchFamily="18" charset="2"/>
              </a:rPr>
              <a:t>F</a:t>
            </a:r>
            <a:r>
              <a:rPr lang="en-US" dirty="0">
                <a:latin typeface="+mn-lt"/>
                <a:sym typeface="Symbol" pitchFamily="18" charset="2"/>
              </a:rPr>
              <a:t> = </a:t>
            </a:r>
            <a:r>
              <a:rPr lang="en-US" i="1" dirty="0" err="1">
                <a:latin typeface="+mn-lt"/>
                <a:sym typeface="Symbol" pitchFamily="18" charset="2"/>
              </a:rPr>
              <a:t>Eq</a:t>
            </a:r>
            <a:r>
              <a:rPr lang="en-US" dirty="0">
                <a:latin typeface="+mn-lt"/>
                <a:sym typeface="Symbol" pitchFamily="18" charset="2"/>
              </a:rPr>
              <a:t> so that</a:t>
            </a:r>
          </a:p>
          <a:p>
            <a:pPr eaLnBrk="0" hangingPunct="0">
              <a:spcBef>
                <a:spcPct val="20000"/>
              </a:spcBef>
              <a:defRPr/>
            </a:pPr>
            <a:r>
              <a:rPr lang="en-US" dirty="0">
                <a:latin typeface="+mn-lt"/>
                <a:sym typeface="Symbol" pitchFamily="18" charset="2"/>
              </a:rPr>
              <a:t>	</a:t>
            </a:r>
            <a:r>
              <a:rPr lang="en-US" i="1" dirty="0">
                <a:latin typeface="+mn-lt"/>
                <a:sym typeface="Symbol" pitchFamily="18" charset="2"/>
              </a:rPr>
              <a:t>F = </a:t>
            </a:r>
            <a:r>
              <a:rPr lang="en-US" i="1" dirty="0" err="1">
                <a:latin typeface="+mn-lt"/>
                <a:sym typeface="Symbol" pitchFamily="18" charset="2"/>
              </a:rPr>
              <a:t>Ee</a:t>
            </a:r>
            <a:r>
              <a:rPr lang="en-US" i="1" dirty="0">
                <a:latin typeface="+mn-lt"/>
                <a:sym typeface="Symbol" pitchFamily="18" charset="2"/>
              </a:rPr>
              <a:t> </a:t>
            </a:r>
            <a:r>
              <a:rPr lang="en-US" dirty="0">
                <a:latin typeface="+mn-lt"/>
                <a:sym typeface="Symbol" pitchFamily="18" charset="2"/>
              </a:rPr>
              <a:t>=</a:t>
            </a:r>
            <a:r>
              <a:rPr lang="en-US" i="1" dirty="0">
                <a:latin typeface="+mn-lt"/>
                <a:sym typeface="Symbol" pitchFamily="18" charset="2"/>
              </a:rPr>
              <a:t> </a:t>
            </a:r>
            <a:r>
              <a:rPr lang="en-US" dirty="0">
                <a:latin typeface="+mn-lt"/>
                <a:sym typeface="Symbol" pitchFamily="18" charset="2"/>
              </a:rPr>
              <a:t>(6.0</a:t>
            </a:r>
            <a:r>
              <a:rPr lang="en-US" dirty="0">
                <a:cs typeface="Courier New" pitchFamily="49" charset="0"/>
                <a:sym typeface="Symbol"/>
              </a:rPr>
              <a:t></a:t>
            </a:r>
            <a:r>
              <a:rPr lang="en-US" dirty="0">
                <a:latin typeface="+mn-lt"/>
                <a:cs typeface="Courier New" pitchFamily="49" charset="0"/>
                <a:sym typeface="Symbol" pitchFamily="18" charset="2"/>
              </a:rPr>
              <a:t>10</a:t>
            </a:r>
            <a:r>
              <a:rPr lang="en-US" baseline="30000" dirty="0">
                <a:latin typeface="+mn-lt"/>
                <a:cs typeface="Courier New" pitchFamily="49" charset="0"/>
                <a:sym typeface="Symbol" pitchFamily="18" charset="2"/>
              </a:rPr>
              <a:t>5</a:t>
            </a:r>
            <a:r>
              <a:rPr lang="en-US" dirty="0">
                <a:latin typeface="+mn-lt"/>
                <a:sym typeface="Symbol" pitchFamily="18" charset="2"/>
              </a:rPr>
              <a:t>)(1.6</a:t>
            </a:r>
            <a:r>
              <a:rPr lang="en-US" dirty="0">
                <a:cs typeface="Courier New" pitchFamily="49" charset="0"/>
                <a:sym typeface="Symbol"/>
              </a:rPr>
              <a:t></a:t>
            </a:r>
            <a:r>
              <a:rPr lang="en-US" dirty="0">
                <a:latin typeface="+mn-lt"/>
                <a:cs typeface="Courier New" pitchFamily="49" charset="0"/>
                <a:sym typeface="Symbol" pitchFamily="18" charset="2"/>
              </a:rPr>
              <a:t>10</a:t>
            </a:r>
            <a:r>
              <a:rPr lang="en-US" baseline="30000" dirty="0">
                <a:latin typeface="+mn-lt"/>
                <a:cs typeface="Courier New" pitchFamily="49" charset="0"/>
                <a:sym typeface="Symbol" pitchFamily="18" charset="2"/>
              </a:rPr>
              <a:t>-19</a:t>
            </a:r>
            <a:r>
              <a:rPr lang="en-US" dirty="0">
                <a:latin typeface="+mn-lt"/>
                <a:sym typeface="Symbol" pitchFamily="18" charset="2"/>
              </a:rPr>
              <a:t>) = 9.6</a:t>
            </a:r>
            <a:r>
              <a:rPr lang="en-US" dirty="0">
                <a:cs typeface="Courier New" pitchFamily="49" charset="0"/>
                <a:sym typeface="Symbol"/>
              </a:rPr>
              <a:t></a:t>
            </a:r>
            <a:r>
              <a:rPr lang="en-US" dirty="0">
                <a:latin typeface="+mn-lt"/>
                <a:cs typeface="Courier New" pitchFamily="49" charset="0"/>
                <a:sym typeface="Symbol" pitchFamily="18" charset="2"/>
              </a:rPr>
              <a:t>10</a:t>
            </a:r>
            <a:r>
              <a:rPr lang="en-US" baseline="30000" dirty="0">
                <a:latin typeface="+mn-lt"/>
                <a:cs typeface="Courier New" pitchFamily="49" charset="0"/>
                <a:sym typeface="Symbol" pitchFamily="18" charset="2"/>
              </a:rPr>
              <a:t>-14</a:t>
            </a:r>
            <a:r>
              <a:rPr lang="en-US" dirty="0">
                <a:latin typeface="+mn-lt"/>
                <a:cs typeface="Courier New" pitchFamily="49" charset="0"/>
                <a:sym typeface="Symbol" pitchFamily="18" charset="2"/>
              </a:rPr>
              <a:t> N.</a:t>
            </a:r>
          </a:p>
          <a:p>
            <a:pPr eaLnBrk="0" hangingPunct="0">
              <a:spcBef>
                <a:spcPct val="20000"/>
              </a:spcBef>
              <a:defRPr/>
            </a:pPr>
            <a:r>
              <a:rPr lang="en-US" dirty="0">
                <a:latin typeface="+mn-lt"/>
                <a:cs typeface="Courier New" pitchFamily="49" charset="0"/>
                <a:sym typeface="Symbol" pitchFamily="18" charset="2"/>
              </a:rPr>
              <a:t>But </a:t>
            </a:r>
            <a:r>
              <a:rPr lang="en-US" i="1" dirty="0">
                <a:latin typeface="+mn-lt"/>
                <a:cs typeface="Courier New" pitchFamily="49" charset="0"/>
                <a:sym typeface="Symbol" pitchFamily="18" charset="2"/>
              </a:rPr>
              <a:t>F</a:t>
            </a:r>
            <a:r>
              <a:rPr lang="en-US" dirty="0">
                <a:latin typeface="+mn-lt"/>
                <a:cs typeface="Courier New" pitchFamily="49" charset="0"/>
                <a:sym typeface="Symbol" pitchFamily="18" charset="2"/>
              </a:rPr>
              <a:t> = </a:t>
            </a:r>
            <a:r>
              <a:rPr lang="en-US" i="1" dirty="0">
                <a:latin typeface="+mn-lt"/>
                <a:cs typeface="Courier New" pitchFamily="49" charset="0"/>
                <a:sym typeface="Symbol" pitchFamily="18" charset="2"/>
              </a:rPr>
              <a:t>ma</a:t>
            </a:r>
            <a:r>
              <a:rPr lang="en-US" dirty="0">
                <a:latin typeface="+mn-lt"/>
                <a:cs typeface="Courier New" pitchFamily="49" charset="0"/>
                <a:sym typeface="Symbol" pitchFamily="18" charset="2"/>
              </a:rPr>
              <a:t> so that</a:t>
            </a:r>
          </a:p>
          <a:p>
            <a:pPr eaLnBrk="0" hangingPunct="0">
              <a:spcBef>
                <a:spcPct val="20000"/>
              </a:spcBef>
              <a:defRPr/>
            </a:pPr>
            <a:r>
              <a:rPr lang="en-US" i="1" dirty="0">
                <a:latin typeface="+mn-lt"/>
                <a:cs typeface="Courier New" pitchFamily="49" charset="0"/>
                <a:sym typeface="Symbol" pitchFamily="18" charset="2"/>
              </a:rPr>
              <a:t>       a</a:t>
            </a:r>
            <a:r>
              <a:rPr lang="en-US" dirty="0">
                <a:latin typeface="+mn-lt"/>
                <a:cs typeface="Courier New" pitchFamily="49" charset="0"/>
                <a:sym typeface="Symbol" pitchFamily="18" charset="2"/>
              </a:rPr>
              <a:t> 	= </a:t>
            </a:r>
            <a:r>
              <a:rPr lang="en-US" i="1" dirty="0">
                <a:latin typeface="+mn-lt"/>
                <a:cs typeface="Courier New" pitchFamily="49" charset="0"/>
                <a:sym typeface="Symbol" pitchFamily="18" charset="2"/>
              </a:rPr>
              <a:t>F </a:t>
            </a:r>
            <a:r>
              <a:rPr lang="en-US" dirty="0">
                <a:latin typeface="+mn-lt"/>
                <a:cs typeface="Courier New" pitchFamily="49" charset="0"/>
                <a:sym typeface="Symbol" pitchFamily="18" charset="2"/>
              </a:rPr>
              <a:t>/</a:t>
            </a:r>
            <a:r>
              <a:rPr lang="en-US" i="1" dirty="0">
                <a:latin typeface="+mn-lt"/>
                <a:cs typeface="Courier New" pitchFamily="49" charset="0"/>
                <a:sym typeface="Symbol" pitchFamily="18" charset="2"/>
              </a:rPr>
              <a:t> m</a:t>
            </a:r>
            <a:r>
              <a:rPr lang="en-US" dirty="0">
                <a:latin typeface="+mn-lt"/>
                <a:cs typeface="Courier New" pitchFamily="49" charset="0"/>
                <a:sym typeface="Symbol" pitchFamily="18" charset="2"/>
              </a:rPr>
              <a:t> </a:t>
            </a:r>
          </a:p>
          <a:p>
            <a:pPr eaLnBrk="0" hangingPunct="0">
              <a:spcBef>
                <a:spcPct val="20000"/>
              </a:spcBef>
              <a:defRPr/>
            </a:pPr>
            <a:r>
              <a:rPr lang="en-US" dirty="0">
                <a:latin typeface="+mn-lt"/>
                <a:cs typeface="Courier New" pitchFamily="49" charset="0"/>
                <a:sym typeface="Symbol" pitchFamily="18" charset="2"/>
              </a:rPr>
              <a:t>	= (</a:t>
            </a:r>
            <a:r>
              <a:rPr lang="en-US" dirty="0">
                <a:latin typeface="+mn-lt"/>
                <a:sym typeface="Symbol" pitchFamily="18" charset="2"/>
              </a:rPr>
              <a:t>9.6</a:t>
            </a:r>
            <a:r>
              <a:rPr lang="en-US" dirty="0">
                <a:cs typeface="Courier New" pitchFamily="49" charset="0"/>
                <a:sym typeface="Symbol"/>
              </a:rPr>
              <a:t></a:t>
            </a:r>
            <a:r>
              <a:rPr lang="en-US" dirty="0">
                <a:latin typeface="+mn-lt"/>
                <a:cs typeface="Courier New" pitchFamily="49" charset="0"/>
                <a:sym typeface="Symbol" pitchFamily="18" charset="2"/>
              </a:rPr>
              <a:t>10</a:t>
            </a:r>
            <a:r>
              <a:rPr lang="en-US" baseline="30000" dirty="0">
                <a:latin typeface="+mn-lt"/>
                <a:cs typeface="Courier New" pitchFamily="49" charset="0"/>
                <a:sym typeface="Symbol" pitchFamily="18" charset="2"/>
              </a:rPr>
              <a:t>-14</a:t>
            </a:r>
            <a:r>
              <a:rPr lang="en-US" dirty="0">
                <a:latin typeface="+mn-lt"/>
                <a:cs typeface="Courier New" pitchFamily="49" charset="0"/>
                <a:sym typeface="Symbol" pitchFamily="18" charset="2"/>
              </a:rPr>
              <a:t>) </a:t>
            </a:r>
            <a:r>
              <a:rPr lang="en-US" i="1" dirty="0">
                <a:latin typeface="+mn-lt"/>
                <a:cs typeface="Courier New" pitchFamily="49" charset="0"/>
                <a:sym typeface="Symbol" pitchFamily="18" charset="2"/>
              </a:rPr>
              <a:t>/</a:t>
            </a:r>
            <a:r>
              <a:rPr lang="en-US" dirty="0">
                <a:latin typeface="+mn-lt"/>
                <a:cs typeface="Courier New" pitchFamily="49" charset="0"/>
                <a:sym typeface="Symbol" pitchFamily="18" charset="2"/>
              </a:rPr>
              <a:t> (</a:t>
            </a:r>
            <a:r>
              <a:rPr lang="en-US" dirty="0">
                <a:latin typeface="+mn-lt"/>
                <a:sym typeface="Symbol" pitchFamily="18" charset="2"/>
              </a:rPr>
              <a:t>9.11</a:t>
            </a:r>
            <a:r>
              <a:rPr lang="en-US" dirty="0">
                <a:cs typeface="Courier New" pitchFamily="49" charset="0"/>
                <a:sym typeface="Symbol"/>
              </a:rPr>
              <a:t></a:t>
            </a:r>
            <a:r>
              <a:rPr lang="en-US" dirty="0">
                <a:latin typeface="+mn-lt"/>
                <a:cs typeface="Courier New" pitchFamily="49" charset="0"/>
                <a:sym typeface="Symbol" pitchFamily="18" charset="2"/>
              </a:rPr>
              <a:t>10</a:t>
            </a:r>
            <a:r>
              <a:rPr lang="en-US" baseline="30000" dirty="0">
                <a:latin typeface="+mn-lt"/>
                <a:cs typeface="Courier New" pitchFamily="49" charset="0"/>
                <a:sym typeface="Symbol" pitchFamily="18" charset="2"/>
              </a:rPr>
              <a:t>-31</a:t>
            </a:r>
            <a:r>
              <a:rPr lang="en-US" dirty="0">
                <a:latin typeface="+mn-lt"/>
                <a:cs typeface="Courier New" pitchFamily="49" charset="0"/>
                <a:sym typeface="Symbol" pitchFamily="18" charset="2"/>
              </a:rPr>
              <a:t>) = </a:t>
            </a:r>
            <a:r>
              <a:rPr lang="en-US" dirty="0">
                <a:latin typeface="+mn-lt"/>
                <a:sym typeface="Symbol" pitchFamily="18" charset="2"/>
              </a:rPr>
              <a:t>1.1</a:t>
            </a:r>
            <a:r>
              <a:rPr lang="en-US" dirty="0">
                <a:cs typeface="Courier New" pitchFamily="49" charset="0"/>
                <a:sym typeface="Symbol"/>
              </a:rPr>
              <a:t></a:t>
            </a:r>
            <a:r>
              <a:rPr lang="en-US" dirty="0">
                <a:latin typeface="+mn-lt"/>
                <a:cs typeface="Courier New" pitchFamily="49" charset="0"/>
                <a:sym typeface="Symbol" pitchFamily="18" charset="2"/>
              </a:rPr>
              <a:t>10</a:t>
            </a:r>
            <a:r>
              <a:rPr lang="en-US" baseline="30000" dirty="0">
                <a:latin typeface="+mn-lt"/>
                <a:cs typeface="Courier New" pitchFamily="49" charset="0"/>
                <a:sym typeface="Symbol" pitchFamily="18" charset="2"/>
              </a:rPr>
              <a:t>17</a:t>
            </a:r>
            <a:r>
              <a:rPr lang="en-US" dirty="0">
                <a:latin typeface="+mn-lt"/>
                <a:cs typeface="Courier New" pitchFamily="49" charset="0"/>
                <a:sym typeface="Symbol" pitchFamily="18" charset="2"/>
              </a:rPr>
              <a:t> m</a:t>
            </a:r>
            <a:r>
              <a:rPr lang="en-US" baseline="-25000" dirty="0">
                <a:latin typeface="+mn-lt"/>
                <a:cs typeface="Courier New" pitchFamily="49" charset="0"/>
                <a:sym typeface="Symbol" pitchFamily="18" charset="2"/>
              </a:rPr>
              <a:t> </a:t>
            </a:r>
            <a:r>
              <a:rPr lang="en-US" dirty="0">
                <a:latin typeface="+mn-lt"/>
                <a:cs typeface="Courier New" pitchFamily="49" charset="0"/>
                <a:sym typeface="Symbol" pitchFamily="18" charset="2"/>
              </a:rPr>
              <a:t>s</a:t>
            </a:r>
            <a:r>
              <a:rPr lang="en-US" baseline="30000" dirty="0">
                <a:latin typeface="+mn-lt"/>
                <a:cs typeface="Courier New" pitchFamily="49" charset="0"/>
                <a:sym typeface="Symbol" pitchFamily="18" charset="2"/>
              </a:rPr>
              <a:t>-2</a:t>
            </a:r>
            <a:r>
              <a:rPr lang="en-US" dirty="0">
                <a:latin typeface="+mn-lt"/>
                <a:cs typeface="Courier New" pitchFamily="49" charset="0"/>
                <a:sym typeface="Symbol" pitchFamily="18" charset="2"/>
              </a:rPr>
              <a:t>.</a:t>
            </a:r>
            <a:endParaRPr lang="en-US" baseline="30000" dirty="0">
              <a:latin typeface="+mn-lt"/>
              <a:cs typeface="Courier New" pitchFamily="49" charset="0"/>
              <a:sym typeface="Symbol" pitchFamily="18" charset="2"/>
            </a:endParaRPr>
          </a:p>
        </p:txBody>
      </p:sp>
      <p:sp>
        <p:nvSpPr>
          <p:cNvPr id="46083" name="Rectangle 4"/>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sp>
        <p:nvSpPr>
          <p:cNvPr id="46084" name="Oval 5"/>
          <p:cNvSpPr>
            <a:spLocks noChangeArrowheads="1"/>
          </p:cNvSpPr>
          <p:nvPr/>
        </p:nvSpPr>
        <p:spPr bwMode="auto">
          <a:xfrm>
            <a:off x="6823075" y="3132138"/>
            <a:ext cx="914400" cy="9144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b="1">
                <a:latin typeface="Courier New" pitchFamily="49" charset="0"/>
              </a:rPr>
              <a:t>(-)</a:t>
            </a:r>
          </a:p>
        </p:txBody>
      </p:sp>
      <p:grpSp>
        <p:nvGrpSpPr>
          <p:cNvPr id="46085" name="Group 6"/>
          <p:cNvGrpSpPr>
            <a:grpSpLocks/>
          </p:cNvGrpSpPr>
          <p:nvPr/>
        </p:nvGrpSpPr>
        <p:grpSpPr bwMode="auto">
          <a:xfrm>
            <a:off x="6326188" y="2638425"/>
            <a:ext cx="1906587" cy="1906588"/>
            <a:chOff x="3985" y="1440"/>
            <a:chExt cx="1201" cy="1201"/>
          </a:xfrm>
        </p:grpSpPr>
        <p:grpSp>
          <p:nvGrpSpPr>
            <p:cNvPr id="46087" name="Group 7"/>
            <p:cNvGrpSpPr>
              <a:grpSpLocks/>
            </p:cNvGrpSpPr>
            <p:nvPr/>
          </p:nvGrpSpPr>
          <p:grpSpPr bwMode="auto">
            <a:xfrm>
              <a:off x="3985" y="1440"/>
              <a:ext cx="1198" cy="1198"/>
              <a:chOff x="3985" y="1440"/>
              <a:chExt cx="1198" cy="1198"/>
            </a:xfrm>
          </p:grpSpPr>
          <p:grpSp>
            <p:nvGrpSpPr>
              <p:cNvPr id="46095" name="Group 8"/>
              <p:cNvGrpSpPr>
                <a:grpSpLocks/>
              </p:cNvGrpSpPr>
              <p:nvPr/>
            </p:nvGrpSpPr>
            <p:grpSpPr bwMode="auto">
              <a:xfrm>
                <a:off x="4570" y="1440"/>
                <a:ext cx="9" cy="1198"/>
                <a:chOff x="4570" y="1440"/>
                <a:chExt cx="9" cy="1198"/>
              </a:xfrm>
            </p:grpSpPr>
            <p:sp>
              <p:nvSpPr>
                <p:cNvPr id="46099" name="Line 9"/>
                <p:cNvSpPr>
                  <a:spLocks noChangeShapeType="1"/>
                </p:cNvSpPr>
                <p:nvPr/>
              </p:nvSpPr>
              <p:spPr bwMode="auto">
                <a:xfrm>
                  <a:off x="4570" y="1440"/>
                  <a:ext cx="0" cy="303"/>
                </a:xfrm>
                <a:prstGeom prst="line">
                  <a:avLst/>
                </a:prstGeom>
                <a:noFill/>
                <a:ln w="1905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6100" name="Line 10"/>
                <p:cNvSpPr>
                  <a:spLocks noChangeShapeType="1"/>
                </p:cNvSpPr>
                <p:nvPr/>
              </p:nvSpPr>
              <p:spPr bwMode="auto">
                <a:xfrm>
                  <a:off x="4579" y="2335"/>
                  <a:ext cx="0" cy="303"/>
                </a:xfrm>
                <a:prstGeom prst="line">
                  <a:avLst/>
                </a:prstGeom>
                <a:noFill/>
                <a:ln w="19050">
                  <a:solidFill>
                    <a:srgbClr val="FF0000"/>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6096" name="Group 11"/>
              <p:cNvGrpSpPr>
                <a:grpSpLocks/>
              </p:cNvGrpSpPr>
              <p:nvPr/>
            </p:nvGrpSpPr>
            <p:grpSpPr bwMode="auto">
              <a:xfrm rot="5400000">
                <a:off x="4579" y="1434"/>
                <a:ext cx="9" cy="1198"/>
                <a:chOff x="4570" y="1440"/>
                <a:chExt cx="9" cy="1198"/>
              </a:xfrm>
            </p:grpSpPr>
            <p:sp>
              <p:nvSpPr>
                <p:cNvPr id="46097" name="Line 12"/>
                <p:cNvSpPr>
                  <a:spLocks noChangeShapeType="1"/>
                </p:cNvSpPr>
                <p:nvPr/>
              </p:nvSpPr>
              <p:spPr bwMode="auto">
                <a:xfrm>
                  <a:off x="4570" y="1440"/>
                  <a:ext cx="0" cy="303"/>
                </a:xfrm>
                <a:prstGeom prst="line">
                  <a:avLst/>
                </a:prstGeom>
                <a:noFill/>
                <a:ln w="1905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6098" name="Line 13"/>
                <p:cNvSpPr>
                  <a:spLocks noChangeShapeType="1"/>
                </p:cNvSpPr>
                <p:nvPr/>
              </p:nvSpPr>
              <p:spPr bwMode="auto">
                <a:xfrm>
                  <a:off x="4579" y="2335"/>
                  <a:ext cx="0" cy="303"/>
                </a:xfrm>
                <a:prstGeom prst="line">
                  <a:avLst/>
                </a:prstGeom>
                <a:noFill/>
                <a:ln w="19050">
                  <a:solidFill>
                    <a:srgbClr val="FF0000"/>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grpSp>
        </p:grpSp>
        <p:grpSp>
          <p:nvGrpSpPr>
            <p:cNvPr id="46088" name="Group 14"/>
            <p:cNvGrpSpPr>
              <a:grpSpLocks/>
            </p:cNvGrpSpPr>
            <p:nvPr/>
          </p:nvGrpSpPr>
          <p:grpSpPr bwMode="auto">
            <a:xfrm rot="2744644">
              <a:off x="3988" y="1443"/>
              <a:ext cx="1198" cy="1198"/>
              <a:chOff x="3985" y="1440"/>
              <a:chExt cx="1198" cy="1198"/>
            </a:xfrm>
          </p:grpSpPr>
          <p:grpSp>
            <p:nvGrpSpPr>
              <p:cNvPr id="46089" name="Group 15"/>
              <p:cNvGrpSpPr>
                <a:grpSpLocks/>
              </p:cNvGrpSpPr>
              <p:nvPr/>
            </p:nvGrpSpPr>
            <p:grpSpPr bwMode="auto">
              <a:xfrm>
                <a:off x="4570" y="1440"/>
                <a:ext cx="9" cy="1198"/>
                <a:chOff x="4570" y="1440"/>
                <a:chExt cx="9" cy="1198"/>
              </a:xfrm>
            </p:grpSpPr>
            <p:sp>
              <p:nvSpPr>
                <p:cNvPr id="46093" name="Line 16"/>
                <p:cNvSpPr>
                  <a:spLocks noChangeShapeType="1"/>
                </p:cNvSpPr>
                <p:nvPr/>
              </p:nvSpPr>
              <p:spPr bwMode="auto">
                <a:xfrm>
                  <a:off x="4570" y="1440"/>
                  <a:ext cx="0" cy="303"/>
                </a:xfrm>
                <a:prstGeom prst="line">
                  <a:avLst/>
                </a:prstGeom>
                <a:noFill/>
                <a:ln w="1905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6094" name="Line 17"/>
                <p:cNvSpPr>
                  <a:spLocks noChangeShapeType="1"/>
                </p:cNvSpPr>
                <p:nvPr/>
              </p:nvSpPr>
              <p:spPr bwMode="auto">
                <a:xfrm>
                  <a:off x="4579" y="2335"/>
                  <a:ext cx="0" cy="303"/>
                </a:xfrm>
                <a:prstGeom prst="line">
                  <a:avLst/>
                </a:prstGeom>
                <a:noFill/>
                <a:ln w="19050">
                  <a:solidFill>
                    <a:srgbClr val="FF0000"/>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6090" name="Group 18"/>
              <p:cNvGrpSpPr>
                <a:grpSpLocks/>
              </p:cNvGrpSpPr>
              <p:nvPr/>
            </p:nvGrpSpPr>
            <p:grpSpPr bwMode="auto">
              <a:xfrm rot="5400000">
                <a:off x="4579" y="1434"/>
                <a:ext cx="9" cy="1198"/>
                <a:chOff x="4570" y="1440"/>
                <a:chExt cx="9" cy="1198"/>
              </a:xfrm>
            </p:grpSpPr>
            <p:sp>
              <p:nvSpPr>
                <p:cNvPr id="46091" name="Line 19"/>
                <p:cNvSpPr>
                  <a:spLocks noChangeShapeType="1"/>
                </p:cNvSpPr>
                <p:nvPr/>
              </p:nvSpPr>
              <p:spPr bwMode="auto">
                <a:xfrm>
                  <a:off x="4570" y="1440"/>
                  <a:ext cx="0" cy="303"/>
                </a:xfrm>
                <a:prstGeom prst="line">
                  <a:avLst/>
                </a:prstGeom>
                <a:noFill/>
                <a:ln w="1905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6092" name="Line 20"/>
                <p:cNvSpPr>
                  <a:spLocks noChangeShapeType="1"/>
                </p:cNvSpPr>
                <p:nvPr/>
              </p:nvSpPr>
              <p:spPr bwMode="auto">
                <a:xfrm>
                  <a:off x="4579" y="2335"/>
                  <a:ext cx="0" cy="303"/>
                </a:xfrm>
                <a:prstGeom prst="line">
                  <a:avLst/>
                </a:prstGeom>
                <a:noFill/>
                <a:ln w="19050">
                  <a:solidFill>
                    <a:srgbClr val="FF0000"/>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grpSp>
        </p:grpSp>
      </p:grpSp>
      <p:sp>
        <p:nvSpPr>
          <p:cNvPr id="46086" name="Rectangle 3"/>
          <p:cNvSpPr>
            <a:spLocks noChangeArrowheads="1"/>
          </p:cNvSpPr>
          <p:nvPr/>
        </p:nvSpPr>
        <p:spPr bwMode="auto">
          <a:xfrm>
            <a:off x="685800" y="1549400"/>
            <a:ext cx="7772400" cy="4206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Solving problems involving electric fields</a:t>
            </a:r>
            <a:endParaRPr lang="en-US" altLang="en-US" sz="2400" i="1">
              <a:solidFill>
                <a:srgbClr val="000000"/>
              </a:solidFill>
              <a:latin typeface="Courier New" pitchFamily="49"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5106">
                                            <p:txEl>
                                              <p:pRg st="1" end="1"/>
                                            </p:txEl>
                                          </p:spTgt>
                                        </p:tgtEl>
                                        <p:attrNameLst>
                                          <p:attrName>style.visibility</p:attrName>
                                        </p:attrNameLst>
                                      </p:cBhvr>
                                      <p:to>
                                        <p:strVal val="visible"/>
                                      </p:to>
                                    </p:set>
                                    <p:anim calcmode="lin" valueType="num">
                                      <p:cBhvr additive="base">
                                        <p:cTn id="7" dur="500" fill="hold"/>
                                        <p:tgtEl>
                                          <p:spTgt spid="17510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51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5106">
                                            <p:txEl>
                                              <p:pRg st="2" end="2"/>
                                            </p:txEl>
                                          </p:spTgt>
                                        </p:tgtEl>
                                        <p:attrNameLst>
                                          <p:attrName>style.visibility</p:attrName>
                                        </p:attrNameLst>
                                      </p:cBhvr>
                                      <p:to>
                                        <p:strVal val="visible"/>
                                      </p:to>
                                    </p:set>
                                    <p:anim calcmode="lin" valueType="num">
                                      <p:cBhvr additive="base">
                                        <p:cTn id="13" dur="500" fill="hold"/>
                                        <p:tgtEl>
                                          <p:spTgt spid="17510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510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75106">
                                            <p:txEl>
                                              <p:pRg st="3" end="3"/>
                                            </p:txEl>
                                          </p:spTgt>
                                        </p:tgtEl>
                                        <p:attrNameLst>
                                          <p:attrName>style.visibility</p:attrName>
                                        </p:attrNameLst>
                                      </p:cBhvr>
                                      <p:to>
                                        <p:strVal val="visible"/>
                                      </p:to>
                                    </p:set>
                                    <p:anim calcmode="lin" valueType="num">
                                      <p:cBhvr additive="base">
                                        <p:cTn id="19" dur="500" fill="hold"/>
                                        <p:tgtEl>
                                          <p:spTgt spid="17510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510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75106">
                                            <p:txEl>
                                              <p:pRg st="4" end="4"/>
                                            </p:txEl>
                                          </p:spTgt>
                                        </p:tgtEl>
                                        <p:attrNameLst>
                                          <p:attrName>style.visibility</p:attrName>
                                        </p:attrNameLst>
                                      </p:cBhvr>
                                      <p:to>
                                        <p:strVal val="visible"/>
                                      </p:to>
                                    </p:set>
                                    <p:anim calcmode="lin" valueType="num">
                                      <p:cBhvr additive="base">
                                        <p:cTn id="25" dur="500" fill="hold"/>
                                        <p:tgtEl>
                                          <p:spTgt spid="17510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510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75106">
                                            <p:txEl>
                                              <p:pRg st="5" end="5"/>
                                            </p:txEl>
                                          </p:spTgt>
                                        </p:tgtEl>
                                        <p:attrNameLst>
                                          <p:attrName>style.visibility</p:attrName>
                                        </p:attrNameLst>
                                      </p:cBhvr>
                                      <p:to>
                                        <p:strVal val="visible"/>
                                      </p:to>
                                    </p:set>
                                    <p:anim calcmode="lin" valueType="num">
                                      <p:cBhvr additive="base">
                                        <p:cTn id="31" dur="500" fill="hold"/>
                                        <p:tgtEl>
                                          <p:spTgt spid="17510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510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75106">
                                            <p:txEl>
                                              <p:pRg st="6" end="6"/>
                                            </p:txEl>
                                          </p:spTgt>
                                        </p:tgtEl>
                                        <p:attrNameLst>
                                          <p:attrName>style.visibility</p:attrName>
                                        </p:attrNameLst>
                                      </p:cBhvr>
                                      <p:to>
                                        <p:strVal val="visible"/>
                                      </p:to>
                                    </p:set>
                                    <p:anim calcmode="lin" valueType="num">
                                      <p:cBhvr additive="base">
                                        <p:cTn id="37" dur="500" fill="hold"/>
                                        <p:tgtEl>
                                          <p:spTgt spid="17510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510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75106">
                                            <p:txEl>
                                              <p:pRg st="7" end="7"/>
                                            </p:txEl>
                                          </p:spTgt>
                                        </p:tgtEl>
                                        <p:attrNameLst>
                                          <p:attrName>style.visibility</p:attrName>
                                        </p:attrNameLst>
                                      </p:cBhvr>
                                      <p:to>
                                        <p:strVal val="visible"/>
                                      </p:to>
                                    </p:set>
                                    <p:anim calcmode="lin" valueType="num">
                                      <p:cBhvr additive="base">
                                        <p:cTn id="43" dur="500" fill="hold"/>
                                        <p:tgtEl>
                                          <p:spTgt spid="175106">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510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defRPr/>
            </a:pPr>
            <a:r>
              <a:rPr lang="en-US" altLang="en-US" i="1" dirty="0">
                <a:solidFill>
                  <a:srgbClr val="333399"/>
                </a:solidFill>
                <a:latin typeface="+mn-lt"/>
              </a:rPr>
              <a:t>Electric monopoles and dipoles</a:t>
            </a:r>
            <a:endParaRPr lang="en-US" i="1" dirty="0">
              <a:solidFill>
                <a:srgbClr val="000000"/>
              </a:solidFill>
              <a:latin typeface="+mn-lt"/>
              <a:cs typeface="Times New Roman" pitchFamily="18" charset="0"/>
            </a:endParaRP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Because there are two types of electric charge, electric fields can have field lines pointing inward AND outward.</a:t>
            </a:r>
          </a:p>
          <a:p>
            <a:pPr eaLnBrk="0" hangingPunct="0">
              <a:spcBef>
                <a:spcPct val="20000"/>
              </a:spcBef>
              <a:defRPr/>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A single charge is called a </a:t>
            </a:r>
            <a:r>
              <a:rPr lang="en-US" b="1" dirty="0">
                <a:solidFill>
                  <a:srgbClr val="000000"/>
                </a:solidFill>
                <a:cs typeface="Times New Roman" pitchFamily="18" charset="0"/>
              </a:rPr>
              <a:t>monopole</a:t>
            </a:r>
            <a:r>
              <a:rPr lang="en-US" dirty="0">
                <a:solidFill>
                  <a:srgbClr val="000000"/>
                </a:solidFill>
                <a:cs typeface="Times New Roman" pitchFamily="18" charset="0"/>
              </a:rPr>
              <a:t>.</a:t>
            </a:r>
            <a:r>
              <a:rPr lang="en-US" dirty="0">
                <a:solidFill>
                  <a:srgbClr val="000000"/>
                </a:solidFill>
                <a:latin typeface="+mn-lt"/>
                <a:cs typeface="Times New Roman" pitchFamily="18" charset="0"/>
              </a:rPr>
              <a:t> </a:t>
            </a:r>
          </a:p>
        </p:txBody>
      </p:sp>
      <p:sp>
        <p:nvSpPr>
          <p:cNvPr id="47107" name="Rectangle 3"/>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grpSp>
        <p:nvGrpSpPr>
          <p:cNvPr id="2" name="Group 4"/>
          <p:cNvGrpSpPr>
            <a:grpSpLocks/>
          </p:cNvGrpSpPr>
          <p:nvPr/>
        </p:nvGrpSpPr>
        <p:grpSpPr bwMode="auto">
          <a:xfrm>
            <a:off x="5897563" y="3630613"/>
            <a:ext cx="2392362" cy="2381250"/>
            <a:chOff x="1407" y="1877"/>
            <a:chExt cx="584" cy="581"/>
          </a:xfrm>
        </p:grpSpPr>
        <p:sp>
          <p:nvSpPr>
            <p:cNvPr id="47133" name="Oval 5"/>
            <p:cNvSpPr>
              <a:spLocks noChangeArrowheads="1"/>
            </p:cNvSpPr>
            <p:nvPr/>
          </p:nvSpPr>
          <p:spPr bwMode="auto">
            <a:xfrm>
              <a:off x="1639" y="2108"/>
              <a:ext cx="115" cy="115"/>
            </a:xfrm>
            <a:prstGeom prst="ellipse">
              <a:avLst/>
            </a:prstGeom>
            <a:gradFill rotWithShape="1">
              <a:gsLst>
                <a:gs pos="0">
                  <a:srgbClr val="FF9999"/>
                </a:gs>
                <a:gs pos="100000">
                  <a:srgbClr val="764747"/>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47134" name="Group 6"/>
            <p:cNvGrpSpPr>
              <a:grpSpLocks/>
            </p:cNvGrpSpPr>
            <p:nvPr/>
          </p:nvGrpSpPr>
          <p:grpSpPr bwMode="auto">
            <a:xfrm>
              <a:off x="1407" y="1877"/>
              <a:ext cx="584" cy="581"/>
              <a:chOff x="654" y="1498"/>
              <a:chExt cx="1277" cy="1270"/>
            </a:xfrm>
          </p:grpSpPr>
          <p:grpSp>
            <p:nvGrpSpPr>
              <p:cNvPr id="47135" name="Group 7"/>
              <p:cNvGrpSpPr>
                <a:grpSpLocks/>
              </p:cNvGrpSpPr>
              <p:nvPr/>
            </p:nvGrpSpPr>
            <p:grpSpPr bwMode="auto">
              <a:xfrm>
                <a:off x="654" y="1498"/>
                <a:ext cx="1265" cy="1270"/>
                <a:chOff x="654" y="1498"/>
                <a:chExt cx="1265" cy="1270"/>
              </a:xfrm>
            </p:grpSpPr>
            <p:sp>
              <p:nvSpPr>
                <p:cNvPr id="47145" name="Line 8"/>
                <p:cNvSpPr>
                  <a:spLocks noChangeShapeType="1"/>
                </p:cNvSpPr>
                <p:nvPr/>
              </p:nvSpPr>
              <p:spPr bwMode="auto">
                <a:xfrm>
                  <a:off x="1465" y="2136"/>
                  <a:ext cx="45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46" name="Line 9"/>
                <p:cNvSpPr>
                  <a:spLocks noChangeShapeType="1"/>
                </p:cNvSpPr>
                <p:nvPr/>
              </p:nvSpPr>
              <p:spPr bwMode="auto">
                <a:xfrm flipV="1">
                  <a:off x="1292" y="1498"/>
                  <a:ext cx="0" cy="45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47" name="Line 10"/>
                <p:cNvSpPr>
                  <a:spLocks noChangeShapeType="1"/>
                </p:cNvSpPr>
                <p:nvPr/>
              </p:nvSpPr>
              <p:spPr bwMode="auto">
                <a:xfrm flipH="1">
                  <a:off x="654" y="2131"/>
                  <a:ext cx="45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48" name="Line 11"/>
                <p:cNvSpPr>
                  <a:spLocks noChangeShapeType="1"/>
                </p:cNvSpPr>
                <p:nvPr/>
              </p:nvSpPr>
              <p:spPr bwMode="auto">
                <a:xfrm>
                  <a:off x="1292" y="2310"/>
                  <a:ext cx="0" cy="45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49" name="Line 12"/>
                <p:cNvSpPr>
                  <a:spLocks noChangeShapeType="1"/>
                </p:cNvSpPr>
                <p:nvPr/>
              </p:nvSpPr>
              <p:spPr bwMode="auto">
                <a:xfrm flipV="1">
                  <a:off x="1415" y="1689"/>
                  <a:ext cx="319" cy="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50" name="Line 13"/>
                <p:cNvSpPr>
                  <a:spLocks noChangeShapeType="1"/>
                </p:cNvSpPr>
                <p:nvPr/>
              </p:nvSpPr>
              <p:spPr bwMode="auto">
                <a:xfrm flipH="1" flipV="1">
                  <a:off x="844" y="1683"/>
                  <a:ext cx="319" cy="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51" name="Line 14"/>
                <p:cNvSpPr>
                  <a:spLocks noChangeShapeType="1"/>
                </p:cNvSpPr>
                <p:nvPr/>
              </p:nvSpPr>
              <p:spPr bwMode="auto">
                <a:xfrm flipH="1">
                  <a:off x="839" y="2265"/>
                  <a:ext cx="324" cy="3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52" name="Line 15"/>
                <p:cNvSpPr>
                  <a:spLocks noChangeShapeType="1"/>
                </p:cNvSpPr>
                <p:nvPr/>
              </p:nvSpPr>
              <p:spPr bwMode="auto">
                <a:xfrm>
                  <a:off x="1415" y="2259"/>
                  <a:ext cx="307" cy="30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7136" name="Group 16"/>
              <p:cNvGrpSpPr>
                <a:grpSpLocks/>
              </p:cNvGrpSpPr>
              <p:nvPr/>
            </p:nvGrpSpPr>
            <p:grpSpPr bwMode="auto">
              <a:xfrm rot="1308473">
                <a:off x="666" y="1498"/>
                <a:ext cx="1265" cy="1270"/>
                <a:chOff x="654" y="1498"/>
                <a:chExt cx="1265" cy="1270"/>
              </a:xfrm>
            </p:grpSpPr>
            <p:sp>
              <p:nvSpPr>
                <p:cNvPr id="47137" name="Line 17"/>
                <p:cNvSpPr>
                  <a:spLocks noChangeShapeType="1"/>
                </p:cNvSpPr>
                <p:nvPr/>
              </p:nvSpPr>
              <p:spPr bwMode="auto">
                <a:xfrm>
                  <a:off x="1465" y="2136"/>
                  <a:ext cx="45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38" name="Line 18"/>
                <p:cNvSpPr>
                  <a:spLocks noChangeShapeType="1"/>
                </p:cNvSpPr>
                <p:nvPr/>
              </p:nvSpPr>
              <p:spPr bwMode="auto">
                <a:xfrm flipV="1">
                  <a:off x="1292" y="1498"/>
                  <a:ext cx="0" cy="45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39" name="Line 19"/>
                <p:cNvSpPr>
                  <a:spLocks noChangeShapeType="1"/>
                </p:cNvSpPr>
                <p:nvPr/>
              </p:nvSpPr>
              <p:spPr bwMode="auto">
                <a:xfrm flipH="1">
                  <a:off x="654" y="2131"/>
                  <a:ext cx="45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40" name="Line 20"/>
                <p:cNvSpPr>
                  <a:spLocks noChangeShapeType="1"/>
                </p:cNvSpPr>
                <p:nvPr/>
              </p:nvSpPr>
              <p:spPr bwMode="auto">
                <a:xfrm>
                  <a:off x="1292" y="2310"/>
                  <a:ext cx="0" cy="45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41" name="Line 21"/>
                <p:cNvSpPr>
                  <a:spLocks noChangeShapeType="1"/>
                </p:cNvSpPr>
                <p:nvPr/>
              </p:nvSpPr>
              <p:spPr bwMode="auto">
                <a:xfrm flipV="1">
                  <a:off x="1415" y="1689"/>
                  <a:ext cx="319" cy="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42" name="Line 22"/>
                <p:cNvSpPr>
                  <a:spLocks noChangeShapeType="1"/>
                </p:cNvSpPr>
                <p:nvPr/>
              </p:nvSpPr>
              <p:spPr bwMode="auto">
                <a:xfrm flipH="1" flipV="1">
                  <a:off x="844" y="1683"/>
                  <a:ext cx="319" cy="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43" name="Line 23"/>
                <p:cNvSpPr>
                  <a:spLocks noChangeShapeType="1"/>
                </p:cNvSpPr>
                <p:nvPr/>
              </p:nvSpPr>
              <p:spPr bwMode="auto">
                <a:xfrm flipH="1">
                  <a:off x="839" y="2265"/>
                  <a:ext cx="324" cy="3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44" name="Line 24"/>
                <p:cNvSpPr>
                  <a:spLocks noChangeShapeType="1"/>
                </p:cNvSpPr>
                <p:nvPr/>
              </p:nvSpPr>
              <p:spPr bwMode="auto">
                <a:xfrm>
                  <a:off x="1415" y="2259"/>
                  <a:ext cx="307" cy="30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grpSp>
      <p:grpSp>
        <p:nvGrpSpPr>
          <p:cNvPr id="6" name="Group 25"/>
          <p:cNvGrpSpPr>
            <a:grpSpLocks/>
          </p:cNvGrpSpPr>
          <p:nvPr/>
        </p:nvGrpSpPr>
        <p:grpSpPr bwMode="auto">
          <a:xfrm>
            <a:off x="1357313" y="3625850"/>
            <a:ext cx="2381250" cy="2387600"/>
            <a:chOff x="1404" y="3228"/>
            <a:chExt cx="581" cy="582"/>
          </a:xfrm>
        </p:grpSpPr>
        <p:sp>
          <p:nvSpPr>
            <p:cNvPr id="144410" name="Oval 26"/>
            <p:cNvSpPr>
              <a:spLocks noChangeArrowheads="1"/>
            </p:cNvSpPr>
            <p:nvPr/>
          </p:nvSpPr>
          <p:spPr bwMode="auto">
            <a:xfrm>
              <a:off x="1638" y="3457"/>
              <a:ext cx="115" cy="11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grpSp>
          <p:nvGrpSpPr>
            <p:cNvPr id="47114" name="Group 27"/>
            <p:cNvGrpSpPr>
              <a:grpSpLocks/>
            </p:cNvGrpSpPr>
            <p:nvPr/>
          </p:nvGrpSpPr>
          <p:grpSpPr bwMode="auto">
            <a:xfrm>
              <a:off x="1404" y="3228"/>
              <a:ext cx="581" cy="582"/>
              <a:chOff x="558" y="2802"/>
              <a:chExt cx="1269" cy="1272"/>
            </a:xfrm>
          </p:grpSpPr>
          <p:grpSp>
            <p:nvGrpSpPr>
              <p:cNvPr id="47115" name="Group 28"/>
              <p:cNvGrpSpPr>
                <a:grpSpLocks/>
              </p:cNvGrpSpPr>
              <p:nvPr/>
            </p:nvGrpSpPr>
            <p:grpSpPr bwMode="auto">
              <a:xfrm>
                <a:off x="562" y="2802"/>
                <a:ext cx="1265" cy="1270"/>
                <a:chOff x="654" y="1498"/>
                <a:chExt cx="1265" cy="1270"/>
              </a:xfrm>
            </p:grpSpPr>
            <p:sp>
              <p:nvSpPr>
                <p:cNvPr id="47125" name="Line 29"/>
                <p:cNvSpPr>
                  <a:spLocks noChangeShapeType="1"/>
                </p:cNvSpPr>
                <p:nvPr/>
              </p:nvSpPr>
              <p:spPr bwMode="auto">
                <a:xfrm>
                  <a:off x="1465" y="2136"/>
                  <a:ext cx="454"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7126" name="Line 30"/>
                <p:cNvSpPr>
                  <a:spLocks noChangeShapeType="1"/>
                </p:cNvSpPr>
                <p:nvPr/>
              </p:nvSpPr>
              <p:spPr bwMode="auto">
                <a:xfrm flipV="1">
                  <a:off x="1292" y="1498"/>
                  <a:ext cx="0" cy="45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7127" name="Line 31"/>
                <p:cNvSpPr>
                  <a:spLocks noChangeShapeType="1"/>
                </p:cNvSpPr>
                <p:nvPr/>
              </p:nvSpPr>
              <p:spPr bwMode="auto">
                <a:xfrm flipH="1">
                  <a:off x="654" y="2131"/>
                  <a:ext cx="459"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7128" name="Line 32"/>
                <p:cNvSpPr>
                  <a:spLocks noChangeShapeType="1"/>
                </p:cNvSpPr>
                <p:nvPr/>
              </p:nvSpPr>
              <p:spPr bwMode="auto">
                <a:xfrm>
                  <a:off x="1292" y="2310"/>
                  <a:ext cx="0" cy="45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7129" name="Line 33"/>
                <p:cNvSpPr>
                  <a:spLocks noChangeShapeType="1"/>
                </p:cNvSpPr>
                <p:nvPr/>
              </p:nvSpPr>
              <p:spPr bwMode="auto">
                <a:xfrm flipV="1">
                  <a:off x="1415" y="1689"/>
                  <a:ext cx="319" cy="31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7130" name="Line 34"/>
                <p:cNvSpPr>
                  <a:spLocks noChangeShapeType="1"/>
                </p:cNvSpPr>
                <p:nvPr/>
              </p:nvSpPr>
              <p:spPr bwMode="auto">
                <a:xfrm flipH="1" flipV="1">
                  <a:off x="844" y="1683"/>
                  <a:ext cx="319" cy="31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7131" name="Line 35"/>
                <p:cNvSpPr>
                  <a:spLocks noChangeShapeType="1"/>
                </p:cNvSpPr>
                <p:nvPr/>
              </p:nvSpPr>
              <p:spPr bwMode="auto">
                <a:xfrm flipH="1">
                  <a:off x="839" y="2265"/>
                  <a:ext cx="324" cy="324"/>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7132" name="Line 36"/>
                <p:cNvSpPr>
                  <a:spLocks noChangeShapeType="1"/>
                </p:cNvSpPr>
                <p:nvPr/>
              </p:nvSpPr>
              <p:spPr bwMode="auto">
                <a:xfrm>
                  <a:off x="1415" y="2259"/>
                  <a:ext cx="307" cy="30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7116" name="Group 37"/>
              <p:cNvGrpSpPr>
                <a:grpSpLocks/>
              </p:cNvGrpSpPr>
              <p:nvPr/>
            </p:nvGrpSpPr>
            <p:grpSpPr bwMode="auto">
              <a:xfrm rot="1378846">
                <a:off x="558" y="2804"/>
                <a:ext cx="1265" cy="1270"/>
                <a:chOff x="654" y="1498"/>
                <a:chExt cx="1265" cy="1270"/>
              </a:xfrm>
            </p:grpSpPr>
            <p:sp>
              <p:nvSpPr>
                <p:cNvPr id="47117" name="Line 38"/>
                <p:cNvSpPr>
                  <a:spLocks noChangeShapeType="1"/>
                </p:cNvSpPr>
                <p:nvPr/>
              </p:nvSpPr>
              <p:spPr bwMode="auto">
                <a:xfrm>
                  <a:off x="1465" y="2136"/>
                  <a:ext cx="454"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7118" name="Line 39"/>
                <p:cNvSpPr>
                  <a:spLocks noChangeShapeType="1"/>
                </p:cNvSpPr>
                <p:nvPr/>
              </p:nvSpPr>
              <p:spPr bwMode="auto">
                <a:xfrm flipV="1">
                  <a:off x="1292" y="1498"/>
                  <a:ext cx="0" cy="45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7119" name="Line 40"/>
                <p:cNvSpPr>
                  <a:spLocks noChangeShapeType="1"/>
                </p:cNvSpPr>
                <p:nvPr/>
              </p:nvSpPr>
              <p:spPr bwMode="auto">
                <a:xfrm flipH="1">
                  <a:off x="654" y="2131"/>
                  <a:ext cx="459"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7120" name="Line 41"/>
                <p:cNvSpPr>
                  <a:spLocks noChangeShapeType="1"/>
                </p:cNvSpPr>
                <p:nvPr/>
              </p:nvSpPr>
              <p:spPr bwMode="auto">
                <a:xfrm>
                  <a:off x="1292" y="2310"/>
                  <a:ext cx="0" cy="45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7121" name="Line 42"/>
                <p:cNvSpPr>
                  <a:spLocks noChangeShapeType="1"/>
                </p:cNvSpPr>
                <p:nvPr/>
              </p:nvSpPr>
              <p:spPr bwMode="auto">
                <a:xfrm flipV="1">
                  <a:off x="1415" y="1689"/>
                  <a:ext cx="319" cy="31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7122" name="Line 43"/>
                <p:cNvSpPr>
                  <a:spLocks noChangeShapeType="1"/>
                </p:cNvSpPr>
                <p:nvPr/>
              </p:nvSpPr>
              <p:spPr bwMode="auto">
                <a:xfrm flipH="1" flipV="1">
                  <a:off x="844" y="1683"/>
                  <a:ext cx="319" cy="31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7123" name="Line 44"/>
                <p:cNvSpPr>
                  <a:spLocks noChangeShapeType="1"/>
                </p:cNvSpPr>
                <p:nvPr/>
              </p:nvSpPr>
              <p:spPr bwMode="auto">
                <a:xfrm flipH="1">
                  <a:off x="839" y="2265"/>
                  <a:ext cx="324" cy="324"/>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7124" name="Line 45"/>
                <p:cNvSpPr>
                  <a:spLocks noChangeShapeType="1"/>
                </p:cNvSpPr>
                <p:nvPr/>
              </p:nvSpPr>
              <p:spPr bwMode="auto">
                <a:xfrm>
                  <a:off x="1415" y="2259"/>
                  <a:ext cx="307" cy="30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grpSp>
      <p:sp>
        <p:nvSpPr>
          <p:cNvPr id="144430" name="Text Box 46"/>
          <p:cNvSpPr txBox="1">
            <a:spLocks noChangeArrowheads="1"/>
          </p:cNvSpPr>
          <p:nvPr/>
        </p:nvSpPr>
        <p:spPr bwMode="auto">
          <a:xfrm>
            <a:off x="1174750" y="6016625"/>
            <a:ext cx="2622550" cy="830263"/>
          </a:xfrm>
          <a:prstGeom prst="rect">
            <a:avLst/>
          </a:prstGeom>
          <a:noFill/>
          <a:ln w="9525">
            <a:noFill/>
            <a:miter lim="800000"/>
            <a:headEnd/>
            <a:tailEnd/>
          </a:ln>
        </p:spPr>
        <p:txBody>
          <a:bodyPr>
            <a:spAutoFit/>
          </a:bodyPr>
          <a:lstStyle/>
          <a:p>
            <a:pPr algn="ctr">
              <a:defRPr/>
            </a:pPr>
            <a:r>
              <a:rPr lang="en-US">
                <a:solidFill>
                  <a:schemeClr val="hlink"/>
                </a:solidFill>
                <a:latin typeface="+mn-lt"/>
              </a:rPr>
              <a:t>Negative sphere of charge</a:t>
            </a:r>
          </a:p>
        </p:txBody>
      </p:sp>
      <p:sp>
        <p:nvSpPr>
          <p:cNvPr id="144431" name="Text Box 47"/>
          <p:cNvSpPr txBox="1">
            <a:spLocks noChangeArrowheads="1"/>
          </p:cNvSpPr>
          <p:nvPr/>
        </p:nvSpPr>
        <p:spPr bwMode="auto">
          <a:xfrm>
            <a:off x="5689600" y="6016625"/>
            <a:ext cx="2622550" cy="830263"/>
          </a:xfrm>
          <a:prstGeom prst="rect">
            <a:avLst/>
          </a:prstGeom>
          <a:noFill/>
          <a:ln w="9525">
            <a:noFill/>
            <a:miter lim="800000"/>
            <a:headEnd/>
            <a:tailEnd/>
          </a:ln>
        </p:spPr>
        <p:txBody>
          <a:bodyPr>
            <a:spAutoFit/>
          </a:bodyPr>
          <a:lstStyle/>
          <a:p>
            <a:pPr algn="ctr">
              <a:defRPr/>
            </a:pPr>
            <a:r>
              <a:rPr lang="en-US">
                <a:solidFill>
                  <a:schemeClr val="hlink"/>
                </a:solidFill>
                <a:latin typeface="+mn-lt"/>
              </a:rPr>
              <a:t>Positive sphere of charge</a:t>
            </a:r>
          </a:p>
        </p:txBody>
      </p:sp>
      <p:sp>
        <p:nvSpPr>
          <p:cNvPr id="144432" name="Text Box 48"/>
          <p:cNvSpPr txBox="1">
            <a:spLocks noChangeArrowheads="1"/>
          </p:cNvSpPr>
          <p:nvPr/>
        </p:nvSpPr>
        <p:spPr bwMode="auto">
          <a:xfrm>
            <a:off x="3546475" y="4589463"/>
            <a:ext cx="2622550" cy="461962"/>
          </a:xfrm>
          <a:prstGeom prst="rect">
            <a:avLst/>
          </a:prstGeom>
          <a:noFill/>
          <a:ln w="9525">
            <a:noFill/>
            <a:miter lim="800000"/>
            <a:headEnd/>
            <a:tailEnd/>
          </a:ln>
        </p:spPr>
        <p:txBody>
          <a:bodyPr>
            <a:spAutoFit/>
          </a:bodyPr>
          <a:lstStyle/>
          <a:p>
            <a:pPr algn="ctr">
              <a:defRPr/>
            </a:pPr>
            <a:r>
              <a:rPr lang="en-US" dirty="0">
                <a:solidFill>
                  <a:schemeClr val="accent2"/>
                </a:solidFill>
                <a:latin typeface="+mn-lt"/>
              </a:rPr>
              <a:t>MONOPOLES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4386">
                                            <p:txEl>
                                              <p:pRg st="0" end="0"/>
                                            </p:txEl>
                                          </p:spTgt>
                                        </p:tgtEl>
                                        <p:attrNameLst>
                                          <p:attrName>style.visibility</p:attrName>
                                        </p:attrNameLst>
                                      </p:cBhvr>
                                      <p:to>
                                        <p:strVal val="visible"/>
                                      </p:to>
                                    </p:set>
                                    <p:anim calcmode="lin" valueType="num">
                                      <p:cBhvr additive="base">
                                        <p:cTn id="7" dur="500" fill="hold"/>
                                        <p:tgtEl>
                                          <p:spTgt spid="1443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3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4386">
                                            <p:txEl>
                                              <p:pRg st="1" end="1"/>
                                            </p:txEl>
                                          </p:spTgt>
                                        </p:tgtEl>
                                        <p:attrNameLst>
                                          <p:attrName>style.visibility</p:attrName>
                                        </p:attrNameLst>
                                      </p:cBhvr>
                                      <p:to>
                                        <p:strVal val="visible"/>
                                      </p:to>
                                    </p:set>
                                    <p:anim calcmode="lin" valueType="num">
                                      <p:cBhvr additive="base">
                                        <p:cTn id="13" dur="500" fill="hold"/>
                                        <p:tgtEl>
                                          <p:spTgt spid="1443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43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4386">
                                            <p:txEl>
                                              <p:pRg st="2" end="2"/>
                                            </p:txEl>
                                          </p:spTgt>
                                        </p:tgtEl>
                                        <p:attrNameLst>
                                          <p:attrName>style.visibility</p:attrName>
                                        </p:attrNameLst>
                                      </p:cBhvr>
                                      <p:to>
                                        <p:strVal val="visible"/>
                                      </p:to>
                                    </p:set>
                                    <p:anim calcmode="lin" valueType="num">
                                      <p:cBhvr additive="base">
                                        <p:cTn id="19" dur="500" fill="hold"/>
                                        <p:tgtEl>
                                          <p:spTgt spid="14438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43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5" name="voltage.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44430"/>
                                        </p:tgtEl>
                                        <p:attrNameLst>
                                          <p:attrName>style.visibility</p:attrName>
                                        </p:attrNameLst>
                                      </p:cBhvr>
                                      <p:to>
                                        <p:strVal val="visible"/>
                                      </p:to>
                                    </p:set>
                                    <p:anim calcmode="lin" valueType="num">
                                      <p:cBhvr>
                                        <p:cTn id="32" dur="500" fill="hold"/>
                                        <p:tgtEl>
                                          <p:spTgt spid="144430"/>
                                        </p:tgtEl>
                                        <p:attrNameLst>
                                          <p:attrName>ppt_w</p:attrName>
                                        </p:attrNameLst>
                                      </p:cBhvr>
                                      <p:tavLst>
                                        <p:tav tm="0">
                                          <p:val>
                                            <p:fltVal val="0"/>
                                          </p:val>
                                        </p:tav>
                                        <p:tav tm="100000">
                                          <p:val>
                                            <p:strVal val="#ppt_w"/>
                                          </p:val>
                                        </p:tav>
                                      </p:tavLst>
                                    </p:anim>
                                    <p:anim calcmode="lin" valueType="num">
                                      <p:cBhvr>
                                        <p:cTn id="33" dur="500" fill="hold"/>
                                        <p:tgtEl>
                                          <p:spTgt spid="144430"/>
                                        </p:tgtEl>
                                        <p:attrNameLst>
                                          <p:attrName>ppt_h</p:attrName>
                                        </p:attrNameLst>
                                      </p:cBhvr>
                                      <p:tavLst>
                                        <p:tav tm="0">
                                          <p:val>
                                            <p:fltVal val="0"/>
                                          </p:val>
                                        </p:tav>
                                        <p:tav tm="100000">
                                          <p:val>
                                            <p:strVal val="#ppt_h"/>
                                          </p:val>
                                        </p:tav>
                                      </p:tavLst>
                                    </p:anim>
                                    <p:animEffect transition="in" filter="fade">
                                      <p:cBhvr>
                                        <p:cTn id="34" dur="500"/>
                                        <p:tgtEl>
                                          <p:spTgt spid="144430"/>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childTnLst>
                                  <p:subTnLst>
                                    <p:audio>
                                      <p:cMediaNode>
                                        <p:cTn display="0" masterRel="sameClick">
                                          <p:stCondLst>
                                            <p:cond evt="begin" delay="0">
                                              <p:tn val="37"/>
                                            </p:cond>
                                          </p:stCondLst>
                                          <p:endCondLst>
                                            <p:cond evt="onStopAudio" delay="0">
                                              <p:tgtEl>
                                                <p:sldTgt/>
                                              </p:tgtEl>
                                            </p:cond>
                                          </p:endCondLst>
                                        </p:cTn>
                                        <p:tgtEl>
                                          <p:sndTgt r:embed="rId5" name="voltage.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144431"/>
                                        </p:tgtEl>
                                        <p:attrNameLst>
                                          <p:attrName>style.visibility</p:attrName>
                                        </p:attrNameLst>
                                      </p:cBhvr>
                                      <p:to>
                                        <p:strVal val="visible"/>
                                      </p:to>
                                    </p:set>
                                    <p:anim calcmode="lin" valueType="num">
                                      <p:cBhvr>
                                        <p:cTn id="46" dur="500" fill="hold"/>
                                        <p:tgtEl>
                                          <p:spTgt spid="144431"/>
                                        </p:tgtEl>
                                        <p:attrNameLst>
                                          <p:attrName>ppt_w</p:attrName>
                                        </p:attrNameLst>
                                      </p:cBhvr>
                                      <p:tavLst>
                                        <p:tav tm="0">
                                          <p:val>
                                            <p:fltVal val="0"/>
                                          </p:val>
                                        </p:tav>
                                        <p:tav tm="100000">
                                          <p:val>
                                            <p:strVal val="#ppt_w"/>
                                          </p:val>
                                        </p:tav>
                                      </p:tavLst>
                                    </p:anim>
                                    <p:anim calcmode="lin" valueType="num">
                                      <p:cBhvr>
                                        <p:cTn id="47" dur="500" fill="hold"/>
                                        <p:tgtEl>
                                          <p:spTgt spid="144431"/>
                                        </p:tgtEl>
                                        <p:attrNameLst>
                                          <p:attrName>ppt_h</p:attrName>
                                        </p:attrNameLst>
                                      </p:cBhvr>
                                      <p:tavLst>
                                        <p:tav tm="0">
                                          <p:val>
                                            <p:fltVal val="0"/>
                                          </p:val>
                                        </p:tav>
                                        <p:tav tm="100000">
                                          <p:val>
                                            <p:strVal val="#ppt_h"/>
                                          </p:val>
                                        </p:tav>
                                      </p:tavLst>
                                    </p:anim>
                                    <p:animEffect transition="in" filter="fade">
                                      <p:cBhvr>
                                        <p:cTn id="48" dur="500"/>
                                        <p:tgtEl>
                                          <p:spTgt spid="144431"/>
                                        </p:tgtEl>
                                      </p:cBhvr>
                                    </p:animEffect>
                                  </p:childTnLst>
                                  <p:subTnLst>
                                    <p:audio>
                                      <p:cMediaNode>
                                        <p:cTn display="0" masterRel="sameClick">
                                          <p:stCondLst>
                                            <p:cond evt="begin" delay="0">
                                              <p:tn val="44"/>
                                            </p:cond>
                                          </p:stCondLst>
                                          <p:endCondLst>
                                            <p:cond evt="onStopAudio" delay="0">
                                              <p:tgtEl>
                                                <p:sldTgt/>
                                              </p:tgtEl>
                                            </p:cond>
                                          </p:endCondLst>
                                        </p:cTn>
                                        <p:tgtEl>
                                          <p:sndTgt r:embed="rId3" name="camera.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144432"/>
                                        </p:tgtEl>
                                        <p:attrNameLst>
                                          <p:attrName>style.visibility</p:attrName>
                                        </p:attrNameLst>
                                      </p:cBhvr>
                                      <p:to>
                                        <p:strVal val="visible"/>
                                      </p:to>
                                    </p:set>
                                    <p:anim calcmode="lin" valueType="num">
                                      <p:cBhvr>
                                        <p:cTn id="53" dur="500" fill="hold"/>
                                        <p:tgtEl>
                                          <p:spTgt spid="144432"/>
                                        </p:tgtEl>
                                        <p:attrNameLst>
                                          <p:attrName>ppt_w</p:attrName>
                                        </p:attrNameLst>
                                      </p:cBhvr>
                                      <p:tavLst>
                                        <p:tav tm="0">
                                          <p:val>
                                            <p:fltVal val="0"/>
                                          </p:val>
                                        </p:tav>
                                        <p:tav tm="100000">
                                          <p:val>
                                            <p:strVal val="#ppt_w"/>
                                          </p:val>
                                        </p:tav>
                                      </p:tavLst>
                                    </p:anim>
                                    <p:anim calcmode="lin" valueType="num">
                                      <p:cBhvr>
                                        <p:cTn id="54" dur="500" fill="hold"/>
                                        <p:tgtEl>
                                          <p:spTgt spid="144432"/>
                                        </p:tgtEl>
                                        <p:attrNameLst>
                                          <p:attrName>ppt_h</p:attrName>
                                        </p:attrNameLst>
                                      </p:cBhvr>
                                      <p:tavLst>
                                        <p:tav tm="0">
                                          <p:val>
                                            <p:fltVal val="0"/>
                                          </p:val>
                                        </p:tav>
                                        <p:tav tm="100000">
                                          <p:val>
                                            <p:strVal val="#ppt_h"/>
                                          </p:val>
                                        </p:tav>
                                      </p:tavLst>
                                    </p:anim>
                                    <p:animEffect transition="in" filter="fade">
                                      <p:cBhvr>
                                        <p:cTn id="55" dur="500"/>
                                        <p:tgtEl>
                                          <p:spTgt spid="144432"/>
                                        </p:tgtEl>
                                      </p:cBhvr>
                                    </p:animEffect>
                                  </p:childTnLst>
                                  <p:subTnLst>
                                    <p:audio>
                                      <p:cMediaNode>
                                        <p:cTn display="0" masterRel="sameClick">
                                          <p:stCondLst>
                                            <p:cond evt="begin" delay="0">
                                              <p:tn val="51"/>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30" grpId="0"/>
      <p:bldP spid="144431" grpId="0"/>
      <p:bldP spid="14443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defRPr/>
            </a:pPr>
            <a:r>
              <a:rPr lang="en-US" altLang="en-US" i="1" dirty="0">
                <a:solidFill>
                  <a:srgbClr val="333399"/>
                </a:solidFill>
              </a:rPr>
              <a:t>Electric monopoles and dipoles</a:t>
            </a:r>
            <a:endParaRPr lang="en-US" i="1" dirty="0">
              <a:solidFill>
                <a:srgbClr val="000000"/>
              </a:solidFill>
              <a:cs typeface="Times New Roman" pitchFamily="18" charset="0"/>
            </a:endParaRP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If two opposite electric monopoles are near enough to each other their field lines interact as shown here: </a:t>
            </a:r>
          </a:p>
        </p:txBody>
      </p:sp>
      <p:sp>
        <p:nvSpPr>
          <p:cNvPr id="48131" name="Rectangle 3"/>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grpSp>
        <p:nvGrpSpPr>
          <p:cNvPr id="2" name="Group 4"/>
          <p:cNvGrpSpPr>
            <a:grpSpLocks/>
          </p:cNvGrpSpPr>
          <p:nvPr/>
        </p:nvGrpSpPr>
        <p:grpSpPr bwMode="auto">
          <a:xfrm>
            <a:off x="6524625" y="3140075"/>
            <a:ext cx="1779588" cy="1828800"/>
            <a:chOff x="1407" y="1877"/>
            <a:chExt cx="584" cy="581"/>
          </a:xfrm>
        </p:grpSpPr>
        <p:sp>
          <p:nvSpPr>
            <p:cNvPr id="48202" name="Oval 5"/>
            <p:cNvSpPr>
              <a:spLocks noChangeArrowheads="1"/>
            </p:cNvSpPr>
            <p:nvPr/>
          </p:nvSpPr>
          <p:spPr bwMode="auto">
            <a:xfrm>
              <a:off x="1639" y="2108"/>
              <a:ext cx="115" cy="115"/>
            </a:xfrm>
            <a:prstGeom prst="ellipse">
              <a:avLst/>
            </a:prstGeom>
            <a:gradFill rotWithShape="1">
              <a:gsLst>
                <a:gs pos="0">
                  <a:srgbClr val="FF9999"/>
                </a:gs>
                <a:gs pos="100000">
                  <a:srgbClr val="764747"/>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48203" name="Group 6"/>
            <p:cNvGrpSpPr>
              <a:grpSpLocks/>
            </p:cNvGrpSpPr>
            <p:nvPr/>
          </p:nvGrpSpPr>
          <p:grpSpPr bwMode="auto">
            <a:xfrm>
              <a:off x="1407" y="1877"/>
              <a:ext cx="584" cy="581"/>
              <a:chOff x="654" y="1498"/>
              <a:chExt cx="1277" cy="1270"/>
            </a:xfrm>
          </p:grpSpPr>
          <p:grpSp>
            <p:nvGrpSpPr>
              <p:cNvPr id="48204" name="Group 7"/>
              <p:cNvGrpSpPr>
                <a:grpSpLocks/>
              </p:cNvGrpSpPr>
              <p:nvPr/>
            </p:nvGrpSpPr>
            <p:grpSpPr bwMode="auto">
              <a:xfrm>
                <a:off x="654" y="1498"/>
                <a:ext cx="1265" cy="1270"/>
                <a:chOff x="654" y="1498"/>
                <a:chExt cx="1265" cy="1270"/>
              </a:xfrm>
            </p:grpSpPr>
            <p:sp>
              <p:nvSpPr>
                <p:cNvPr id="48214" name="Line 8"/>
                <p:cNvSpPr>
                  <a:spLocks noChangeShapeType="1"/>
                </p:cNvSpPr>
                <p:nvPr/>
              </p:nvSpPr>
              <p:spPr bwMode="auto">
                <a:xfrm>
                  <a:off x="1465" y="2136"/>
                  <a:ext cx="45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215" name="Line 9"/>
                <p:cNvSpPr>
                  <a:spLocks noChangeShapeType="1"/>
                </p:cNvSpPr>
                <p:nvPr/>
              </p:nvSpPr>
              <p:spPr bwMode="auto">
                <a:xfrm flipV="1">
                  <a:off x="1292" y="1498"/>
                  <a:ext cx="0" cy="45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216" name="Line 10"/>
                <p:cNvSpPr>
                  <a:spLocks noChangeShapeType="1"/>
                </p:cNvSpPr>
                <p:nvPr/>
              </p:nvSpPr>
              <p:spPr bwMode="auto">
                <a:xfrm flipH="1">
                  <a:off x="654" y="2131"/>
                  <a:ext cx="45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217" name="Line 11"/>
                <p:cNvSpPr>
                  <a:spLocks noChangeShapeType="1"/>
                </p:cNvSpPr>
                <p:nvPr/>
              </p:nvSpPr>
              <p:spPr bwMode="auto">
                <a:xfrm>
                  <a:off x="1292" y="2310"/>
                  <a:ext cx="0" cy="45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218" name="Line 12"/>
                <p:cNvSpPr>
                  <a:spLocks noChangeShapeType="1"/>
                </p:cNvSpPr>
                <p:nvPr/>
              </p:nvSpPr>
              <p:spPr bwMode="auto">
                <a:xfrm flipV="1">
                  <a:off x="1415" y="1689"/>
                  <a:ext cx="319" cy="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219" name="Line 13"/>
                <p:cNvSpPr>
                  <a:spLocks noChangeShapeType="1"/>
                </p:cNvSpPr>
                <p:nvPr/>
              </p:nvSpPr>
              <p:spPr bwMode="auto">
                <a:xfrm flipH="1" flipV="1">
                  <a:off x="844" y="1683"/>
                  <a:ext cx="319" cy="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220" name="Line 14"/>
                <p:cNvSpPr>
                  <a:spLocks noChangeShapeType="1"/>
                </p:cNvSpPr>
                <p:nvPr/>
              </p:nvSpPr>
              <p:spPr bwMode="auto">
                <a:xfrm flipH="1">
                  <a:off x="839" y="2265"/>
                  <a:ext cx="324" cy="3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221" name="Line 15"/>
                <p:cNvSpPr>
                  <a:spLocks noChangeShapeType="1"/>
                </p:cNvSpPr>
                <p:nvPr/>
              </p:nvSpPr>
              <p:spPr bwMode="auto">
                <a:xfrm>
                  <a:off x="1415" y="2259"/>
                  <a:ext cx="307" cy="30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8205" name="Group 16"/>
              <p:cNvGrpSpPr>
                <a:grpSpLocks/>
              </p:cNvGrpSpPr>
              <p:nvPr/>
            </p:nvGrpSpPr>
            <p:grpSpPr bwMode="auto">
              <a:xfrm rot="1308473">
                <a:off x="666" y="1498"/>
                <a:ext cx="1265" cy="1270"/>
                <a:chOff x="654" y="1498"/>
                <a:chExt cx="1265" cy="1270"/>
              </a:xfrm>
            </p:grpSpPr>
            <p:sp>
              <p:nvSpPr>
                <p:cNvPr id="48206" name="Line 17"/>
                <p:cNvSpPr>
                  <a:spLocks noChangeShapeType="1"/>
                </p:cNvSpPr>
                <p:nvPr/>
              </p:nvSpPr>
              <p:spPr bwMode="auto">
                <a:xfrm>
                  <a:off x="1465" y="2136"/>
                  <a:ext cx="45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207" name="Line 18"/>
                <p:cNvSpPr>
                  <a:spLocks noChangeShapeType="1"/>
                </p:cNvSpPr>
                <p:nvPr/>
              </p:nvSpPr>
              <p:spPr bwMode="auto">
                <a:xfrm flipV="1">
                  <a:off x="1292" y="1498"/>
                  <a:ext cx="0" cy="45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208" name="Line 19"/>
                <p:cNvSpPr>
                  <a:spLocks noChangeShapeType="1"/>
                </p:cNvSpPr>
                <p:nvPr/>
              </p:nvSpPr>
              <p:spPr bwMode="auto">
                <a:xfrm flipH="1">
                  <a:off x="654" y="2131"/>
                  <a:ext cx="45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209" name="Line 20"/>
                <p:cNvSpPr>
                  <a:spLocks noChangeShapeType="1"/>
                </p:cNvSpPr>
                <p:nvPr/>
              </p:nvSpPr>
              <p:spPr bwMode="auto">
                <a:xfrm>
                  <a:off x="1292" y="2310"/>
                  <a:ext cx="0" cy="45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210" name="Line 21"/>
                <p:cNvSpPr>
                  <a:spLocks noChangeShapeType="1"/>
                </p:cNvSpPr>
                <p:nvPr/>
              </p:nvSpPr>
              <p:spPr bwMode="auto">
                <a:xfrm flipV="1">
                  <a:off x="1415" y="1689"/>
                  <a:ext cx="319" cy="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211" name="Line 22"/>
                <p:cNvSpPr>
                  <a:spLocks noChangeShapeType="1"/>
                </p:cNvSpPr>
                <p:nvPr/>
              </p:nvSpPr>
              <p:spPr bwMode="auto">
                <a:xfrm flipH="1" flipV="1">
                  <a:off x="844" y="1683"/>
                  <a:ext cx="319" cy="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212" name="Line 23"/>
                <p:cNvSpPr>
                  <a:spLocks noChangeShapeType="1"/>
                </p:cNvSpPr>
                <p:nvPr/>
              </p:nvSpPr>
              <p:spPr bwMode="auto">
                <a:xfrm flipH="1">
                  <a:off x="839" y="2265"/>
                  <a:ext cx="324" cy="3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213" name="Line 24"/>
                <p:cNvSpPr>
                  <a:spLocks noChangeShapeType="1"/>
                </p:cNvSpPr>
                <p:nvPr/>
              </p:nvSpPr>
              <p:spPr bwMode="auto">
                <a:xfrm>
                  <a:off x="1415" y="2259"/>
                  <a:ext cx="307" cy="30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grpSp>
      <p:grpSp>
        <p:nvGrpSpPr>
          <p:cNvPr id="6" name="Group 25"/>
          <p:cNvGrpSpPr>
            <a:grpSpLocks/>
          </p:cNvGrpSpPr>
          <p:nvPr/>
        </p:nvGrpSpPr>
        <p:grpSpPr bwMode="auto">
          <a:xfrm>
            <a:off x="803275" y="3144838"/>
            <a:ext cx="1771650" cy="1833562"/>
            <a:chOff x="1404" y="3228"/>
            <a:chExt cx="581" cy="582"/>
          </a:xfrm>
        </p:grpSpPr>
        <p:sp>
          <p:nvSpPr>
            <p:cNvPr id="146458" name="Oval 26"/>
            <p:cNvSpPr>
              <a:spLocks noChangeArrowheads="1"/>
            </p:cNvSpPr>
            <p:nvPr/>
          </p:nvSpPr>
          <p:spPr bwMode="auto">
            <a:xfrm>
              <a:off x="1638" y="3457"/>
              <a:ext cx="115" cy="11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grpSp>
          <p:nvGrpSpPr>
            <p:cNvPr id="48183" name="Group 27"/>
            <p:cNvGrpSpPr>
              <a:grpSpLocks/>
            </p:cNvGrpSpPr>
            <p:nvPr/>
          </p:nvGrpSpPr>
          <p:grpSpPr bwMode="auto">
            <a:xfrm>
              <a:off x="1404" y="3228"/>
              <a:ext cx="581" cy="582"/>
              <a:chOff x="558" y="2802"/>
              <a:chExt cx="1269" cy="1272"/>
            </a:xfrm>
          </p:grpSpPr>
          <p:grpSp>
            <p:nvGrpSpPr>
              <p:cNvPr id="48184" name="Group 28"/>
              <p:cNvGrpSpPr>
                <a:grpSpLocks/>
              </p:cNvGrpSpPr>
              <p:nvPr/>
            </p:nvGrpSpPr>
            <p:grpSpPr bwMode="auto">
              <a:xfrm>
                <a:off x="562" y="2802"/>
                <a:ext cx="1265" cy="1270"/>
                <a:chOff x="654" y="1498"/>
                <a:chExt cx="1265" cy="1270"/>
              </a:xfrm>
            </p:grpSpPr>
            <p:sp>
              <p:nvSpPr>
                <p:cNvPr id="48194" name="Line 29"/>
                <p:cNvSpPr>
                  <a:spLocks noChangeShapeType="1"/>
                </p:cNvSpPr>
                <p:nvPr/>
              </p:nvSpPr>
              <p:spPr bwMode="auto">
                <a:xfrm>
                  <a:off x="1465" y="2136"/>
                  <a:ext cx="454"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95" name="Line 30"/>
                <p:cNvSpPr>
                  <a:spLocks noChangeShapeType="1"/>
                </p:cNvSpPr>
                <p:nvPr/>
              </p:nvSpPr>
              <p:spPr bwMode="auto">
                <a:xfrm flipV="1">
                  <a:off x="1292" y="1498"/>
                  <a:ext cx="0" cy="45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96" name="Line 31"/>
                <p:cNvSpPr>
                  <a:spLocks noChangeShapeType="1"/>
                </p:cNvSpPr>
                <p:nvPr/>
              </p:nvSpPr>
              <p:spPr bwMode="auto">
                <a:xfrm flipH="1">
                  <a:off x="654" y="2131"/>
                  <a:ext cx="459"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97" name="Line 32"/>
                <p:cNvSpPr>
                  <a:spLocks noChangeShapeType="1"/>
                </p:cNvSpPr>
                <p:nvPr/>
              </p:nvSpPr>
              <p:spPr bwMode="auto">
                <a:xfrm>
                  <a:off x="1292" y="2310"/>
                  <a:ext cx="0" cy="45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98" name="Line 33"/>
                <p:cNvSpPr>
                  <a:spLocks noChangeShapeType="1"/>
                </p:cNvSpPr>
                <p:nvPr/>
              </p:nvSpPr>
              <p:spPr bwMode="auto">
                <a:xfrm flipV="1">
                  <a:off x="1415" y="1689"/>
                  <a:ext cx="319" cy="31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99" name="Line 34"/>
                <p:cNvSpPr>
                  <a:spLocks noChangeShapeType="1"/>
                </p:cNvSpPr>
                <p:nvPr/>
              </p:nvSpPr>
              <p:spPr bwMode="auto">
                <a:xfrm flipH="1" flipV="1">
                  <a:off x="844" y="1683"/>
                  <a:ext cx="319" cy="31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200" name="Line 35"/>
                <p:cNvSpPr>
                  <a:spLocks noChangeShapeType="1"/>
                </p:cNvSpPr>
                <p:nvPr/>
              </p:nvSpPr>
              <p:spPr bwMode="auto">
                <a:xfrm flipH="1">
                  <a:off x="839" y="2265"/>
                  <a:ext cx="324" cy="324"/>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201" name="Line 36"/>
                <p:cNvSpPr>
                  <a:spLocks noChangeShapeType="1"/>
                </p:cNvSpPr>
                <p:nvPr/>
              </p:nvSpPr>
              <p:spPr bwMode="auto">
                <a:xfrm>
                  <a:off x="1415" y="2259"/>
                  <a:ext cx="307" cy="30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8185" name="Group 37"/>
              <p:cNvGrpSpPr>
                <a:grpSpLocks/>
              </p:cNvGrpSpPr>
              <p:nvPr/>
            </p:nvGrpSpPr>
            <p:grpSpPr bwMode="auto">
              <a:xfrm rot="1378846">
                <a:off x="558" y="2804"/>
                <a:ext cx="1265" cy="1270"/>
                <a:chOff x="654" y="1498"/>
                <a:chExt cx="1265" cy="1270"/>
              </a:xfrm>
            </p:grpSpPr>
            <p:sp>
              <p:nvSpPr>
                <p:cNvPr id="48186" name="Line 38"/>
                <p:cNvSpPr>
                  <a:spLocks noChangeShapeType="1"/>
                </p:cNvSpPr>
                <p:nvPr/>
              </p:nvSpPr>
              <p:spPr bwMode="auto">
                <a:xfrm>
                  <a:off x="1465" y="2136"/>
                  <a:ext cx="454"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87" name="Line 39"/>
                <p:cNvSpPr>
                  <a:spLocks noChangeShapeType="1"/>
                </p:cNvSpPr>
                <p:nvPr/>
              </p:nvSpPr>
              <p:spPr bwMode="auto">
                <a:xfrm flipV="1">
                  <a:off x="1292" y="1498"/>
                  <a:ext cx="0" cy="45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88" name="Line 40"/>
                <p:cNvSpPr>
                  <a:spLocks noChangeShapeType="1"/>
                </p:cNvSpPr>
                <p:nvPr/>
              </p:nvSpPr>
              <p:spPr bwMode="auto">
                <a:xfrm flipH="1">
                  <a:off x="654" y="2131"/>
                  <a:ext cx="459"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89" name="Line 41"/>
                <p:cNvSpPr>
                  <a:spLocks noChangeShapeType="1"/>
                </p:cNvSpPr>
                <p:nvPr/>
              </p:nvSpPr>
              <p:spPr bwMode="auto">
                <a:xfrm>
                  <a:off x="1292" y="2310"/>
                  <a:ext cx="0" cy="45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90" name="Line 42"/>
                <p:cNvSpPr>
                  <a:spLocks noChangeShapeType="1"/>
                </p:cNvSpPr>
                <p:nvPr/>
              </p:nvSpPr>
              <p:spPr bwMode="auto">
                <a:xfrm flipV="1">
                  <a:off x="1415" y="1689"/>
                  <a:ext cx="319" cy="31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91" name="Line 43"/>
                <p:cNvSpPr>
                  <a:spLocks noChangeShapeType="1"/>
                </p:cNvSpPr>
                <p:nvPr/>
              </p:nvSpPr>
              <p:spPr bwMode="auto">
                <a:xfrm flipH="1" flipV="1">
                  <a:off x="844" y="1683"/>
                  <a:ext cx="319" cy="31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92" name="Line 44"/>
                <p:cNvSpPr>
                  <a:spLocks noChangeShapeType="1"/>
                </p:cNvSpPr>
                <p:nvPr/>
              </p:nvSpPr>
              <p:spPr bwMode="auto">
                <a:xfrm flipH="1">
                  <a:off x="839" y="2265"/>
                  <a:ext cx="324" cy="324"/>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93" name="Line 45"/>
                <p:cNvSpPr>
                  <a:spLocks noChangeShapeType="1"/>
                </p:cNvSpPr>
                <p:nvPr/>
              </p:nvSpPr>
              <p:spPr bwMode="auto">
                <a:xfrm>
                  <a:off x="1415" y="2259"/>
                  <a:ext cx="307" cy="30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grpSp>
      <p:sp>
        <p:nvSpPr>
          <p:cNvPr id="146478" name="Text Box 46"/>
          <p:cNvSpPr txBox="1">
            <a:spLocks noChangeArrowheads="1"/>
          </p:cNvSpPr>
          <p:nvPr/>
        </p:nvSpPr>
        <p:spPr bwMode="auto">
          <a:xfrm>
            <a:off x="433388" y="2747963"/>
            <a:ext cx="2713037" cy="461962"/>
          </a:xfrm>
          <a:prstGeom prst="rect">
            <a:avLst/>
          </a:prstGeom>
          <a:noFill/>
          <a:ln w="9525">
            <a:noFill/>
            <a:miter lim="800000"/>
            <a:headEnd/>
            <a:tailEnd/>
          </a:ln>
        </p:spPr>
        <p:txBody>
          <a:bodyPr>
            <a:spAutoFit/>
          </a:bodyPr>
          <a:lstStyle/>
          <a:p>
            <a:pPr algn="ctr">
              <a:defRPr/>
            </a:pPr>
            <a:r>
              <a:rPr lang="en-US" dirty="0">
                <a:solidFill>
                  <a:schemeClr val="accent2"/>
                </a:solidFill>
                <a:latin typeface="+mn-lt"/>
              </a:rPr>
              <a:t>(-) MONOPOLE</a:t>
            </a:r>
          </a:p>
        </p:txBody>
      </p:sp>
      <p:grpSp>
        <p:nvGrpSpPr>
          <p:cNvPr id="10" name="Group 47"/>
          <p:cNvGrpSpPr>
            <a:grpSpLocks/>
          </p:cNvGrpSpPr>
          <p:nvPr/>
        </p:nvGrpSpPr>
        <p:grpSpPr bwMode="auto">
          <a:xfrm>
            <a:off x="2854325" y="3424238"/>
            <a:ext cx="3311525" cy="4324350"/>
            <a:chOff x="1918" y="2157"/>
            <a:chExt cx="2086" cy="2724"/>
          </a:xfrm>
        </p:grpSpPr>
        <p:sp>
          <p:nvSpPr>
            <p:cNvPr id="48138" name="Freeform 48"/>
            <p:cNvSpPr>
              <a:spLocks/>
            </p:cNvSpPr>
            <p:nvPr/>
          </p:nvSpPr>
          <p:spPr bwMode="auto">
            <a:xfrm flipV="1">
              <a:off x="2477" y="3675"/>
              <a:ext cx="980" cy="1206"/>
            </a:xfrm>
            <a:custGeom>
              <a:avLst/>
              <a:gdLst>
                <a:gd name="T0" fmla="*/ 980 w 980"/>
                <a:gd name="T1" fmla="*/ 1206 h 1206"/>
                <a:gd name="T2" fmla="*/ 801 w 980"/>
                <a:gd name="T3" fmla="*/ 481 h 1206"/>
                <a:gd name="T4" fmla="*/ 491 w 980"/>
                <a:gd name="T5" fmla="*/ 1 h 1206"/>
                <a:gd name="T6" fmla="*/ 179 w 980"/>
                <a:gd name="T7" fmla="*/ 475 h 1206"/>
                <a:gd name="T8" fmla="*/ 0 w 980"/>
                <a:gd name="T9" fmla="*/ 1149 h 1206"/>
                <a:gd name="T10" fmla="*/ 0 60000 65536"/>
                <a:gd name="T11" fmla="*/ 0 60000 65536"/>
                <a:gd name="T12" fmla="*/ 0 60000 65536"/>
                <a:gd name="T13" fmla="*/ 0 60000 65536"/>
                <a:gd name="T14" fmla="*/ 0 60000 65536"/>
                <a:gd name="T15" fmla="*/ 0 w 980"/>
                <a:gd name="T16" fmla="*/ 0 h 1206"/>
                <a:gd name="T17" fmla="*/ 980 w 980"/>
                <a:gd name="T18" fmla="*/ 1206 h 1206"/>
              </a:gdLst>
              <a:ahLst/>
              <a:cxnLst>
                <a:cxn ang="T10">
                  <a:pos x="T0" y="T1"/>
                </a:cxn>
                <a:cxn ang="T11">
                  <a:pos x="T2" y="T3"/>
                </a:cxn>
                <a:cxn ang="T12">
                  <a:pos x="T4" y="T5"/>
                </a:cxn>
                <a:cxn ang="T13">
                  <a:pos x="T6" y="T7"/>
                </a:cxn>
                <a:cxn ang="T14">
                  <a:pos x="T8" y="T9"/>
                </a:cxn>
              </a:cxnLst>
              <a:rect l="T15" t="T16" r="T17" b="T18"/>
              <a:pathLst>
                <a:path w="980" h="1206">
                  <a:moveTo>
                    <a:pt x="980" y="1206"/>
                  </a:moveTo>
                  <a:cubicBezTo>
                    <a:pt x="950" y="1085"/>
                    <a:pt x="883" y="682"/>
                    <a:pt x="801" y="481"/>
                  </a:cubicBezTo>
                  <a:cubicBezTo>
                    <a:pt x="719" y="280"/>
                    <a:pt x="595" y="2"/>
                    <a:pt x="491" y="1"/>
                  </a:cubicBezTo>
                  <a:cubicBezTo>
                    <a:pt x="387" y="0"/>
                    <a:pt x="261" y="284"/>
                    <a:pt x="179" y="475"/>
                  </a:cubicBezTo>
                  <a:cubicBezTo>
                    <a:pt x="97" y="666"/>
                    <a:pt x="37" y="1009"/>
                    <a:pt x="0" y="114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8139" name="Group 49"/>
            <p:cNvGrpSpPr>
              <a:grpSpLocks/>
            </p:cNvGrpSpPr>
            <p:nvPr/>
          </p:nvGrpSpPr>
          <p:grpSpPr bwMode="auto">
            <a:xfrm>
              <a:off x="1918" y="2157"/>
              <a:ext cx="2086" cy="2076"/>
              <a:chOff x="2050" y="2157"/>
              <a:chExt cx="2086" cy="2076"/>
            </a:xfrm>
          </p:grpSpPr>
          <p:grpSp>
            <p:nvGrpSpPr>
              <p:cNvPr id="48140" name="Group 50"/>
              <p:cNvGrpSpPr>
                <a:grpSpLocks/>
              </p:cNvGrpSpPr>
              <p:nvPr/>
            </p:nvGrpSpPr>
            <p:grpSpPr bwMode="auto">
              <a:xfrm>
                <a:off x="3471" y="2961"/>
                <a:ext cx="665" cy="1014"/>
                <a:chOff x="3471" y="2961"/>
                <a:chExt cx="665" cy="1014"/>
              </a:xfrm>
            </p:grpSpPr>
            <p:sp>
              <p:nvSpPr>
                <p:cNvPr id="48174" name="Oval 51"/>
                <p:cNvSpPr>
                  <a:spLocks noChangeArrowheads="1"/>
                </p:cNvSpPr>
                <p:nvPr/>
              </p:nvSpPr>
              <p:spPr bwMode="auto">
                <a:xfrm>
                  <a:off x="3471" y="3391"/>
                  <a:ext cx="221" cy="228"/>
                </a:xfrm>
                <a:prstGeom prst="ellipse">
                  <a:avLst/>
                </a:prstGeom>
                <a:gradFill rotWithShape="1">
                  <a:gsLst>
                    <a:gs pos="0">
                      <a:srgbClr val="FF9999"/>
                    </a:gs>
                    <a:gs pos="100000">
                      <a:srgbClr val="764747"/>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48175" name="Line 52"/>
                <p:cNvSpPr>
                  <a:spLocks noChangeShapeType="1"/>
                </p:cNvSpPr>
                <p:nvPr/>
              </p:nvSpPr>
              <p:spPr bwMode="auto">
                <a:xfrm>
                  <a:off x="3738" y="3512"/>
                  <a:ext cx="39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76" name="Line 53"/>
                <p:cNvSpPr>
                  <a:spLocks noChangeShapeType="1"/>
                </p:cNvSpPr>
                <p:nvPr/>
              </p:nvSpPr>
              <p:spPr bwMode="auto">
                <a:xfrm flipV="1">
                  <a:off x="3694" y="3106"/>
                  <a:ext cx="280" cy="2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77" name="Line 54"/>
                <p:cNvSpPr>
                  <a:spLocks noChangeShapeType="1"/>
                </p:cNvSpPr>
                <p:nvPr/>
              </p:nvSpPr>
              <p:spPr bwMode="auto">
                <a:xfrm>
                  <a:off x="3694" y="3623"/>
                  <a:ext cx="269" cy="27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78" name="Line 55"/>
                <p:cNvSpPr>
                  <a:spLocks noChangeShapeType="1"/>
                </p:cNvSpPr>
                <p:nvPr/>
              </p:nvSpPr>
              <p:spPr bwMode="auto">
                <a:xfrm rot="1308473">
                  <a:off x="3722" y="3644"/>
                  <a:ext cx="39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79" name="Line 56"/>
                <p:cNvSpPr>
                  <a:spLocks noChangeShapeType="1"/>
                </p:cNvSpPr>
                <p:nvPr/>
              </p:nvSpPr>
              <p:spPr bwMode="auto">
                <a:xfrm rot="1308473" flipV="1">
                  <a:off x="3733" y="2961"/>
                  <a:ext cx="0" cy="4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80" name="Line 57"/>
                <p:cNvSpPr>
                  <a:spLocks noChangeShapeType="1"/>
                </p:cNvSpPr>
                <p:nvPr/>
              </p:nvSpPr>
              <p:spPr bwMode="auto">
                <a:xfrm rot="1308473" flipV="1">
                  <a:off x="3782" y="3218"/>
                  <a:ext cx="280" cy="2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81" name="Line 58"/>
                <p:cNvSpPr>
                  <a:spLocks noChangeShapeType="1"/>
                </p:cNvSpPr>
                <p:nvPr/>
              </p:nvSpPr>
              <p:spPr bwMode="auto">
                <a:xfrm rot="1308473">
                  <a:off x="3592" y="3696"/>
                  <a:ext cx="269" cy="27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8141" name="Group 59"/>
              <p:cNvGrpSpPr>
                <a:grpSpLocks/>
              </p:cNvGrpSpPr>
              <p:nvPr/>
            </p:nvGrpSpPr>
            <p:grpSpPr bwMode="auto">
              <a:xfrm>
                <a:off x="2050" y="3023"/>
                <a:ext cx="666" cy="1034"/>
                <a:chOff x="2050" y="3023"/>
                <a:chExt cx="666" cy="1034"/>
              </a:xfrm>
            </p:grpSpPr>
            <p:sp>
              <p:nvSpPr>
                <p:cNvPr id="146492" name="Oval 60"/>
                <p:cNvSpPr>
                  <a:spLocks noChangeArrowheads="1"/>
                </p:cNvSpPr>
                <p:nvPr/>
              </p:nvSpPr>
              <p:spPr bwMode="auto">
                <a:xfrm>
                  <a:off x="2495" y="3384"/>
                  <a:ext cx="221" cy="229"/>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48167" name="Line 61"/>
                <p:cNvSpPr>
                  <a:spLocks noChangeShapeType="1"/>
                </p:cNvSpPr>
                <p:nvPr/>
              </p:nvSpPr>
              <p:spPr bwMode="auto">
                <a:xfrm flipH="1">
                  <a:off x="2050" y="3505"/>
                  <a:ext cx="403"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68" name="Line 62"/>
                <p:cNvSpPr>
                  <a:spLocks noChangeShapeType="1"/>
                </p:cNvSpPr>
                <p:nvPr/>
              </p:nvSpPr>
              <p:spPr bwMode="auto">
                <a:xfrm flipH="1" flipV="1">
                  <a:off x="2217" y="3098"/>
                  <a:ext cx="280" cy="29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69" name="Line 63"/>
                <p:cNvSpPr>
                  <a:spLocks noChangeShapeType="1"/>
                </p:cNvSpPr>
                <p:nvPr/>
              </p:nvSpPr>
              <p:spPr bwMode="auto">
                <a:xfrm flipH="1">
                  <a:off x="2213" y="3626"/>
                  <a:ext cx="284" cy="294"/>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70" name="Line 64"/>
                <p:cNvSpPr>
                  <a:spLocks noChangeShapeType="1"/>
                </p:cNvSpPr>
                <p:nvPr/>
              </p:nvSpPr>
              <p:spPr bwMode="auto">
                <a:xfrm rot="1378846" flipH="1">
                  <a:off x="2074" y="3368"/>
                  <a:ext cx="403"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71" name="Line 65"/>
                <p:cNvSpPr>
                  <a:spLocks noChangeShapeType="1"/>
                </p:cNvSpPr>
                <p:nvPr/>
              </p:nvSpPr>
              <p:spPr bwMode="auto">
                <a:xfrm rot="1378846">
                  <a:off x="2462" y="3641"/>
                  <a:ext cx="0" cy="416"/>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72" name="Line 66"/>
                <p:cNvSpPr>
                  <a:spLocks noChangeShapeType="1"/>
                </p:cNvSpPr>
                <p:nvPr/>
              </p:nvSpPr>
              <p:spPr bwMode="auto">
                <a:xfrm rot="1378846" flipH="1" flipV="1">
                  <a:off x="2335" y="3023"/>
                  <a:ext cx="280" cy="29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73" name="Line 67"/>
                <p:cNvSpPr>
                  <a:spLocks noChangeShapeType="1"/>
                </p:cNvSpPr>
                <p:nvPr/>
              </p:nvSpPr>
              <p:spPr bwMode="auto">
                <a:xfrm rot="1378846" flipH="1">
                  <a:off x="2125" y="3508"/>
                  <a:ext cx="284" cy="294"/>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8142" name="Group 68"/>
              <p:cNvGrpSpPr>
                <a:grpSpLocks/>
              </p:cNvGrpSpPr>
              <p:nvPr/>
            </p:nvGrpSpPr>
            <p:grpSpPr bwMode="auto">
              <a:xfrm>
                <a:off x="2771" y="3341"/>
                <a:ext cx="673" cy="103"/>
                <a:chOff x="2771" y="3341"/>
                <a:chExt cx="673" cy="103"/>
              </a:xfrm>
            </p:grpSpPr>
            <p:sp>
              <p:nvSpPr>
                <p:cNvPr id="48164" name="Line 69"/>
                <p:cNvSpPr>
                  <a:spLocks noChangeShapeType="1"/>
                </p:cNvSpPr>
                <p:nvPr/>
              </p:nvSpPr>
              <p:spPr bwMode="auto">
                <a:xfrm>
                  <a:off x="3063" y="3342"/>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65" name="Freeform 70"/>
                <p:cNvSpPr>
                  <a:spLocks/>
                </p:cNvSpPr>
                <p:nvPr/>
              </p:nvSpPr>
              <p:spPr bwMode="auto">
                <a:xfrm>
                  <a:off x="2771" y="3341"/>
                  <a:ext cx="673" cy="103"/>
                </a:xfrm>
                <a:custGeom>
                  <a:avLst/>
                  <a:gdLst>
                    <a:gd name="T0" fmla="*/ 673 w 673"/>
                    <a:gd name="T1" fmla="*/ 103 h 103"/>
                    <a:gd name="T2" fmla="*/ 478 w 673"/>
                    <a:gd name="T3" fmla="*/ 29 h 103"/>
                    <a:gd name="T4" fmla="*/ 328 w 673"/>
                    <a:gd name="T5" fmla="*/ 0 h 103"/>
                    <a:gd name="T6" fmla="*/ 155 w 673"/>
                    <a:gd name="T7" fmla="*/ 29 h 103"/>
                    <a:gd name="T8" fmla="*/ 0 w 673"/>
                    <a:gd name="T9" fmla="*/ 98 h 103"/>
                    <a:gd name="T10" fmla="*/ 0 60000 65536"/>
                    <a:gd name="T11" fmla="*/ 0 60000 65536"/>
                    <a:gd name="T12" fmla="*/ 0 60000 65536"/>
                    <a:gd name="T13" fmla="*/ 0 60000 65536"/>
                    <a:gd name="T14" fmla="*/ 0 60000 65536"/>
                    <a:gd name="T15" fmla="*/ 0 w 673"/>
                    <a:gd name="T16" fmla="*/ 0 h 103"/>
                    <a:gd name="T17" fmla="*/ 673 w 673"/>
                    <a:gd name="T18" fmla="*/ 103 h 103"/>
                  </a:gdLst>
                  <a:ahLst/>
                  <a:cxnLst>
                    <a:cxn ang="T10">
                      <a:pos x="T0" y="T1"/>
                    </a:cxn>
                    <a:cxn ang="T11">
                      <a:pos x="T2" y="T3"/>
                    </a:cxn>
                    <a:cxn ang="T12">
                      <a:pos x="T4" y="T5"/>
                    </a:cxn>
                    <a:cxn ang="T13">
                      <a:pos x="T6" y="T7"/>
                    </a:cxn>
                    <a:cxn ang="T14">
                      <a:pos x="T8" y="T9"/>
                    </a:cxn>
                  </a:cxnLst>
                  <a:rect l="T15" t="T16" r="T17" b="T18"/>
                  <a:pathLst>
                    <a:path w="673" h="103">
                      <a:moveTo>
                        <a:pt x="673" y="103"/>
                      </a:moveTo>
                      <a:cubicBezTo>
                        <a:pt x="641" y="91"/>
                        <a:pt x="535" y="46"/>
                        <a:pt x="478" y="29"/>
                      </a:cubicBezTo>
                      <a:cubicBezTo>
                        <a:pt x="421" y="12"/>
                        <a:pt x="382" y="0"/>
                        <a:pt x="328" y="0"/>
                      </a:cubicBezTo>
                      <a:cubicBezTo>
                        <a:pt x="274" y="0"/>
                        <a:pt x="210" y="13"/>
                        <a:pt x="155" y="29"/>
                      </a:cubicBezTo>
                      <a:cubicBezTo>
                        <a:pt x="100" y="45"/>
                        <a:pt x="32" y="84"/>
                        <a:pt x="0" y="9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8143" name="Group 71"/>
              <p:cNvGrpSpPr>
                <a:grpSpLocks/>
              </p:cNvGrpSpPr>
              <p:nvPr/>
            </p:nvGrpSpPr>
            <p:grpSpPr bwMode="auto">
              <a:xfrm>
                <a:off x="2747" y="3128"/>
                <a:ext cx="703" cy="247"/>
                <a:chOff x="2747" y="3128"/>
                <a:chExt cx="703" cy="247"/>
              </a:xfrm>
            </p:grpSpPr>
            <p:sp>
              <p:nvSpPr>
                <p:cNvPr id="48162" name="Freeform 72"/>
                <p:cNvSpPr>
                  <a:spLocks/>
                </p:cNvSpPr>
                <p:nvPr/>
              </p:nvSpPr>
              <p:spPr bwMode="auto">
                <a:xfrm>
                  <a:off x="2747" y="3132"/>
                  <a:ext cx="703" cy="243"/>
                </a:xfrm>
                <a:custGeom>
                  <a:avLst/>
                  <a:gdLst>
                    <a:gd name="T0" fmla="*/ 703 w 703"/>
                    <a:gd name="T1" fmla="*/ 194 h 254"/>
                    <a:gd name="T2" fmla="*/ 499 w 703"/>
                    <a:gd name="T3" fmla="*/ 60 h 254"/>
                    <a:gd name="T4" fmla="*/ 352 w 703"/>
                    <a:gd name="T5" fmla="*/ 1 h 254"/>
                    <a:gd name="T6" fmla="*/ 179 w 703"/>
                    <a:gd name="T7" fmla="*/ 63 h 254"/>
                    <a:gd name="T8" fmla="*/ 0 w 703"/>
                    <a:gd name="T9" fmla="*/ 186 h 254"/>
                    <a:gd name="T10" fmla="*/ 0 60000 65536"/>
                    <a:gd name="T11" fmla="*/ 0 60000 65536"/>
                    <a:gd name="T12" fmla="*/ 0 60000 65536"/>
                    <a:gd name="T13" fmla="*/ 0 60000 65536"/>
                    <a:gd name="T14" fmla="*/ 0 60000 65536"/>
                    <a:gd name="T15" fmla="*/ 0 w 703"/>
                    <a:gd name="T16" fmla="*/ 0 h 254"/>
                    <a:gd name="T17" fmla="*/ 703 w 703"/>
                    <a:gd name="T18" fmla="*/ 254 h 254"/>
                  </a:gdLst>
                  <a:ahLst/>
                  <a:cxnLst>
                    <a:cxn ang="T10">
                      <a:pos x="T0" y="T1"/>
                    </a:cxn>
                    <a:cxn ang="T11">
                      <a:pos x="T2" y="T3"/>
                    </a:cxn>
                    <a:cxn ang="T12">
                      <a:pos x="T4" y="T5"/>
                    </a:cxn>
                    <a:cxn ang="T13">
                      <a:pos x="T6" y="T7"/>
                    </a:cxn>
                    <a:cxn ang="T14">
                      <a:pos x="T8" y="T9"/>
                    </a:cxn>
                  </a:cxnLst>
                  <a:rect l="T15" t="T16" r="T17" b="T18"/>
                  <a:pathLst>
                    <a:path w="703" h="254">
                      <a:moveTo>
                        <a:pt x="703" y="254"/>
                      </a:moveTo>
                      <a:cubicBezTo>
                        <a:pt x="631" y="185"/>
                        <a:pt x="557" y="120"/>
                        <a:pt x="499" y="78"/>
                      </a:cubicBezTo>
                      <a:cubicBezTo>
                        <a:pt x="441" y="36"/>
                        <a:pt x="405" y="0"/>
                        <a:pt x="352" y="1"/>
                      </a:cubicBezTo>
                      <a:cubicBezTo>
                        <a:pt x="299" y="2"/>
                        <a:pt x="238" y="42"/>
                        <a:pt x="179" y="82"/>
                      </a:cubicBezTo>
                      <a:cubicBezTo>
                        <a:pt x="120" y="122"/>
                        <a:pt x="37" y="209"/>
                        <a:pt x="0" y="24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63" name="Line 73"/>
                <p:cNvSpPr>
                  <a:spLocks noChangeShapeType="1"/>
                </p:cNvSpPr>
                <p:nvPr/>
              </p:nvSpPr>
              <p:spPr bwMode="auto">
                <a:xfrm>
                  <a:off x="3069" y="3128"/>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8144" name="Group 74"/>
              <p:cNvGrpSpPr>
                <a:grpSpLocks/>
              </p:cNvGrpSpPr>
              <p:nvPr/>
            </p:nvGrpSpPr>
            <p:grpSpPr bwMode="auto">
              <a:xfrm>
                <a:off x="2684" y="2793"/>
                <a:ext cx="836" cy="542"/>
                <a:chOff x="2684" y="2891"/>
                <a:chExt cx="836" cy="444"/>
              </a:xfrm>
            </p:grpSpPr>
            <p:sp>
              <p:nvSpPr>
                <p:cNvPr id="48160" name="Freeform 75"/>
                <p:cNvSpPr>
                  <a:spLocks/>
                </p:cNvSpPr>
                <p:nvPr/>
              </p:nvSpPr>
              <p:spPr bwMode="auto">
                <a:xfrm>
                  <a:off x="2684" y="2891"/>
                  <a:ext cx="836" cy="444"/>
                </a:xfrm>
                <a:custGeom>
                  <a:avLst/>
                  <a:gdLst>
                    <a:gd name="T0" fmla="*/ 1988 w 703"/>
                    <a:gd name="T1" fmla="*/ 7242 h 254"/>
                    <a:gd name="T2" fmla="*/ 1410 w 703"/>
                    <a:gd name="T3" fmla="*/ 2222 h 254"/>
                    <a:gd name="T4" fmla="*/ 995 w 703"/>
                    <a:gd name="T5" fmla="*/ 28 h 254"/>
                    <a:gd name="T6" fmla="*/ 507 w 703"/>
                    <a:gd name="T7" fmla="*/ 2334 h 254"/>
                    <a:gd name="T8" fmla="*/ 0 w 703"/>
                    <a:gd name="T9" fmla="*/ 6899 h 254"/>
                    <a:gd name="T10" fmla="*/ 0 60000 65536"/>
                    <a:gd name="T11" fmla="*/ 0 60000 65536"/>
                    <a:gd name="T12" fmla="*/ 0 60000 65536"/>
                    <a:gd name="T13" fmla="*/ 0 60000 65536"/>
                    <a:gd name="T14" fmla="*/ 0 60000 65536"/>
                    <a:gd name="T15" fmla="*/ 0 w 703"/>
                    <a:gd name="T16" fmla="*/ 0 h 254"/>
                    <a:gd name="T17" fmla="*/ 703 w 703"/>
                    <a:gd name="T18" fmla="*/ 254 h 254"/>
                  </a:gdLst>
                  <a:ahLst/>
                  <a:cxnLst>
                    <a:cxn ang="T10">
                      <a:pos x="T0" y="T1"/>
                    </a:cxn>
                    <a:cxn ang="T11">
                      <a:pos x="T2" y="T3"/>
                    </a:cxn>
                    <a:cxn ang="T12">
                      <a:pos x="T4" y="T5"/>
                    </a:cxn>
                    <a:cxn ang="T13">
                      <a:pos x="T6" y="T7"/>
                    </a:cxn>
                    <a:cxn ang="T14">
                      <a:pos x="T8" y="T9"/>
                    </a:cxn>
                  </a:cxnLst>
                  <a:rect l="T15" t="T16" r="T17" b="T18"/>
                  <a:pathLst>
                    <a:path w="703" h="254">
                      <a:moveTo>
                        <a:pt x="703" y="254"/>
                      </a:moveTo>
                      <a:cubicBezTo>
                        <a:pt x="631" y="185"/>
                        <a:pt x="557" y="120"/>
                        <a:pt x="499" y="78"/>
                      </a:cubicBezTo>
                      <a:cubicBezTo>
                        <a:pt x="441" y="36"/>
                        <a:pt x="405" y="0"/>
                        <a:pt x="352" y="1"/>
                      </a:cubicBezTo>
                      <a:cubicBezTo>
                        <a:pt x="299" y="2"/>
                        <a:pt x="238" y="42"/>
                        <a:pt x="179" y="82"/>
                      </a:cubicBezTo>
                      <a:cubicBezTo>
                        <a:pt x="120" y="122"/>
                        <a:pt x="37" y="209"/>
                        <a:pt x="0" y="24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61" name="Line 76"/>
                <p:cNvSpPr>
                  <a:spLocks noChangeShapeType="1"/>
                </p:cNvSpPr>
                <p:nvPr/>
              </p:nvSpPr>
              <p:spPr bwMode="auto">
                <a:xfrm>
                  <a:off x="3069" y="2897"/>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8145" name="Group 77"/>
              <p:cNvGrpSpPr>
                <a:grpSpLocks/>
              </p:cNvGrpSpPr>
              <p:nvPr/>
            </p:nvGrpSpPr>
            <p:grpSpPr bwMode="auto">
              <a:xfrm>
                <a:off x="2603" y="2157"/>
                <a:ext cx="980" cy="1206"/>
                <a:chOff x="2603" y="2157"/>
                <a:chExt cx="980" cy="1206"/>
              </a:xfrm>
            </p:grpSpPr>
            <p:sp>
              <p:nvSpPr>
                <p:cNvPr id="48158" name="Freeform 78"/>
                <p:cNvSpPr>
                  <a:spLocks/>
                </p:cNvSpPr>
                <p:nvPr/>
              </p:nvSpPr>
              <p:spPr bwMode="auto">
                <a:xfrm>
                  <a:off x="2603" y="2157"/>
                  <a:ext cx="980" cy="1206"/>
                </a:xfrm>
                <a:custGeom>
                  <a:avLst/>
                  <a:gdLst>
                    <a:gd name="T0" fmla="*/ 980 w 980"/>
                    <a:gd name="T1" fmla="*/ 1206 h 1206"/>
                    <a:gd name="T2" fmla="*/ 801 w 980"/>
                    <a:gd name="T3" fmla="*/ 481 h 1206"/>
                    <a:gd name="T4" fmla="*/ 491 w 980"/>
                    <a:gd name="T5" fmla="*/ 1 h 1206"/>
                    <a:gd name="T6" fmla="*/ 179 w 980"/>
                    <a:gd name="T7" fmla="*/ 475 h 1206"/>
                    <a:gd name="T8" fmla="*/ 0 w 980"/>
                    <a:gd name="T9" fmla="*/ 1149 h 1206"/>
                    <a:gd name="T10" fmla="*/ 0 60000 65536"/>
                    <a:gd name="T11" fmla="*/ 0 60000 65536"/>
                    <a:gd name="T12" fmla="*/ 0 60000 65536"/>
                    <a:gd name="T13" fmla="*/ 0 60000 65536"/>
                    <a:gd name="T14" fmla="*/ 0 60000 65536"/>
                    <a:gd name="T15" fmla="*/ 0 w 980"/>
                    <a:gd name="T16" fmla="*/ 0 h 1206"/>
                    <a:gd name="T17" fmla="*/ 980 w 980"/>
                    <a:gd name="T18" fmla="*/ 1206 h 1206"/>
                  </a:gdLst>
                  <a:ahLst/>
                  <a:cxnLst>
                    <a:cxn ang="T10">
                      <a:pos x="T0" y="T1"/>
                    </a:cxn>
                    <a:cxn ang="T11">
                      <a:pos x="T2" y="T3"/>
                    </a:cxn>
                    <a:cxn ang="T12">
                      <a:pos x="T4" y="T5"/>
                    </a:cxn>
                    <a:cxn ang="T13">
                      <a:pos x="T6" y="T7"/>
                    </a:cxn>
                    <a:cxn ang="T14">
                      <a:pos x="T8" y="T9"/>
                    </a:cxn>
                  </a:cxnLst>
                  <a:rect l="T15" t="T16" r="T17" b="T18"/>
                  <a:pathLst>
                    <a:path w="980" h="1206">
                      <a:moveTo>
                        <a:pt x="980" y="1206"/>
                      </a:moveTo>
                      <a:cubicBezTo>
                        <a:pt x="950" y="1085"/>
                        <a:pt x="883" y="682"/>
                        <a:pt x="801" y="481"/>
                      </a:cubicBezTo>
                      <a:cubicBezTo>
                        <a:pt x="719" y="280"/>
                        <a:pt x="595" y="2"/>
                        <a:pt x="491" y="1"/>
                      </a:cubicBezTo>
                      <a:cubicBezTo>
                        <a:pt x="387" y="0"/>
                        <a:pt x="261" y="284"/>
                        <a:pt x="179" y="475"/>
                      </a:cubicBezTo>
                      <a:cubicBezTo>
                        <a:pt x="97" y="666"/>
                        <a:pt x="37" y="1009"/>
                        <a:pt x="0" y="114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59" name="Line 79"/>
                <p:cNvSpPr>
                  <a:spLocks noChangeShapeType="1"/>
                </p:cNvSpPr>
                <p:nvPr/>
              </p:nvSpPr>
              <p:spPr bwMode="auto">
                <a:xfrm>
                  <a:off x="3069" y="2161"/>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8146" name="Group 80"/>
              <p:cNvGrpSpPr>
                <a:grpSpLocks/>
              </p:cNvGrpSpPr>
              <p:nvPr/>
            </p:nvGrpSpPr>
            <p:grpSpPr bwMode="auto">
              <a:xfrm>
                <a:off x="2777" y="3577"/>
                <a:ext cx="673" cy="104"/>
                <a:chOff x="2777" y="3577"/>
                <a:chExt cx="673" cy="104"/>
              </a:xfrm>
            </p:grpSpPr>
            <p:sp>
              <p:nvSpPr>
                <p:cNvPr id="48156" name="Freeform 81"/>
                <p:cNvSpPr>
                  <a:spLocks/>
                </p:cNvSpPr>
                <p:nvPr/>
              </p:nvSpPr>
              <p:spPr bwMode="auto">
                <a:xfrm flipV="1">
                  <a:off x="2777" y="3577"/>
                  <a:ext cx="673" cy="103"/>
                </a:xfrm>
                <a:custGeom>
                  <a:avLst/>
                  <a:gdLst>
                    <a:gd name="T0" fmla="*/ 673 w 673"/>
                    <a:gd name="T1" fmla="*/ 103 h 103"/>
                    <a:gd name="T2" fmla="*/ 478 w 673"/>
                    <a:gd name="T3" fmla="*/ 29 h 103"/>
                    <a:gd name="T4" fmla="*/ 328 w 673"/>
                    <a:gd name="T5" fmla="*/ 0 h 103"/>
                    <a:gd name="T6" fmla="*/ 155 w 673"/>
                    <a:gd name="T7" fmla="*/ 29 h 103"/>
                    <a:gd name="T8" fmla="*/ 0 w 673"/>
                    <a:gd name="T9" fmla="*/ 98 h 103"/>
                    <a:gd name="T10" fmla="*/ 0 60000 65536"/>
                    <a:gd name="T11" fmla="*/ 0 60000 65536"/>
                    <a:gd name="T12" fmla="*/ 0 60000 65536"/>
                    <a:gd name="T13" fmla="*/ 0 60000 65536"/>
                    <a:gd name="T14" fmla="*/ 0 60000 65536"/>
                    <a:gd name="T15" fmla="*/ 0 w 673"/>
                    <a:gd name="T16" fmla="*/ 0 h 103"/>
                    <a:gd name="T17" fmla="*/ 673 w 673"/>
                    <a:gd name="T18" fmla="*/ 103 h 103"/>
                  </a:gdLst>
                  <a:ahLst/>
                  <a:cxnLst>
                    <a:cxn ang="T10">
                      <a:pos x="T0" y="T1"/>
                    </a:cxn>
                    <a:cxn ang="T11">
                      <a:pos x="T2" y="T3"/>
                    </a:cxn>
                    <a:cxn ang="T12">
                      <a:pos x="T4" y="T5"/>
                    </a:cxn>
                    <a:cxn ang="T13">
                      <a:pos x="T6" y="T7"/>
                    </a:cxn>
                    <a:cxn ang="T14">
                      <a:pos x="T8" y="T9"/>
                    </a:cxn>
                  </a:cxnLst>
                  <a:rect l="T15" t="T16" r="T17" b="T18"/>
                  <a:pathLst>
                    <a:path w="673" h="103">
                      <a:moveTo>
                        <a:pt x="673" y="103"/>
                      </a:moveTo>
                      <a:cubicBezTo>
                        <a:pt x="641" y="91"/>
                        <a:pt x="535" y="46"/>
                        <a:pt x="478" y="29"/>
                      </a:cubicBezTo>
                      <a:cubicBezTo>
                        <a:pt x="421" y="12"/>
                        <a:pt x="382" y="0"/>
                        <a:pt x="328" y="0"/>
                      </a:cubicBezTo>
                      <a:cubicBezTo>
                        <a:pt x="274" y="0"/>
                        <a:pt x="210" y="13"/>
                        <a:pt x="155" y="29"/>
                      </a:cubicBezTo>
                      <a:cubicBezTo>
                        <a:pt x="100" y="45"/>
                        <a:pt x="32" y="84"/>
                        <a:pt x="0" y="9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57" name="Line 82"/>
                <p:cNvSpPr>
                  <a:spLocks noChangeShapeType="1"/>
                </p:cNvSpPr>
                <p:nvPr/>
              </p:nvSpPr>
              <p:spPr bwMode="auto">
                <a:xfrm>
                  <a:off x="3069" y="3681"/>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8147" name="Group 83"/>
              <p:cNvGrpSpPr>
                <a:grpSpLocks/>
              </p:cNvGrpSpPr>
              <p:nvPr/>
            </p:nvGrpSpPr>
            <p:grpSpPr bwMode="auto">
              <a:xfrm>
                <a:off x="2747" y="3633"/>
                <a:ext cx="703" cy="243"/>
                <a:chOff x="2747" y="3633"/>
                <a:chExt cx="703" cy="243"/>
              </a:xfrm>
            </p:grpSpPr>
            <p:sp>
              <p:nvSpPr>
                <p:cNvPr id="48154" name="Freeform 84"/>
                <p:cNvSpPr>
                  <a:spLocks/>
                </p:cNvSpPr>
                <p:nvPr/>
              </p:nvSpPr>
              <p:spPr bwMode="auto">
                <a:xfrm flipV="1">
                  <a:off x="2747" y="3633"/>
                  <a:ext cx="703" cy="243"/>
                </a:xfrm>
                <a:custGeom>
                  <a:avLst/>
                  <a:gdLst>
                    <a:gd name="T0" fmla="*/ 703 w 703"/>
                    <a:gd name="T1" fmla="*/ 194 h 254"/>
                    <a:gd name="T2" fmla="*/ 499 w 703"/>
                    <a:gd name="T3" fmla="*/ 60 h 254"/>
                    <a:gd name="T4" fmla="*/ 352 w 703"/>
                    <a:gd name="T5" fmla="*/ 1 h 254"/>
                    <a:gd name="T6" fmla="*/ 179 w 703"/>
                    <a:gd name="T7" fmla="*/ 63 h 254"/>
                    <a:gd name="T8" fmla="*/ 0 w 703"/>
                    <a:gd name="T9" fmla="*/ 186 h 254"/>
                    <a:gd name="T10" fmla="*/ 0 60000 65536"/>
                    <a:gd name="T11" fmla="*/ 0 60000 65536"/>
                    <a:gd name="T12" fmla="*/ 0 60000 65536"/>
                    <a:gd name="T13" fmla="*/ 0 60000 65536"/>
                    <a:gd name="T14" fmla="*/ 0 60000 65536"/>
                    <a:gd name="T15" fmla="*/ 0 w 703"/>
                    <a:gd name="T16" fmla="*/ 0 h 254"/>
                    <a:gd name="T17" fmla="*/ 703 w 703"/>
                    <a:gd name="T18" fmla="*/ 254 h 254"/>
                  </a:gdLst>
                  <a:ahLst/>
                  <a:cxnLst>
                    <a:cxn ang="T10">
                      <a:pos x="T0" y="T1"/>
                    </a:cxn>
                    <a:cxn ang="T11">
                      <a:pos x="T2" y="T3"/>
                    </a:cxn>
                    <a:cxn ang="T12">
                      <a:pos x="T4" y="T5"/>
                    </a:cxn>
                    <a:cxn ang="T13">
                      <a:pos x="T6" y="T7"/>
                    </a:cxn>
                    <a:cxn ang="T14">
                      <a:pos x="T8" y="T9"/>
                    </a:cxn>
                  </a:cxnLst>
                  <a:rect l="T15" t="T16" r="T17" b="T18"/>
                  <a:pathLst>
                    <a:path w="703" h="254">
                      <a:moveTo>
                        <a:pt x="703" y="254"/>
                      </a:moveTo>
                      <a:cubicBezTo>
                        <a:pt x="631" y="185"/>
                        <a:pt x="557" y="120"/>
                        <a:pt x="499" y="78"/>
                      </a:cubicBezTo>
                      <a:cubicBezTo>
                        <a:pt x="441" y="36"/>
                        <a:pt x="405" y="0"/>
                        <a:pt x="352" y="1"/>
                      </a:cubicBezTo>
                      <a:cubicBezTo>
                        <a:pt x="299" y="2"/>
                        <a:pt x="238" y="42"/>
                        <a:pt x="179" y="82"/>
                      </a:cubicBezTo>
                      <a:cubicBezTo>
                        <a:pt x="120" y="122"/>
                        <a:pt x="37" y="209"/>
                        <a:pt x="0" y="24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55" name="Line 85"/>
                <p:cNvSpPr>
                  <a:spLocks noChangeShapeType="1"/>
                </p:cNvSpPr>
                <p:nvPr/>
              </p:nvSpPr>
              <p:spPr bwMode="auto">
                <a:xfrm>
                  <a:off x="3063" y="3872"/>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8148" name="Group 86"/>
              <p:cNvGrpSpPr>
                <a:grpSpLocks/>
              </p:cNvGrpSpPr>
              <p:nvPr/>
            </p:nvGrpSpPr>
            <p:grpSpPr bwMode="auto">
              <a:xfrm>
                <a:off x="2683" y="3657"/>
                <a:ext cx="836" cy="576"/>
                <a:chOff x="2683" y="3657"/>
                <a:chExt cx="836" cy="444"/>
              </a:xfrm>
            </p:grpSpPr>
            <p:sp>
              <p:nvSpPr>
                <p:cNvPr id="48152" name="Freeform 87"/>
                <p:cNvSpPr>
                  <a:spLocks/>
                </p:cNvSpPr>
                <p:nvPr/>
              </p:nvSpPr>
              <p:spPr bwMode="auto">
                <a:xfrm flipV="1">
                  <a:off x="2683" y="3657"/>
                  <a:ext cx="836" cy="444"/>
                </a:xfrm>
                <a:custGeom>
                  <a:avLst/>
                  <a:gdLst>
                    <a:gd name="T0" fmla="*/ 1988 w 703"/>
                    <a:gd name="T1" fmla="*/ 7242 h 254"/>
                    <a:gd name="T2" fmla="*/ 1410 w 703"/>
                    <a:gd name="T3" fmla="*/ 2222 h 254"/>
                    <a:gd name="T4" fmla="*/ 995 w 703"/>
                    <a:gd name="T5" fmla="*/ 28 h 254"/>
                    <a:gd name="T6" fmla="*/ 507 w 703"/>
                    <a:gd name="T7" fmla="*/ 2334 h 254"/>
                    <a:gd name="T8" fmla="*/ 0 w 703"/>
                    <a:gd name="T9" fmla="*/ 6899 h 254"/>
                    <a:gd name="T10" fmla="*/ 0 60000 65536"/>
                    <a:gd name="T11" fmla="*/ 0 60000 65536"/>
                    <a:gd name="T12" fmla="*/ 0 60000 65536"/>
                    <a:gd name="T13" fmla="*/ 0 60000 65536"/>
                    <a:gd name="T14" fmla="*/ 0 60000 65536"/>
                    <a:gd name="T15" fmla="*/ 0 w 703"/>
                    <a:gd name="T16" fmla="*/ 0 h 254"/>
                    <a:gd name="T17" fmla="*/ 703 w 703"/>
                    <a:gd name="T18" fmla="*/ 254 h 254"/>
                  </a:gdLst>
                  <a:ahLst/>
                  <a:cxnLst>
                    <a:cxn ang="T10">
                      <a:pos x="T0" y="T1"/>
                    </a:cxn>
                    <a:cxn ang="T11">
                      <a:pos x="T2" y="T3"/>
                    </a:cxn>
                    <a:cxn ang="T12">
                      <a:pos x="T4" y="T5"/>
                    </a:cxn>
                    <a:cxn ang="T13">
                      <a:pos x="T6" y="T7"/>
                    </a:cxn>
                    <a:cxn ang="T14">
                      <a:pos x="T8" y="T9"/>
                    </a:cxn>
                  </a:cxnLst>
                  <a:rect l="T15" t="T16" r="T17" b="T18"/>
                  <a:pathLst>
                    <a:path w="703" h="254">
                      <a:moveTo>
                        <a:pt x="703" y="254"/>
                      </a:moveTo>
                      <a:cubicBezTo>
                        <a:pt x="631" y="185"/>
                        <a:pt x="557" y="120"/>
                        <a:pt x="499" y="78"/>
                      </a:cubicBezTo>
                      <a:cubicBezTo>
                        <a:pt x="441" y="36"/>
                        <a:pt x="405" y="0"/>
                        <a:pt x="352" y="1"/>
                      </a:cubicBezTo>
                      <a:cubicBezTo>
                        <a:pt x="299" y="2"/>
                        <a:pt x="238" y="42"/>
                        <a:pt x="179" y="82"/>
                      </a:cubicBezTo>
                      <a:cubicBezTo>
                        <a:pt x="120" y="122"/>
                        <a:pt x="37" y="209"/>
                        <a:pt x="0" y="24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53" name="Line 88"/>
                <p:cNvSpPr>
                  <a:spLocks noChangeShapeType="1"/>
                </p:cNvSpPr>
                <p:nvPr/>
              </p:nvSpPr>
              <p:spPr bwMode="auto">
                <a:xfrm>
                  <a:off x="3063" y="4101"/>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8149" name="Group 89"/>
              <p:cNvGrpSpPr>
                <a:grpSpLocks/>
              </p:cNvGrpSpPr>
              <p:nvPr/>
            </p:nvGrpSpPr>
            <p:grpSpPr bwMode="auto">
              <a:xfrm>
                <a:off x="2771" y="3508"/>
                <a:ext cx="656" cy="0"/>
                <a:chOff x="2771" y="3508"/>
                <a:chExt cx="656" cy="0"/>
              </a:xfrm>
            </p:grpSpPr>
            <p:sp>
              <p:nvSpPr>
                <p:cNvPr id="48150" name="Line 90"/>
                <p:cNvSpPr>
                  <a:spLocks noChangeShapeType="1"/>
                </p:cNvSpPr>
                <p:nvPr/>
              </p:nvSpPr>
              <p:spPr bwMode="auto">
                <a:xfrm>
                  <a:off x="3069" y="3508"/>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51" name="Line 91"/>
                <p:cNvSpPr>
                  <a:spLocks noChangeShapeType="1"/>
                </p:cNvSpPr>
                <p:nvPr/>
              </p:nvSpPr>
              <p:spPr bwMode="auto">
                <a:xfrm flipH="1">
                  <a:off x="2771" y="3508"/>
                  <a:ext cx="6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sp>
        <p:nvSpPr>
          <p:cNvPr id="146524" name="Text Box 92"/>
          <p:cNvSpPr txBox="1">
            <a:spLocks noChangeArrowheads="1"/>
          </p:cNvSpPr>
          <p:nvPr/>
        </p:nvSpPr>
        <p:spPr bwMode="auto">
          <a:xfrm>
            <a:off x="5992813" y="2763838"/>
            <a:ext cx="2673350" cy="461962"/>
          </a:xfrm>
          <a:prstGeom prst="rect">
            <a:avLst/>
          </a:prstGeom>
          <a:noFill/>
          <a:ln w="9525">
            <a:noFill/>
            <a:miter lim="800000"/>
            <a:headEnd/>
            <a:tailEnd/>
          </a:ln>
        </p:spPr>
        <p:txBody>
          <a:bodyPr>
            <a:spAutoFit/>
          </a:bodyPr>
          <a:lstStyle/>
          <a:p>
            <a:pPr algn="ctr">
              <a:defRPr/>
            </a:pPr>
            <a:r>
              <a:rPr lang="en-US" dirty="0">
                <a:solidFill>
                  <a:schemeClr val="accent2"/>
                </a:solidFill>
                <a:latin typeface="+mn-lt"/>
              </a:rPr>
              <a:t>(+) MONOPOLE</a:t>
            </a:r>
          </a:p>
        </p:txBody>
      </p:sp>
      <p:sp>
        <p:nvSpPr>
          <p:cNvPr id="146525" name="Text Box 93"/>
          <p:cNvSpPr txBox="1">
            <a:spLocks noChangeArrowheads="1"/>
          </p:cNvSpPr>
          <p:nvPr/>
        </p:nvSpPr>
        <p:spPr bwMode="auto">
          <a:xfrm>
            <a:off x="5060950" y="6448425"/>
            <a:ext cx="1498600" cy="461963"/>
          </a:xfrm>
          <a:prstGeom prst="rect">
            <a:avLst/>
          </a:prstGeom>
          <a:noFill/>
          <a:ln w="9525">
            <a:noFill/>
            <a:miter lim="800000"/>
            <a:headEnd/>
            <a:tailEnd/>
          </a:ln>
        </p:spPr>
        <p:txBody>
          <a:bodyPr>
            <a:spAutoFit/>
          </a:bodyPr>
          <a:lstStyle/>
          <a:p>
            <a:pPr algn="ctr">
              <a:defRPr/>
            </a:pPr>
            <a:r>
              <a:rPr lang="en-US" dirty="0">
                <a:solidFill>
                  <a:srgbClr val="CC3399"/>
                </a:solidFill>
                <a:latin typeface="+mn-lt"/>
              </a:rPr>
              <a:t>DIPOLE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6434">
                                            <p:txEl>
                                              <p:pRg st="1" end="1"/>
                                            </p:txEl>
                                          </p:spTgt>
                                        </p:tgtEl>
                                        <p:attrNameLst>
                                          <p:attrName>style.visibility</p:attrName>
                                        </p:attrNameLst>
                                      </p:cBhvr>
                                      <p:to>
                                        <p:strVal val="visible"/>
                                      </p:to>
                                    </p:set>
                                    <p:anim calcmode="lin" valueType="num">
                                      <p:cBhvr additive="base">
                                        <p:cTn id="7" dur="500" fill="hold"/>
                                        <p:tgtEl>
                                          <p:spTgt spid="14643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64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5" name="voltag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46478"/>
                                        </p:tgtEl>
                                        <p:attrNameLst>
                                          <p:attrName>style.visibility</p:attrName>
                                        </p:attrNameLst>
                                      </p:cBhvr>
                                      <p:to>
                                        <p:strVal val="visible"/>
                                      </p:to>
                                    </p:set>
                                    <p:anim calcmode="lin" valueType="num">
                                      <p:cBhvr>
                                        <p:cTn id="20" dur="500" fill="hold"/>
                                        <p:tgtEl>
                                          <p:spTgt spid="146478"/>
                                        </p:tgtEl>
                                        <p:attrNameLst>
                                          <p:attrName>ppt_w</p:attrName>
                                        </p:attrNameLst>
                                      </p:cBhvr>
                                      <p:tavLst>
                                        <p:tav tm="0">
                                          <p:val>
                                            <p:fltVal val="0"/>
                                          </p:val>
                                        </p:tav>
                                        <p:tav tm="100000">
                                          <p:val>
                                            <p:strVal val="#ppt_w"/>
                                          </p:val>
                                        </p:tav>
                                      </p:tavLst>
                                    </p:anim>
                                    <p:anim calcmode="lin" valueType="num">
                                      <p:cBhvr>
                                        <p:cTn id="21" dur="500" fill="hold"/>
                                        <p:tgtEl>
                                          <p:spTgt spid="146478"/>
                                        </p:tgtEl>
                                        <p:attrNameLst>
                                          <p:attrName>ppt_h</p:attrName>
                                        </p:attrNameLst>
                                      </p:cBhvr>
                                      <p:tavLst>
                                        <p:tav tm="0">
                                          <p:val>
                                            <p:fltVal val="0"/>
                                          </p:val>
                                        </p:tav>
                                        <p:tav tm="100000">
                                          <p:val>
                                            <p:strVal val="#ppt_h"/>
                                          </p:val>
                                        </p:tav>
                                      </p:tavLst>
                                    </p:anim>
                                    <p:animEffect transition="in" filter="fade">
                                      <p:cBhvr>
                                        <p:cTn id="22" dur="500"/>
                                        <p:tgtEl>
                                          <p:spTgt spid="146478"/>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subTnLst>
                                    <p:audio>
                                      <p:cMediaNode>
                                        <p:cTn display="0" masterRel="sameClick">
                                          <p:stCondLst>
                                            <p:cond evt="begin" delay="0">
                                              <p:tn val="25"/>
                                            </p:cond>
                                          </p:stCondLst>
                                          <p:endCondLst>
                                            <p:cond evt="onStopAudio" delay="0">
                                              <p:tgtEl>
                                                <p:sldTgt/>
                                              </p:tgtEl>
                                            </p:cond>
                                          </p:endCondLst>
                                        </p:cTn>
                                        <p:tgtEl>
                                          <p:sndTgt r:embed="rId5" name="voltage.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146524"/>
                                        </p:tgtEl>
                                        <p:attrNameLst>
                                          <p:attrName>style.visibility</p:attrName>
                                        </p:attrNameLst>
                                      </p:cBhvr>
                                      <p:to>
                                        <p:strVal val="visible"/>
                                      </p:to>
                                    </p:set>
                                    <p:anim calcmode="lin" valueType="num">
                                      <p:cBhvr>
                                        <p:cTn id="34" dur="500" fill="hold"/>
                                        <p:tgtEl>
                                          <p:spTgt spid="146524"/>
                                        </p:tgtEl>
                                        <p:attrNameLst>
                                          <p:attrName>ppt_w</p:attrName>
                                        </p:attrNameLst>
                                      </p:cBhvr>
                                      <p:tavLst>
                                        <p:tav tm="0">
                                          <p:val>
                                            <p:fltVal val="0"/>
                                          </p:val>
                                        </p:tav>
                                        <p:tav tm="100000">
                                          <p:val>
                                            <p:strVal val="#ppt_w"/>
                                          </p:val>
                                        </p:tav>
                                      </p:tavLst>
                                    </p:anim>
                                    <p:anim calcmode="lin" valueType="num">
                                      <p:cBhvr>
                                        <p:cTn id="35" dur="500" fill="hold"/>
                                        <p:tgtEl>
                                          <p:spTgt spid="146524"/>
                                        </p:tgtEl>
                                        <p:attrNameLst>
                                          <p:attrName>ppt_h</p:attrName>
                                        </p:attrNameLst>
                                      </p:cBhvr>
                                      <p:tavLst>
                                        <p:tav tm="0">
                                          <p:val>
                                            <p:fltVal val="0"/>
                                          </p:val>
                                        </p:tav>
                                        <p:tav tm="100000">
                                          <p:val>
                                            <p:strVal val="#ppt_h"/>
                                          </p:val>
                                        </p:tav>
                                      </p:tavLst>
                                    </p:anim>
                                    <p:animEffect transition="in" filter="fade">
                                      <p:cBhvr>
                                        <p:cTn id="36" dur="500"/>
                                        <p:tgtEl>
                                          <p:spTgt spid="146524"/>
                                        </p:tgtEl>
                                      </p:cBhvr>
                                    </p:animEffect>
                                  </p:childTnLst>
                                  <p:subTnLst>
                                    <p:audio>
                                      <p:cMediaNode>
                                        <p:cTn display="0" masterRel="sameClick">
                                          <p:stCondLst>
                                            <p:cond evt="begin" delay="0">
                                              <p:tn val="32"/>
                                            </p:cond>
                                          </p:stCondLst>
                                          <p:endCondLst>
                                            <p:cond evt="onStopAudio" delay="0">
                                              <p:tgtEl>
                                                <p:sldTgt/>
                                              </p:tgtEl>
                                            </p:cond>
                                          </p:endCondLst>
                                        </p:cTn>
                                        <p:tgtEl>
                                          <p:sndTgt r:embed="rId3" name="camera.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0" presetClass="path" presetSubtype="0" accel="50000" decel="50000" fill="hold" nodeType="clickEffect">
                                  <p:stCondLst>
                                    <p:cond delay="0"/>
                                  </p:stCondLst>
                                  <p:childTnLst>
                                    <p:animMotion origin="layout" path="M -2.22222E-6 3.7037E-7 L 0.22379 0.21898 " pathEditMode="relative" rAng="0" ptsTypes="AA">
                                      <p:cBhvr>
                                        <p:cTn id="40" dur="2000" fill="hold"/>
                                        <p:tgtEl>
                                          <p:spTgt spid="6"/>
                                        </p:tgtEl>
                                        <p:attrNameLst>
                                          <p:attrName>ppt_x</p:attrName>
                                          <p:attrName>ppt_y</p:attrName>
                                        </p:attrNameLst>
                                      </p:cBhvr>
                                      <p:rCtr x="11181" y="10949"/>
                                    </p:animMotion>
                                  </p:childTnLst>
                                  <p:subTnLst>
                                    <p:audio>
                                      <p:cMediaNode>
                                        <p:cTn display="0" masterRel="sameClick">
                                          <p:stCondLst>
                                            <p:cond evt="begin" delay="0">
                                              <p:tn val="39"/>
                                            </p:cond>
                                          </p:stCondLst>
                                          <p:endCondLst>
                                            <p:cond evt="onStopAudio" delay="0">
                                              <p:tgtEl>
                                                <p:sldTgt/>
                                              </p:tgtEl>
                                            </p:cond>
                                          </p:endCondLst>
                                        </p:cTn>
                                        <p:tgtEl>
                                          <p:sndTgt r:embed="rId6" name="push.wav"/>
                                        </p:tgtEl>
                                      </p:cMediaNode>
                                    </p:audio>
                                  </p:subTnLst>
                                </p:cTn>
                              </p:par>
                              <p:par>
                                <p:cTn id="41" presetID="0" presetClass="path" presetSubtype="0" accel="50000" decel="50000" fill="hold" nodeType="withEffect">
                                  <p:stCondLst>
                                    <p:cond delay="0"/>
                                  </p:stCondLst>
                                  <p:childTnLst>
                                    <p:animMotion origin="layout" path="M 2.5E-6 3.7037E-7 L -0.2316 0.22084 " pathEditMode="relative" ptsTypes="AA">
                                      <p:cBhvr>
                                        <p:cTn id="42" dur="2000" fill="hold"/>
                                        <p:tgtEl>
                                          <p:spTgt spid="2"/>
                                        </p:tgtEl>
                                        <p:attrNameLst>
                                          <p:attrName>ppt_x</p:attrName>
                                          <p:attrName>ppt_y</p:attrName>
                                        </p:attrNameLst>
                                      </p:cBhvr>
                                    </p:animMotion>
                                  </p:childTnLst>
                                </p:cTn>
                              </p:par>
                            </p:childTnLst>
                          </p:cTn>
                        </p:par>
                        <p:par>
                          <p:cTn id="43" fill="hold" nodeType="afterGroup">
                            <p:stCondLst>
                              <p:cond delay="2000"/>
                            </p:stCondLst>
                            <p:childTnLst>
                              <p:par>
                                <p:cTn id="44" presetID="10" presetClass="exit" presetSubtype="0" fill="hold" nodeType="afterEffect">
                                  <p:stCondLst>
                                    <p:cond delay="0"/>
                                  </p:stCondLst>
                                  <p:childTnLst>
                                    <p:animEffect transition="out" filter="fade">
                                      <p:cBhvr>
                                        <p:cTn id="45" dur="500"/>
                                        <p:tgtEl>
                                          <p:spTgt spid="6"/>
                                        </p:tgtEl>
                                      </p:cBhvr>
                                    </p:animEffect>
                                    <p:set>
                                      <p:cBhvr>
                                        <p:cTn id="46" dur="1" fill="hold">
                                          <p:stCondLst>
                                            <p:cond delay="499"/>
                                          </p:stCondLst>
                                        </p:cTn>
                                        <p:tgtEl>
                                          <p:spTgt spid="6"/>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
                                        </p:tgtEl>
                                      </p:cBhvr>
                                    </p:animEffect>
                                    <p:set>
                                      <p:cBhvr>
                                        <p:cTn id="49" dur="1" fill="hold">
                                          <p:stCondLst>
                                            <p:cond delay="499"/>
                                          </p:stCondLst>
                                        </p:cTn>
                                        <p:tgtEl>
                                          <p:spTgt spid="2"/>
                                        </p:tgtEl>
                                        <p:attrNameLst>
                                          <p:attrName>style.visibility</p:attrName>
                                        </p:attrNameLst>
                                      </p:cBhvr>
                                      <p:to>
                                        <p:strVal val="hidden"/>
                                      </p:to>
                                    </p:set>
                                  </p:childTnLst>
                                </p:cTn>
                              </p:par>
                              <p:par>
                                <p:cTn id="50" presetID="10" presetClass="entr" presetSubtype="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subTnLst>
                                    <p:audio>
                                      <p:cMediaNode>
                                        <p:cTn display="0" masterRel="sameClick">
                                          <p:stCondLst>
                                            <p:cond evt="begin" delay="0">
                                              <p:tn val="50"/>
                                            </p:cond>
                                          </p:stCondLst>
                                          <p:endCondLst>
                                            <p:cond evt="onStopAudio" delay="0">
                                              <p:tgtEl>
                                                <p:sldTgt/>
                                              </p:tgtEl>
                                            </p:cond>
                                          </p:endCondLst>
                                        </p:cTn>
                                        <p:tgtEl>
                                          <p:sndTgt r:embed="rId5" name="voltage.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146525"/>
                                        </p:tgtEl>
                                        <p:attrNameLst>
                                          <p:attrName>style.visibility</p:attrName>
                                        </p:attrNameLst>
                                      </p:cBhvr>
                                      <p:to>
                                        <p:strVal val="visible"/>
                                      </p:to>
                                    </p:set>
                                    <p:anim calcmode="lin" valueType="num">
                                      <p:cBhvr>
                                        <p:cTn id="57" dur="500" fill="hold"/>
                                        <p:tgtEl>
                                          <p:spTgt spid="146525"/>
                                        </p:tgtEl>
                                        <p:attrNameLst>
                                          <p:attrName>ppt_w</p:attrName>
                                        </p:attrNameLst>
                                      </p:cBhvr>
                                      <p:tavLst>
                                        <p:tav tm="0">
                                          <p:val>
                                            <p:fltVal val="0"/>
                                          </p:val>
                                        </p:tav>
                                        <p:tav tm="100000">
                                          <p:val>
                                            <p:strVal val="#ppt_w"/>
                                          </p:val>
                                        </p:tav>
                                      </p:tavLst>
                                    </p:anim>
                                    <p:anim calcmode="lin" valueType="num">
                                      <p:cBhvr>
                                        <p:cTn id="58" dur="500" fill="hold"/>
                                        <p:tgtEl>
                                          <p:spTgt spid="146525"/>
                                        </p:tgtEl>
                                        <p:attrNameLst>
                                          <p:attrName>ppt_h</p:attrName>
                                        </p:attrNameLst>
                                      </p:cBhvr>
                                      <p:tavLst>
                                        <p:tav tm="0">
                                          <p:val>
                                            <p:fltVal val="0"/>
                                          </p:val>
                                        </p:tav>
                                        <p:tav tm="100000">
                                          <p:val>
                                            <p:strVal val="#ppt_h"/>
                                          </p:val>
                                        </p:tav>
                                      </p:tavLst>
                                    </p:anim>
                                    <p:animEffect transition="in" filter="fade">
                                      <p:cBhvr>
                                        <p:cTn id="59" dur="500"/>
                                        <p:tgtEl>
                                          <p:spTgt spid="146525"/>
                                        </p:tgtEl>
                                      </p:cBhvr>
                                    </p:animEffect>
                                  </p:childTnLst>
                                  <p:subTnLst>
                                    <p:audio>
                                      <p:cMediaNode>
                                        <p:cTn display="0" masterRel="sameClick">
                                          <p:stCondLst>
                                            <p:cond evt="begin" delay="0">
                                              <p:tn val="5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78" grpId="0"/>
      <p:bldP spid="146524" grpId="0"/>
      <p:bldP spid="14652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4" name="Rectangle 4"/>
          <p:cNvSpPr>
            <a:spLocks noChangeArrowheads="1"/>
          </p:cNvSpPr>
          <p:nvPr/>
        </p:nvSpPr>
        <p:spPr bwMode="auto">
          <a:xfrm>
            <a:off x="674688" y="1982788"/>
            <a:ext cx="7772400" cy="4875212"/>
          </a:xfrm>
          <a:prstGeom prst="rect">
            <a:avLst/>
          </a:prstGeom>
          <a:solidFill>
            <a:srgbClr val="FFFFCC"/>
          </a:solidFill>
          <a:ln w="9525">
            <a:noFill/>
            <a:miter lim="800000"/>
            <a:headEnd/>
            <a:tailEnd/>
          </a:ln>
        </p:spPr>
        <p:txBody>
          <a:bodyPr/>
          <a:lstStyle/>
          <a:p>
            <a:pPr eaLnBrk="0" hangingPunct="0">
              <a:spcBef>
                <a:spcPct val="20000"/>
              </a:spcBef>
              <a:defRPr/>
            </a:pPr>
            <a:r>
              <a:rPr lang="en-US" dirty="0">
                <a:latin typeface="+mn-lt"/>
                <a:sym typeface="Symbol" pitchFamily="18" charset="2"/>
              </a:rPr>
              <a:t>EXAMPLE: Suppose test charges are placed at points A and B in the electric field of the dipole, as                        shown. Trace their paths when released.       </a:t>
            </a:r>
          </a:p>
          <a:p>
            <a:pPr eaLnBrk="0" hangingPunct="0">
              <a:spcBef>
                <a:spcPct val="20000"/>
              </a:spcBef>
              <a:defRPr/>
            </a:pPr>
            <a:endParaRPr lang="en-US" dirty="0">
              <a:latin typeface="+mn-lt"/>
              <a:sym typeface="Symbol" pitchFamily="18" charset="2"/>
            </a:endParaRPr>
          </a:p>
          <a:p>
            <a:pPr eaLnBrk="0" hangingPunct="0">
              <a:spcBef>
                <a:spcPct val="20000"/>
              </a:spcBef>
              <a:defRPr/>
            </a:pPr>
            <a:endParaRPr lang="en-US" dirty="0">
              <a:latin typeface="+mn-lt"/>
              <a:sym typeface="Symbol" pitchFamily="18" charset="2"/>
            </a:endParaRPr>
          </a:p>
          <a:p>
            <a:pPr eaLnBrk="0" hangingPunct="0">
              <a:spcBef>
                <a:spcPct val="20000"/>
              </a:spcBef>
              <a:defRPr/>
            </a:pPr>
            <a:endParaRPr lang="en-US" dirty="0">
              <a:latin typeface="+mn-lt"/>
              <a:sym typeface="Symbol" pitchFamily="18" charset="2"/>
            </a:endParaRPr>
          </a:p>
          <a:p>
            <a:pPr eaLnBrk="0" hangingPunct="0">
              <a:spcBef>
                <a:spcPct val="20000"/>
              </a:spcBef>
              <a:defRPr/>
            </a:pPr>
            <a:endParaRPr lang="en-US" dirty="0">
              <a:latin typeface="+mn-lt"/>
              <a:sym typeface="Symbol" pitchFamily="18" charset="2"/>
            </a:endParaRPr>
          </a:p>
          <a:p>
            <a:pPr eaLnBrk="0" hangingPunct="0">
              <a:spcBef>
                <a:spcPct val="20000"/>
              </a:spcBef>
              <a:defRPr/>
            </a:pPr>
            <a:r>
              <a:rPr lang="en-US" dirty="0">
                <a:latin typeface="+mn-lt"/>
                <a:sym typeface="Symbol" pitchFamily="18" charset="2"/>
              </a:rPr>
              <a:t>SOLUTION:</a:t>
            </a:r>
          </a:p>
          <a:p>
            <a:pPr eaLnBrk="0" hangingPunct="0">
              <a:spcBef>
                <a:spcPct val="20000"/>
              </a:spcBef>
              <a:defRPr/>
            </a:pPr>
            <a:r>
              <a:rPr lang="en-US" dirty="0">
                <a:latin typeface="+mn-lt"/>
                <a:sym typeface="Symbol" pitchFamily="18" charset="2"/>
              </a:rPr>
              <a:t>Just remember: Test charges travel                                      </a:t>
            </a:r>
            <a:r>
              <a:rPr lang="en-US" u="sng" dirty="0">
                <a:latin typeface="+mn-lt"/>
                <a:sym typeface="Symbol" pitchFamily="18" charset="2"/>
              </a:rPr>
              <a:t>with</a:t>
            </a:r>
            <a:r>
              <a:rPr lang="en-US" dirty="0">
                <a:latin typeface="+mn-lt"/>
                <a:sym typeface="Symbol" pitchFamily="18" charset="2"/>
              </a:rPr>
              <a:t> the field arrows and on the field lines.</a:t>
            </a:r>
          </a:p>
        </p:txBody>
      </p:sp>
      <p:sp>
        <p:nvSpPr>
          <p:cNvPr id="48131" name="Rectangle 2"/>
          <p:cNvSpPr>
            <a:spLocks noChangeArrowheads="1"/>
          </p:cNvSpPr>
          <p:nvPr/>
        </p:nvSpPr>
        <p:spPr bwMode="auto">
          <a:xfrm>
            <a:off x="685800" y="1549400"/>
            <a:ext cx="7772400" cy="4476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Solving problems involving electric fields</a:t>
            </a:r>
            <a:endParaRPr lang="en-US" altLang="en-US" sz="2400" i="1">
              <a:solidFill>
                <a:srgbClr val="000000"/>
              </a:solidFill>
              <a:cs typeface="Times New Roman" pitchFamily="18" charset="0"/>
            </a:endParaRPr>
          </a:p>
        </p:txBody>
      </p:sp>
      <p:sp>
        <p:nvSpPr>
          <p:cNvPr id="49156" name="Rectangle 3"/>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grpSp>
        <p:nvGrpSpPr>
          <p:cNvPr id="2" name="Group 5"/>
          <p:cNvGrpSpPr>
            <a:grpSpLocks/>
          </p:cNvGrpSpPr>
          <p:nvPr/>
        </p:nvGrpSpPr>
        <p:grpSpPr bwMode="auto">
          <a:xfrm>
            <a:off x="5832475" y="2389188"/>
            <a:ext cx="3311525" cy="4324350"/>
            <a:chOff x="1918" y="2157"/>
            <a:chExt cx="2086" cy="2724"/>
          </a:xfrm>
        </p:grpSpPr>
        <p:sp>
          <p:nvSpPr>
            <p:cNvPr id="49162" name="Freeform 6"/>
            <p:cNvSpPr>
              <a:spLocks/>
            </p:cNvSpPr>
            <p:nvPr/>
          </p:nvSpPr>
          <p:spPr bwMode="auto">
            <a:xfrm flipV="1">
              <a:off x="2477" y="3675"/>
              <a:ext cx="980" cy="1206"/>
            </a:xfrm>
            <a:custGeom>
              <a:avLst/>
              <a:gdLst>
                <a:gd name="T0" fmla="*/ 980 w 980"/>
                <a:gd name="T1" fmla="*/ 1206 h 1206"/>
                <a:gd name="T2" fmla="*/ 801 w 980"/>
                <a:gd name="T3" fmla="*/ 481 h 1206"/>
                <a:gd name="T4" fmla="*/ 491 w 980"/>
                <a:gd name="T5" fmla="*/ 1 h 1206"/>
                <a:gd name="T6" fmla="*/ 179 w 980"/>
                <a:gd name="T7" fmla="*/ 475 h 1206"/>
                <a:gd name="T8" fmla="*/ 0 w 980"/>
                <a:gd name="T9" fmla="*/ 1149 h 1206"/>
                <a:gd name="T10" fmla="*/ 0 60000 65536"/>
                <a:gd name="T11" fmla="*/ 0 60000 65536"/>
                <a:gd name="T12" fmla="*/ 0 60000 65536"/>
                <a:gd name="T13" fmla="*/ 0 60000 65536"/>
                <a:gd name="T14" fmla="*/ 0 60000 65536"/>
                <a:gd name="T15" fmla="*/ 0 w 980"/>
                <a:gd name="T16" fmla="*/ 0 h 1206"/>
                <a:gd name="T17" fmla="*/ 980 w 980"/>
                <a:gd name="T18" fmla="*/ 1206 h 1206"/>
              </a:gdLst>
              <a:ahLst/>
              <a:cxnLst>
                <a:cxn ang="T10">
                  <a:pos x="T0" y="T1"/>
                </a:cxn>
                <a:cxn ang="T11">
                  <a:pos x="T2" y="T3"/>
                </a:cxn>
                <a:cxn ang="T12">
                  <a:pos x="T4" y="T5"/>
                </a:cxn>
                <a:cxn ang="T13">
                  <a:pos x="T6" y="T7"/>
                </a:cxn>
                <a:cxn ang="T14">
                  <a:pos x="T8" y="T9"/>
                </a:cxn>
              </a:cxnLst>
              <a:rect l="T15" t="T16" r="T17" b="T18"/>
              <a:pathLst>
                <a:path w="980" h="1206">
                  <a:moveTo>
                    <a:pt x="980" y="1206"/>
                  </a:moveTo>
                  <a:cubicBezTo>
                    <a:pt x="950" y="1085"/>
                    <a:pt x="883" y="682"/>
                    <a:pt x="801" y="481"/>
                  </a:cubicBezTo>
                  <a:cubicBezTo>
                    <a:pt x="719" y="280"/>
                    <a:pt x="595" y="2"/>
                    <a:pt x="491" y="1"/>
                  </a:cubicBezTo>
                  <a:cubicBezTo>
                    <a:pt x="387" y="0"/>
                    <a:pt x="261" y="284"/>
                    <a:pt x="179" y="475"/>
                  </a:cubicBezTo>
                  <a:cubicBezTo>
                    <a:pt x="97" y="666"/>
                    <a:pt x="37" y="1009"/>
                    <a:pt x="0" y="114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9163" name="Group 7"/>
            <p:cNvGrpSpPr>
              <a:grpSpLocks/>
            </p:cNvGrpSpPr>
            <p:nvPr/>
          </p:nvGrpSpPr>
          <p:grpSpPr bwMode="auto">
            <a:xfrm>
              <a:off x="1918" y="2157"/>
              <a:ext cx="2086" cy="2076"/>
              <a:chOff x="2050" y="2157"/>
              <a:chExt cx="2086" cy="2076"/>
            </a:xfrm>
          </p:grpSpPr>
          <p:grpSp>
            <p:nvGrpSpPr>
              <p:cNvPr id="49164" name="Group 8"/>
              <p:cNvGrpSpPr>
                <a:grpSpLocks/>
              </p:cNvGrpSpPr>
              <p:nvPr/>
            </p:nvGrpSpPr>
            <p:grpSpPr bwMode="auto">
              <a:xfrm>
                <a:off x="3471" y="2961"/>
                <a:ext cx="665" cy="1014"/>
                <a:chOff x="3471" y="2961"/>
                <a:chExt cx="665" cy="1014"/>
              </a:xfrm>
            </p:grpSpPr>
            <p:sp>
              <p:nvSpPr>
                <p:cNvPr id="49198" name="Oval 9"/>
                <p:cNvSpPr>
                  <a:spLocks noChangeArrowheads="1"/>
                </p:cNvSpPr>
                <p:nvPr/>
              </p:nvSpPr>
              <p:spPr bwMode="auto">
                <a:xfrm>
                  <a:off x="3471" y="3391"/>
                  <a:ext cx="221" cy="228"/>
                </a:xfrm>
                <a:prstGeom prst="ellipse">
                  <a:avLst/>
                </a:prstGeom>
                <a:gradFill rotWithShape="1">
                  <a:gsLst>
                    <a:gs pos="0">
                      <a:srgbClr val="FF9999"/>
                    </a:gs>
                    <a:gs pos="100000">
                      <a:srgbClr val="764747"/>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49199" name="Line 10"/>
                <p:cNvSpPr>
                  <a:spLocks noChangeShapeType="1"/>
                </p:cNvSpPr>
                <p:nvPr/>
              </p:nvSpPr>
              <p:spPr bwMode="auto">
                <a:xfrm>
                  <a:off x="3738" y="3512"/>
                  <a:ext cx="39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200" name="Line 11"/>
                <p:cNvSpPr>
                  <a:spLocks noChangeShapeType="1"/>
                </p:cNvSpPr>
                <p:nvPr/>
              </p:nvSpPr>
              <p:spPr bwMode="auto">
                <a:xfrm flipV="1">
                  <a:off x="3694" y="3106"/>
                  <a:ext cx="280" cy="2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201" name="Line 12"/>
                <p:cNvSpPr>
                  <a:spLocks noChangeShapeType="1"/>
                </p:cNvSpPr>
                <p:nvPr/>
              </p:nvSpPr>
              <p:spPr bwMode="auto">
                <a:xfrm>
                  <a:off x="3694" y="3623"/>
                  <a:ext cx="269" cy="27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202" name="Line 13"/>
                <p:cNvSpPr>
                  <a:spLocks noChangeShapeType="1"/>
                </p:cNvSpPr>
                <p:nvPr/>
              </p:nvSpPr>
              <p:spPr bwMode="auto">
                <a:xfrm rot="1308473">
                  <a:off x="3722" y="3644"/>
                  <a:ext cx="39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203" name="Line 14"/>
                <p:cNvSpPr>
                  <a:spLocks noChangeShapeType="1"/>
                </p:cNvSpPr>
                <p:nvPr/>
              </p:nvSpPr>
              <p:spPr bwMode="auto">
                <a:xfrm rot="1308473" flipV="1">
                  <a:off x="3733" y="2961"/>
                  <a:ext cx="0" cy="4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204" name="Line 15"/>
                <p:cNvSpPr>
                  <a:spLocks noChangeShapeType="1"/>
                </p:cNvSpPr>
                <p:nvPr/>
              </p:nvSpPr>
              <p:spPr bwMode="auto">
                <a:xfrm rot="1308473" flipV="1">
                  <a:off x="3782" y="3218"/>
                  <a:ext cx="280" cy="2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205" name="Line 16"/>
                <p:cNvSpPr>
                  <a:spLocks noChangeShapeType="1"/>
                </p:cNvSpPr>
                <p:nvPr/>
              </p:nvSpPr>
              <p:spPr bwMode="auto">
                <a:xfrm rot="1308473">
                  <a:off x="3592" y="3696"/>
                  <a:ext cx="269" cy="27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9165" name="Group 17"/>
              <p:cNvGrpSpPr>
                <a:grpSpLocks/>
              </p:cNvGrpSpPr>
              <p:nvPr/>
            </p:nvGrpSpPr>
            <p:grpSpPr bwMode="auto">
              <a:xfrm>
                <a:off x="2050" y="3023"/>
                <a:ext cx="666" cy="1034"/>
                <a:chOff x="2050" y="3023"/>
                <a:chExt cx="666" cy="1034"/>
              </a:xfrm>
            </p:grpSpPr>
            <p:sp>
              <p:nvSpPr>
                <p:cNvPr id="148498" name="Oval 18"/>
                <p:cNvSpPr>
                  <a:spLocks noChangeArrowheads="1"/>
                </p:cNvSpPr>
                <p:nvPr/>
              </p:nvSpPr>
              <p:spPr bwMode="auto">
                <a:xfrm>
                  <a:off x="2495" y="3384"/>
                  <a:ext cx="221" cy="229"/>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49191" name="Line 19"/>
                <p:cNvSpPr>
                  <a:spLocks noChangeShapeType="1"/>
                </p:cNvSpPr>
                <p:nvPr/>
              </p:nvSpPr>
              <p:spPr bwMode="auto">
                <a:xfrm flipH="1">
                  <a:off x="2050" y="3505"/>
                  <a:ext cx="403"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9192" name="Line 20"/>
                <p:cNvSpPr>
                  <a:spLocks noChangeShapeType="1"/>
                </p:cNvSpPr>
                <p:nvPr/>
              </p:nvSpPr>
              <p:spPr bwMode="auto">
                <a:xfrm flipH="1" flipV="1">
                  <a:off x="2217" y="3098"/>
                  <a:ext cx="280" cy="29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9193" name="Line 21"/>
                <p:cNvSpPr>
                  <a:spLocks noChangeShapeType="1"/>
                </p:cNvSpPr>
                <p:nvPr/>
              </p:nvSpPr>
              <p:spPr bwMode="auto">
                <a:xfrm flipH="1">
                  <a:off x="2213" y="3626"/>
                  <a:ext cx="284" cy="294"/>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9194" name="Line 22"/>
                <p:cNvSpPr>
                  <a:spLocks noChangeShapeType="1"/>
                </p:cNvSpPr>
                <p:nvPr/>
              </p:nvSpPr>
              <p:spPr bwMode="auto">
                <a:xfrm rot="1378846" flipH="1">
                  <a:off x="2074" y="3368"/>
                  <a:ext cx="403"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9195" name="Line 23"/>
                <p:cNvSpPr>
                  <a:spLocks noChangeShapeType="1"/>
                </p:cNvSpPr>
                <p:nvPr/>
              </p:nvSpPr>
              <p:spPr bwMode="auto">
                <a:xfrm rot="1378846">
                  <a:off x="2462" y="3641"/>
                  <a:ext cx="0" cy="416"/>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9196" name="Line 24"/>
                <p:cNvSpPr>
                  <a:spLocks noChangeShapeType="1"/>
                </p:cNvSpPr>
                <p:nvPr/>
              </p:nvSpPr>
              <p:spPr bwMode="auto">
                <a:xfrm rot="1378846" flipH="1" flipV="1">
                  <a:off x="2335" y="3023"/>
                  <a:ext cx="280" cy="29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9197" name="Line 25"/>
                <p:cNvSpPr>
                  <a:spLocks noChangeShapeType="1"/>
                </p:cNvSpPr>
                <p:nvPr/>
              </p:nvSpPr>
              <p:spPr bwMode="auto">
                <a:xfrm rot="1378846" flipH="1">
                  <a:off x="2125" y="3508"/>
                  <a:ext cx="284" cy="294"/>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9166" name="Group 26"/>
              <p:cNvGrpSpPr>
                <a:grpSpLocks/>
              </p:cNvGrpSpPr>
              <p:nvPr/>
            </p:nvGrpSpPr>
            <p:grpSpPr bwMode="auto">
              <a:xfrm>
                <a:off x="2771" y="3341"/>
                <a:ext cx="673" cy="103"/>
                <a:chOff x="2771" y="3341"/>
                <a:chExt cx="673" cy="103"/>
              </a:xfrm>
            </p:grpSpPr>
            <p:sp>
              <p:nvSpPr>
                <p:cNvPr id="49188" name="Line 27"/>
                <p:cNvSpPr>
                  <a:spLocks noChangeShapeType="1"/>
                </p:cNvSpPr>
                <p:nvPr/>
              </p:nvSpPr>
              <p:spPr bwMode="auto">
                <a:xfrm>
                  <a:off x="3063" y="3342"/>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9189" name="Freeform 28"/>
                <p:cNvSpPr>
                  <a:spLocks/>
                </p:cNvSpPr>
                <p:nvPr/>
              </p:nvSpPr>
              <p:spPr bwMode="auto">
                <a:xfrm>
                  <a:off x="2771" y="3341"/>
                  <a:ext cx="673" cy="103"/>
                </a:xfrm>
                <a:custGeom>
                  <a:avLst/>
                  <a:gdLst>
                    <a:gd name="T0" fmla="*/ 673 w 673"/>
                    <a:gd name="T1" fmla="*/ 103 h 103"/>
                    <a:gd name="T2" fmla="*/ 478 w 673"/>
                    <a:gd name="T3" fmla="*/ 29 h 103"/>
                    <a:gd name="T4" fmla="*/ 328 w 673"/>
                    <a:gd name="T5" fmla="*/ 0 h 103"/>
                    <a:gd name="T6" fmla="*/ 155 w 673"/>
                    <a:gd name="T7" fmla="*/ 29 h 103"/>
                    <a:gd name="T8" fmla="*/ 0 w 673"/>
                    <a:gd name="T9" fmla="*/ 98 h 103"/>
                    <a:gd name="T10" fmla="*/ 0 60000 65536"/>
                    <a:gd name="T11" fmla="*/ 0 60000 65536"/>
                    <a:gd name="T12" fmla="*/ 0 60000 65536"/>
                    <a:gd name="T13" fmla="*/ 0 60000 65536"/>
                    <a:gd name="T14" fmla="*/ 0 60000 65536"/>
                    <a:gd name="T15" fmla="*/ 0 w 673"/>
                    <a:gd name="T16" fmla="*/ 0 h 103"/>
                    <a:gd name="T17" fmla="*/ 673 w 673"/>
                    <a:gd name="T18" fmla="*/ 103 h 103"/>
                  </a:gdLst>
                  <a:ahLst/>
                  <a:cxnLst>
                    <a:cxn ang="T10">
                      <a:pos x="T0" y="T1"/>
                    </a:cxn>
                    <a:cxn ang="T11">
                      <a:pos x="T2" y="T3"/>
                    </a:cxn>
                    <a:cxn ang="T12">
                      <a:pos x="T4" y="T5"/>
                    </a:cxn>
                    <a:cxn ang="T13">
                      <a:pos x="T6" y="T7"/>
                    </a:cxn>
                    <a:cxn ang="T14">
                      <a:pos x="T8" y="T9"/>
                    </a:cxn>
                  </a:cxnLst>
                  <a:rect l="T15" t="T16" r="T17" b="T18"/>
                  <a:pathLst>
                    <a:path w="673" h="103">
                      <a:moveTo>
                        <a:pt x="673" y="103"/>
                      </a:moveTo>
                      <a:cubicBezTo>
                        <a:pt x="641" y="91"/>
                        <a:pt x="535" y="46"/>
                        <a:pt x="478" y="29"/>
                      </a:cubicBezTo>
                      <a:cubicBezTo>
                        <a:pt x="421" y="12"/>
                        <a:pt x="382" y="0"/>
                        <a:pt x="328" y="0"/>
                      </a:cubicBezTo>
                      <a:cubicBezTo>
                        <a:pt x="274" y="0"/>
                        <a:pt x="210" y="13"/>
                        <a:pt x="155" y="29"/>
                      </a:cubicBezTo>
                      <a:cubicBezTo>
                        <a:pt x="100" y="45"/>
                        <a:pt x="32" y="84"/>
                        <a:pt x="0" y="9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9167" name="Group 29"/>
              <p:cNvGrpSpPr>
                <a:grpSpLocks/>
              </p:cNvGrpSpPr>
              <p:nvPr/>
            </p:nvGrpSpPr>
            <p:grpSpPr bwMode="auto">
              <a:xfrm>
                <a:off x="2747" y="3128"/>
                <a:ext cx="703" cy="247"/>
                <a:chOff x="2747" y="3128"/>
                <a:chExt cx="703" cy="247"/>
              </a:xfrm>
            </p:grpSpPr>
            <p:sp>
              <p:nvSpPr>
                <p:cNvPr id="49186" name="Freeform 30"/>
                <p:cNvSpPr>
                  <a:spLocks/>
                </p:cNvSpPr>
                <p:nvPr/>
              </p:nvSpPr>
              <p:spPr bwMode="auto">
                <a:xfrm>
                  <a:off x="2747" y="3132"/>
                  <a:ext cx="703" cy="243"/>
                </a:xfrm>
                <a:custGeom>
                  <a:avLst/>
                  <a:gdLst>
                    <a:gd name="T0" fmla="*/ 703 w 703"/>
                    <a:gd name="T1" fmla="*/ 194 h 254"/>
                    <a:gd name="T2" fmla="*/ 499 w 703"/>
                    <a:gd name="T3" fmla="*/ 60 h 254"/>
                    <a:gd name="T4" fmla="*/ 352 w 703"/>
                    <a:gd name="T5" fmla="*/ 1 h 254"/>
                    <a:gd name="T6" fmla="*/ 179 w 703"/>
                    <a:gd name="T7" fmla="*/ 63 h 254"/>
                    <a:gd name="T8" fmla="*/ 0 w 703"/>
                    <a:gd name="T9" fmla="*/ 186 h 254"/>
                    <a:gd name="T10" fmla="*/ 0 60000 65536"/>
                    <a:gd name="T11" fmla="*/ 0 60000 65536"/>
                    <a:gd name="T12" fmla="*/ 0 60000 65536"/>
                    <a:gd name="T13" fmla="*/ 0 60000 65536"/>
                    <a:gd name="T14" fmla="*/ 0 60000 65536"/>
                    <a:gd name="T15" fmla="*/ 0 w 703"/>
                    <a:gd name="T16" fmla="*/ 0 h 254"/>
                    <a:gd name="T17" fmla="*/ 703 w 703"/>
                    <a:gd name="T18" fmla="*/ 254 h 254"/>
                  </a:gdLst>
                  <a:ahLst/>
                  <a:cxnLst>
                    <a:cxn ang="T10">
                      <a:pos x="T0" y="T1"/>
                    </a:cxn>
                    <a:cxn ang="T11">
                      <a:pos x="T2" y="T3"/>
                    </a:cxn>
                    <a:cxn ang="T12">
                      <a:pos x="T4" y="T5"/>
                    </a:cxn>
                    <a:cxn ang="T13">
                      <a:pos x="T6" y="T7"/>
                    </a:cxn>
                    <a:cxn ang="T14">
                      <a:pos x="T8" y="T9"/>
                    </a:cxn>
                  </a:cxnLst>
                  <a:rect l="T15" t="T16" r="T17" b="T18"/>
                  <a:pathLst>
                    <a:path w="703" h="254">
                      <a:moveTo>
                        <a:pt x="703" y="254"/>
                      </a:moveTo>
                      <a:cubicBezTo>
                        <a:pt x="631" y="185"/>
                        <a:pt x="557" y="120"/>
                        <a:pt x="499" y="78"/>
                      </a:cubicBezTo>
                      <a:cubicBezTo>
                        <a:pt x="441" y="36"/>
                        <a:pt x="405" y="0"/>
                        <a:pt x="352" y="1"/>
                      </a:cubicBezTo>
                      <a:cubicBezTo>
                        <a:pt x="299" y="2"/>
                        <a:pt x="238" y="42"/>
                        <a:pt x="179" y="82"/>
                      </a:cubicBezTo>
                      <a:cubicBezTo>
                        <a:pt x="120" y="122"/>
                        <a:pt x="37" y="209"/>
                        <a:pt x="0" y="24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87" name="Line 31"/>
                <p:cNvSpPr>
                  <a:spLocks noChangeShapeType="1"/>
                </p:cNvSpPr>
                <p:nvPr/>
              </p:nvSpPr>
              <p:spPr bwMode="auto">
                <a:xfrm>
                  <a:off x="3069" y="3128"/>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9168" name="Group 32"/>
              <p:cNvGrpSpPr>
                <a:grpSpLocks/>
              </p:cNvGrpSpPr>
              <p:nvPr/>
            </p:nvGrpSpPr>
            <p:grpSpPr bwMode="auto">
              <a:xfrm>
                <a:off x="2684" y="2793"/>
                <a:ext cx="836" cy="542"/>
                <a:chOff x="2684" y="2891"/>
                <a:chExt cx="836" cy="444"/>
              </a:xfrm>
            </p:grpSpPr>
            <p:sp>
              <p:nvSpPr>
                <p:cNvPr id="49184" name="Freeform 33"/>
                <p:cNvSpPr>
                  <a:spLocks/>
                </p:cNvSpPr>
                <p:nvPr/>
              </p:nvSpPr>
              <p:spPr bwMode="auto">
                <a:xfrm>
                  <a:off x="2684" y="2891"/>
                  <a:ext cx="836" cy="444"/>
                </a:xfrm>
                <a:custGeom>
                  <a:avLst/>
                  <a:gdLst>
                    <a:gd name="T0" fmla="*/ 1988 w 703"/>
                    <a:gd name="T1" fmla="*/ 7242 h 254"/>
                    <a:gd name="T2" fmla="*/ 1410 w 703"/>
                    <a:gd name="T3" fmla="*/ 2222 h 254"/>
                    <a:gd name="T4" fmla="*/ 995 w 703"/>
                    <a:gd name="T5" fmla="*/ 28 h 254"/>
                    <a:gd name="T6" fmla="*/ 507 w 703"/>
                    <a:gd name="T7" fmla="*/ 2334 h 254"/>
                    <a:gd name="T8" fmla="*/ 0 w 703"/>
                    <a:gd name="T9" fmla="*/ 6899 h 254"/>
                    <a:gd name="T10" fmla="*/ 0 60000 65536"/>
                    <a:gd name="T11" fmla="*/ 0 60000 65536"/>
                    <a:gd name="T12" fmla="*/ 0 60000 65536"/>
                    <a:gd name="T13" fmla="*/ 0 60000 65536"/>
                    <a:gd name="T14" fmla="*/ 0 60000 65536"/>
                    <a:gd name="T15" fmla="*/ 0 w 703"/>
                    <a:gd name="T16" fmla="*/ 0 h 254"/>
                    <a:gd name="T17" fmla="*/ 703 w 703"/>
                    <a:gd name="T18" fmla="*/ 254 h 254"/>
                  </a:gdLst>
                  <a:ahLst/>
                  <a:cxnLst>
                    <a:cxn ang="T10">
                      <a:pos x="T0" y="T1"/>
                    </a:cxn>
                    <a:cxn ang="T11">
                      <a:pos x="T2" y="T3"/>
                    </a:cxn>
                    <a:cxn ang="T12">
                      <a:pos x="T4" y="T5"/>
                    </a:cxn>
                    <a:cxn ang="T13">
                      <a:pos x="T6" y="T7"/>
                    </a:cxn>
                    <a:cxn ang="T14">
                      <a:pos x="T8" y="T9"/>
                    </a:cxn>
                  </a:cxnLst>
                  <a:rect l="T15" t="T16" r="T17" b="T18"/>
                  <a:pathLst>
                    <a:path w="703" h="254">
                      <a:moveTo>
                        <a:pt x="703" y="254"/>
                      </a:moveTo>
                      <a:cubicBezTo>
                        <a:pt x="631" y="185"/>
                        <a:pt x="557" y="120"/>
                        <a:pt x="499" y="78"/>
                      </a:cubicBezTo>
                      <a:cubicBezTo>
                        <a:pt x="441" y="36"/>
                        <a:pt x="405" y="0"/>
                        <a:pt x="352" y="1"/>
                      </a:cubicBezTo>
                      <a:cubicBezTo>
                        <a:pt x="299" y="2"/>
                        <a:pt x="238" y="42"/>
                        <a:pt x="179" y="82"/>
                      </a:cubicBezTo>
                      <a:cubicBezTo>
                        <a:pt x="120" y="122"/>
                        <a:pt x="37" y="209"/>
                        <a:pt x="0" y="24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85" name="Line 34"/>
                <p:cNvSpPr>
                  <a:spLocks noChangeShapeType="1"/>
                </p:cNvSpPr>
                <p:nvPr/>
              </p:nvSpPr>
              <p:spPr bwMode="auto">
                <a:xfrm>
                  <a:off x="3069" y="2897"/>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9169" name="Group 35"/>
              <p:cNvGrpSpPr>
                <a:grpSpLocks/>
              </p:cNvGrpSpPr>
              <p:nvPr/>
            </p:nvGrpSpPr>
            <p:grpSpPr bwMode="auto">
              <a:xfrm>
                <a:off x="2603" y="2157"/>
                <a:ext cx="980" cy="1206"/>
                <a:chOff x="2603" y="2157"/>
                <a:chExt cx="980" cy="1206"/>
              </a:xfrm>
            </p:grpSpPr>
            <p:sp>
              <p:nvSpPr>
                <p:cNvPr id="49182" name="Freeform 36"/>
                <p:cNvSpPr>
                  <a:spLocks/>
                </p:cNvSpPr>
                <p:nvPr/>
              </p:nvSpPr>
              <p:spPr bwMode="auto">
                <a:xfrm>
                  <a:off x="2603" y="2157"/>
                  <a:ext cx="980" cy="1206"/>
                </a:xfrm>
                <a:custGeom>
                  <a:avLst/>
                  <a:gdLst>
                    <a:gd name="T0" fmla="*/ 980 w 980"/>
                    <a:gd name="T1" fmla="*/ 1206 h 1206"/>
                    <a:gd name="T2" fmla="*/ 801 w 980"/>
                    <a:gd name="T3" fmla="*/ 481 h 1206"/>
                    <a:gd name="T4" fmla="*/ 491 w 980"/>
                    <a:gd name="T5" fmla="*/ 1 h 1206"/>
                    <a:gd name="T6" fmla="*/ 179 w 980"/>
                    <a:gd name="T7" fmla="*/ 475 h 1206"/>
                    <a:gd name="T8" fmla="*/ 0 w 980"/>
                    <a:gd name="T9" fmla="*/ 1149 h 1206"/>
                    <a:gd name="T10" fmla="*/ 0 60000 65536"/>
                    <a:gd name="T11" fmla="*/ 0 60000 65536"/>
                    <a:gd name="T12" fmla="*/ 0 60000 65536"/>
                    <a:gd name="T13" fmla="*/ 0 60000 65536"/>
                    <a:gd name="T14" fmla="*/ 0 60000 65536"/>
                    <a:gd name="T15" fmla="*/ 0 w 980"/>
                    <a:gd name="T16" fmla="*/ 0 h 1206"/>
                    <a:gd name="T17" fmla="*/ 980 w 980"/>
                    <a:gd name="T18" fmla="*/ 1206 h 1206"/>
                  </a:gdLst>
                  <a:ahLst/>
                  <a:cxnLst>
                    <a:cxn ang="T10">
                      <a:pos x="T0" y="T1"/>
                    </a:cxn>
                    <a:cxn ang="T11">
                      <a:pos x="T2" y="T3"/>
                    </a:cxn>
                    <a:cxn ang="T12">
                      <a:pos x="T4" y="T5"/>
                    </a:cxn>
                    <a:cxn ang="T13">
                      <a:pos x="T6" y="T7"/>
                    </a:cxn>
                    <a:cxn ang="T14">
                      <a:pos x="T8" y="T9"/>
                    </a:cxn>
                  </a:cxnLst>
                  <a:rect l="T15" t="T16" r="T17" b="T18"/>
                  <a:pathLst>
                    <a:path w="980" h="1206">
                      <a:moveTo>
                        <a:pt x="980" y="1206"/>
                      </a:moveTo>
                      <a:cubicBezTo>
                        <a:pt x="950" y="1085"/>
                        <a:pt x="883" y="682"/>
                        <a:pt x="801" y="481"/>
                      </a:cubicBezTo>
                      <a:cubicBezTo>
                        <a:pt x="719" y="280"/>
                        <a:pt x="595" y="2"/>
                        <a:pt x="491" y="1"/>
                      </a:cubicBezTo>
                      <a:cubicBezTo>
                        <a:pt x="387" y="0"/>
                        <a:pt x="261" y="284"/>
                        <a:pt x="179" y="475"/>
                      </a:cubicBezTo>
                      <a:cubicBezTo>
                        <a:pt x="97" y="666"/>
                        <a:pt x="37" y="1009"/>
                        <a:pt x="0" y="114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83" name="Line 37"/>
                <p:cNvSpPr>
                  <a:spLocks noChangeShapeType="1"/>
                </p:cNvSpPr>
                <p:nvPr/>
              </p:nvSpPr>
              <p:spPr bwMode="auto">
                <a:xfrm>
                  <a:off x="3069" y="2161"/>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9170" name="Group 38"/>
              <p:cNvGrpSpPr>
                <a:grpSpLocks/>
              </p:cNvGrpSpPr>
              <p:nvPr/>
            </p:nvGrpSpPr>
            <p:grpSpPr bwMode="auto">
              <a:xfrm>
                <a:off x="2777" y="3577"/>
                <a:ext cx="673" cy="104"/>
                <a:chOff x="2777" y="3577"/>
                <a:chExt cx="673" cy="104"/>
              </a:xfrm>
            </p:grpSpPr>
            <p:sp>
              <p:nvSpPr>
                <p:cNvPr id="49180" name="Freeform 39"/>
                <p:cNvSpPr>
                  <a:spLocks/>
                </p:cNvSpPr>
                <p:nvPr/>
              </p:nvSpPr>
              <p:spPr bwMode="auto">
                <a:xfrm flipV="1">
                  <a:off x="2777" y="3577"/>
                  <a:ext cx="673" cy="103"/>
                </a:xfrm>
                <a:custGeom>
                  <a:avLst/>
                  <a:gdLst>
                    <a:gd name="T0" fmla="*/ 673 w 673"/>
                    <a:gd name="T1" fmla="*/ 103 h 103"/>
                    <a:gd name="T2" fmla="*/ 478 w 673"/>
                    <a:gd name="T3" fmla="*/ 29 h 103"/>
                    <a:gd name="T4" fmla="*/ 328 w 673"/>
                    <a:gd name="T5" fmla="*/ 0 h 103"/>
                    <a:gd name="T6" fmla="*/ 155 w 673"/>
                    <a:gd name="T7" fmla="*/ 29 h 103"/>
                    <a:gd name="T8" fmla="*/ 0 w 673"/>
                    <a:gd name="T9" fmla="*/ 98 h 103"/>
                    <a:gd name="T10" fmla="*/ 0 60000 65536"/>
                    <a:gd name="T11" fmla="*/ 0 60000 65536"/>
                    <a:gd name="T12" fmla="*/ 0 60000 65536"/>
                    <a:gd name="T13" fmla="*/ 0 60000 65536"/>
                    <a:gd name="T14" fmla="*/ 0 60000 65536"/>
                    <a:gd name="T15" fmla="*/ 0 w 673"/>
                    <a:gd name="T16" fmla="*/ 0 h 103"/>
                    <a:gd name="T17" fmla="*/ 673 w 673"/>
                    <a:gd name="T18" fmla="*/ 103 h 103"/>
                  </a:gdLst>
                  <a:ahLst/>
                  <a:cxnLst>
                    <a:cxn ang="T10">
                      <a:pos x="T0" y="T1"/>
                    </a:cxn>
                    <a:cxn ang="T11">
                      <a:pos x="T2" y="T3"/>
                    </a:cxn>
                    <a:cxn ang="T12">
                      <a:pos x="T4" y="T5"/>
                    </a:cxn>
                    <a:cxn ang="T13">
                      <a:pos x="T6" y="T7"/>
                    </a:cxn>
                    <a:cxn ang="T14">
                      <a:pos x="T8" y="T9"/>
                    </a:cxn>
                  </a:cxnLst>
                  <a:rect l="T15" t="T16" r="T17" b="T18"/>
                  <a:pathLst>
                    <a:path w="673" h="103">
                      <a:moveTo>
                        <a:pt x="673" y="103"/>
                      </a:moveTo>
                      <a:cubicBezTo>
                        <a:pt x="641" y="91"/>
                        <a:pt x="535" y="46"/>
                        <a:pt x="478" y="29"/>
                      </a:cubicBezTo>
                      <a:cubicBezTo>
                        <a:pt x="421" y="12"/>
                        <a:pt x="382" y="0"/>
                        <a:pt x="328" y="0"/>
                      </a:cubicBezTo>
                      <a:cubicBezTo>
                        <a:pt x="274" y="0"/>
                        <a:pt x="210" y="13"/>
                        <a:pt x="155" y="29"/>
                      </a:cubicBezTo>
                      <a:cubicBezTo>
                        <a:pt x="100" y="45"/>
                        <a:pt x="32" y="84"/>
                        <a:pt x="0" y="9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81" name="Line 40"/>
                <p:cNvSpPr>
                  <a:spLocks noChangeShapeType="1"/>
                </p:cNvSpPr>
                <p:nvPr/>
              </p:nvSpPr>
              <p:spPr bwMode="auto">
                <a:xfrm>
                  <a:off x="3069" y="3681"/>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9171" name="Group 41"/>
              <p:cNvGrpSpPr>
                <a:grpSpLocks/>
              </p:cNvGrpSpPr>
              <p:nvPr/>
            </p:nvGrpSpPr>
            <p:grpSpPr bwMode="auto">
              <a:xfrm>
                <a:off x="2747" y="3633"/>
                <a:ext cx="703" cy="243"/>
                <a:chOff x="2747" y="3633"/>
                <a:chExt cx="703" cy="243"/>
              </a:xfrm>
            </p:grpSpPr>
            <p:sp>
              <p:nvSpPr>
                <p:cNvPr id="49178" name="Freeform 42"/>
                <p:cNvSpPr>
                  <a:spLocks/>
                </p:cNvSpPr>
                <p:nvPr/>
              </p:nvSpPr>
              <p:spPr bwMode="auto">
                <a:xfrm flipV="1">
                  <a:off x="2747" y="3633"/>
                  <a:ext cx="703" cy="243"/>
                </a:xfrm>
                <a:custGeom>
                  <a:avLst/>
                  <a:gdLst>
                    <a:gd name="T0" fmla="*/ 703 w 703"/>
                    <a:gd name="T1" fmla="*/ 194 h 254"/>
                    <a:gd name="T2" fmla="*/ 499 w 703"/>
                    <a:gd name="T3" fmla="*/ 60 h 254"/>
                    <a:gd name="T4" fmla="*/ 352 w 703"/>
                    <a:gd name="T5" fmla="*/ 1 h 254"/>
                    <a:gd name="T6" fmla="*/ 179 w 703"/>
                    <a:gd name="T7" fmla="*/ 63 h 254"/>
                    <a:gd name="T8" fmla="*/ 0 w 703"/>
                    <a:gd name="T9" fmla="*/ 186 h 254"/>
                    <a:gd name="T10" fmla="*/ 0 60000 65536"/>
                    <a:gd name="T11" fmla="*/ 0 60000 65536"/>
                    <a:gd name="T12" fmla="*/ 0 60000 65536"/>
                    <a:gd name="T13" fmla="*/ 0 60000 65536"/>
                    <a:gd name="T14" fmla="*/ 0 60000 65536"/>
                    <a:gd name="T15" fmla="*/ 0 w 703"/>
                    <a:gd name="T16" fmla="*/ 0 h 254"/>
                    <a:gd name="T17" fmla="*/ 703 w 703"/>
                    <a:gd name="T18" fmla="*/ 254 h 254"/>
                  </a:gdLst>
                  <a:ahLst/>
                  <a:cxnLst>
                    <a:cxn ang="T10">
                      <a:pos x="T0" y="T1"/>
                    </a:cxn>
                    <a:cxn ang="T11">
                      <a:pos x="T2" y="T3"/>
                    </a:cxn>
                    <a:cxn ang="T12">
                      <a:pos x="T4" y="T5"/>
                    </a:cxn>
                    <a:cxn ang="T13">
                      <a:pos x="T6" y="T7"/>
                    </a:cxn>
                    <a:cxn ang="T14">
                      <a:pos x="T8" y="T9"/>
                    </a:cxn>
                  </a:cxnLst>
                  <a:rect l="T15" t="T16" r="T17" b="T18"/>
                  <a:pathLst>
                    <a:path w="703" h="254">
                      <a:moveTo>
                        <a:pt x="703" y="254"/>
                      </a:moveTo>
                      <a:cubicBezTo>
                        <a:pt x="631" y="185"/>
                        <a:pt x="557" y="120"/>
                        <a:pt x="499" y="78"/>
                      </a:cubicBezTo>
                      <a:cubicBezTo>
                        <a:pt x="441" y="36"/>
                        <a:pt x="405" y="0"/>
                        <a:pt x="352" y="1"/>
                      </a:cubicBezTo>
                      <a:cubicBezTo>
                        <a:pt x="299" y="2"/>
                        <a:pt x="238" y="42"/>
                        <a:pt x="179" y="82"/>
                      </a:cubicBezTo>
                      <a:cubicBezTo>
                        <a:pt x="120" y="122"/>
                        <a:pt x="37" y="209"/>
                        <a:pt x="0" y="24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79" name="Line 43"/>
                <p:cNvSpPr>
                  <a:spLocks noChangeShapeType="1"/>
                </p:cNvSpPr>
                <p:nvPr/>
              </p:nvSpPr>
              <p:spPr bwMode="auto">
                <a:xfrm>
                  <a:off x="3063" y="3872"/>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9172" name="Group 44"/>
              <p:cNvGrpSpPr>
                <a:grpSpLocks/>
              </p:cNvGrpSpPr>
              <p:nvPr/>
            </p:nvGrpSpPr>
            <p:grpSpPr bwMode="auto">
              <a:xfrm>
                <a:off x="2683" y="3657"/>
                <a:ext cx="836" cy="576"/>
                <a:chOff x="2683" y="3657"/>
                <a:chExt cx="836" cy="444"/>
              </a:xfrm>
            </p:grpSpPr>
            <p:sp>
              <p:nvSpPr>
                <p:cNvPr id="49176" name="Freeform 45"/>
                <p:cNvSpPr>
                  <a:spLocks/>
                </p:cNvSpPr>
                <p:nvPr/>
              </p:nvSpPr>
              <p:spPr bwMode="auto">
                <a:xfrm flipV="1">
                  <a:off x="2683" y="3657"/>
                  <a:ext cx="836" cy="444"/>
                </a:xfrm>
                <a:custGeom>
                  <a:avLst/>
                  <a:gdLst>
                    <a:gd name="T0" fmla="*/ 1988 w 703"/>
                    <a:gd name="T1" fmla="*/ 7242 h 254"/>
                    <a:gd name="T2" fmla="*/ 1410 w 703"/>
                    <a:gd name="T3" fmla="*/ 2222 h 254"/>
                    <a:gd name="T4" fmla="*/ 995 w 703"/>
                    <a:gd name="T5" fmla="*/ 28 h 254"/>
                    <a:gd name="T6" fmla="*/ 507 w 703"/>
                    <a:gd name="T7" fmla="*/ 2334 h 254"/>
                    <a:gd name="T8" fmla="*/ 0 w 703"/>
                    <a:gd name="T9" fmla="*/ 6899 h 254"/>
                    <a:gd name="T10" fmla="*/ 0 60000 65536"/>
                    <a:gd name="T11" fmla="*/ 0 60000 65536"/>
                    <a:gd name="T12" fmla="*/ 0 60000 65536"/>
                    <a:gd name="T13" fmla="*/ 0 60000 65536"/>
                    <a:gd name="T14" fmla="*/ 0 60000 65536"/>
                    <a:gd name="T15" fmla="*/ 0 w 703"/>
                    <a:gd name="T16" fmla="*/ 0 h 254"/>
                    <a:gd name="T17" fmla="*/ 703 w 703"/>
                    <a:gd name="T18" fmla="*/ 254 h 254"/>
                  </a:gdLst>
                  <a:ahLst/>
                  <a:cxnLst>
                    <a:cxn ang="T10">
                      <a:pos x="T0" y="T1"/>
                    </a:cxn>
                    <a:cxn ang="T11">
                      <a:pos x="T2" y="T3"/>
                    </a:cxn>
                    <a:cxn ang="T12">
                      <a:pos x="T4" y="T5"/>
                    </a:cxn>
                    <a:cxn ang="T13">
                      <a:pos x="T6" y="T7"/>
                    </a:cxn>
                    <a:cxn ang="T14">
                      <a:pos x="T8" y="T9"/>
                    </a:cxn>
                  </a:cxnLst>
                  <a:rect l="T15" t="T16" r="T17" b="T18"/>
                  <a:pathLst>
                    <a:path w="703" h="254">
                      <a:moveTo>
                        <a:pt x="703" y="254"/>
                      </a:moveTo>
                      <a:cubicBezTo>
                        <a:pt x="631" y="185"/>
                        <a:pt x="557" y="120"/>
                        <a:pt x="499" y="78"/>
                      </a:cubicBezTo>
                      <a:cubicBezTo>
                        <a:pt x="441" y="36"/>
                        <a:pt x="405" y="0"/>
                        <a:pt x="352" y="1"/>
                      </a:cubicBezTo>
                      <a:cubicBezTo>
                        <a:pt x="299" y="2"/>
                        <a:pt x="238" y="42"/>
                        <a:pt x="179" y="82"/>
                      </a:cubicBezTo>
                      <a:cubicBezTo>
                        <a:pt x="120" y="122"/>
                        <a:pt x="37" y="209"/>
                        <a:pt x="0" y="24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77" name="Line 46"/>
                <p:cNvSpPr>
                  <a:spLocks noChangeShapeType="1"/>
                </p:cNvSpPr>
                <p:nvPr/>
              </p:nvSpPr>
              <p:spPr bwMode="auto">
                <a:xfrm>
                  <a:off x="3063" y="4101"/>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9173" name="Group 47"/>
              <p:cNvGrpSpPr>
                <a:grpSpLocks/>
              </p:cNvGrpSpPr>
              <p:nvPr/>
            </p:nvGrpSpPr>
            <p:grpSpPr bwMode="auto">
              <a:xfrm>
                <a:off x="2771" y="3508"/>
                <a:ext cx="656" cy="0"/>
                <a:chOff x="2771" y="3508"/>
                <a:chExt cx="656" cy="0"/>
              </a:xfrm>
            </p:grpSpPr>
            <p:sp>
              <p:nvSpPr>
                <p:cNvPr id="49174" name="Line 48"/>
                <p:cNvSpPr>
                  <a:spLocks noChangeShapeType="1"/>
                </p:cNvSpPr>
                <p:nvPr/>
              </p:nvSpPr>
              <p:spPr bwMode="auto">
                <a:xfrm>
                  <a:off x="3069" y="3508"/>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9175" name="Line 49"/>
                <p:cNvSpPr>
                  <a:spLocks noChangeShapeType="1"/>
                </p:cNvSpPr>
                <p:nvPr/>
              </p:nvSpPr>
              <p:spPr bwMode="auto">
                <a:xfrm flipH="1">
                  <a:off x="2771" y="3508"/>
                  <a:ext cx="6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sp>
        <p:nvSpPr>
          <p:cNvPr id="148530" name="Oval 50"/>
          <p:cNvSpPr>
            <a:spLocks noChangeArrowheads="1"/>
          </p:cNvSpPr>
          <p:nvPr/>
        </p:nvSpPr>
        <p:spPr bwMode="auto">
          <a:xfrm>
            <a:off x="8205788" y="4162425"/>
            <a:ext cx="133350" cy="133350"/>
          </a:xfrm>
          <a:prstGeom prst="ellipse">
            <a:avLst/>
          </a:prstGeom>
          <a:gradFill rotWithShape="1">
            <a:gsLst>
              <a:gs pos="0">
                <a:srgbClr val="FF9999"/>
              </a:gs>
              <a:gs pos="100000">
                <a:srgbClr val="764747"/>
              </a:gs>
            </a:gsLst>
            <a:path path="shape">
              <a:fillToRect l="50000" t="50000" r="50000" b="50000"/>
            </a:path>
          </a:gradFill>
          <a:ln w="9525">
            <a:solidFill>
              <a:schemeClr val="tx1"/>
            </a:solidFill>
            <a:round/>
            <a:headEnd/>
            <a:tailEnd/>
          </a:ln>
        </p:spPr>
        <p:txBody>
          <a:bodyPr wrap="none" anchor="ctr"/>
          <a:lstStyle/>
          <a:p>
            <a:pPr>
              <a:defRPr/>
            </a:pPr>
            <a:endParaRPr lang="en-US">
              <a:latin typeface="+mn-lt"/>
            </a:endParaRPr>
          </a:p>
        </p:txBody>
      </p:sp>
      <p:sp>
        <p:nvSpPr>
          <p:cNvPr id="148531" name="Oval 51"/>
          <p:cNvSpPr>
            <a:spLocks noChangeArrowheads="1"/>
          </p:cNvSpPr>
          <p:nvPr/>
        </p:nvSpPr>
        <p:spPr bwMode="auto">
          <a:xfrm>
            <a:off x="7424738" y="5607050"/>
            <a:ext cx="133350" cy="133350"/>
          </a:xfrm>
          <a:prstGeom prst="ellipse">
            <a:avLst/>
          </a:prstGeom>
          <a:gradFill rotWithShape="1">
            <a:gsLst>
              <a:gs pos="0">
                <a:srgbClr val="FF9999"/>
              </a:gs>
              <a:gs pos="100000">
                <a:srgbClr val="764747"/>
              </a:gs>
            </a:gsLst>
            <a:path path="shape">
              <a:fillToRect l="50000" t="50000" r="50000" b="50000"/>
            </a:path>
          </a:gradFill>
          <a:ln w="9525">
            <a:solidFill>
              <a:schemeClr val="tx1"/>
            </a:solidFill>
            <a:round/>
            <a:headEnd/>
            <a:tailEnd/>
          </a:ln>
        </p:spPr>
        <p:txBody>
          <a:bodyPr wrap="none" anchor="ctr"/>
          <a:lstStyle/>
          <a:p>
            <a:pPr>
              <a:defRPr/>
            </a:pPr>
            <a:endParaRPr lang="en-US">
              <a:latin typeface="+mn-lt"/>
            </a:endParaRPr>
          </a:p>
        </p:txBody>
      </p:sp>
      <p:sp>
        <p:nvSpPr>
          <p:cNvPr id="148532" name="Text Box 52"/>
          <p:cNvSpPr txBox="1">
            <a:spLocks noChangeArrowheads="1"/>
          </p:cNvSpPr>
          <p:nvPr/>
        </p:nvSpPr>
        <p:spPr bwMode="auto">
          <a:xfrm>
            <a:off x="8169275" y="3773488"/>
            <a:ext cx="390525" cy="461962"/>
          </a:xfrm>
          <a:prstGeom prst="rect">
            <a:avLst/>
          </a:prstGeom>
          <a:noFill/>
          <a:ln w="9525">
            <a:noFill/>
            <a:miter lim="800000"/>
            <a:headEnd/>
            <a:tailEnd/>
          </a:ln>
        </p:spPr>
        <p:txBody>
          <a:bodyPr wrap="none">
            <a:spAutoFit/>
          </a:bodyPr>
          <a:lstStyle/>
          <a:p>
            <a:pPr>
              <a:defRPr/>
            </a:pPr>
            <a:r>
              <a:rPr lang="en-US">
                <a:latin typeface="+mn-lt"/>
              </a:rPr>
              <a:t>A</a:t>
            </a:r>
          </a:p>
        </p:txBody>
      </p:sp>
      <p:sp>
        <p:nvSpPr>
          <p:cNvPr id="148533" name="Text Box 53"/>
          <p:cNvSpPr txBox="1">
            <a:spLocks noChangeArrowheads="1"/>
          </p:cNvSpPr>
          <p:nvPr/>
        </p:nvSpPr>
        <p:spPr bwMode="auto">
          <a:xfrm>
            <a:off x="7537450" y="5683250"/>
            <a:ext cx="390525" cy="461963"/>
          </a:xfrm>
          <a:prstGeom prst="rect">
            <a:avLst/>
          </a:prstGeom>
          <a:noFill/>
          <a:ln w="9525">
            <a:noFill/>
            <a:miter lim="800000"/>
            <a:headEnd/>
            <a:tailEnd/>
          </a:ln>
        </p:spPr>
        <p:txBody>
          <a:bodyPr wrap="none">
            <a:spAutoFit/>
          </a:bodyPr>
          <a:lstStyle/>
          <a:p>
            <a:pPr>
              <a:defRPr/>
            </a:pPr>
            <a:r>
              <a:rPr lang="en-US">
                <a:latin typeface="+mn-lt"/>
              </a:rPr>
              <a:t>B</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5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3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8484">
                                            <p:txEl>
                                              <p:pRg st="0" end="0"/>
                                            </p:txEl>
                                          </p:spTgt>
                                        </p:tgtEl>
                                        <p:attrNameLst>
                                          <p:attrName>style.visibility</p:attrName>
                                        </p:attrNameLst>
                                      </p:cBhvr>
                                      <p:to>
                                        <p:strVal val="visible"/>
                                      </p:to>
                                    </p:set>
                                    <p:anim calcmode="lin" valueType="num">
                                      <p:cBhvr additive="base">
                                        <p:cTn id="13" dur="500" fill="hold"/>
                                        <p:tgtEl>
                                          <p:spTgt spid="14848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848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subTnLst>
                                    <p:audio>
                                      <p:cMediaNode>
                                        <p:cTn display="0" masterRel="sameClick">
                                          <p:stCondLst>
                                            <p:cond evt="begin" delay="0">
                                              <p:tn val="15"/>
                                            </p:cond>
                                          </p:stCondLst>
                                          <p:endCondLst>
                                            <p:cond evt="onStopAudio" delay="0">
                                              <p:tgtEl>
                                                <p:sldTgt/>
                                              </p:tgtEl>
                                            </p:cond>
                                          </p:endCondLst>
                                        </p:cTn>
                                        <p:tgtEl>
                                          <p:sndTgt r:embed="rId5" name="voltage.wav"/>
                                        </p:tgtEl>
                                      </p:cMediaNode>
                                    </p:audio>
                                  </p:subTnLst>
                                </p:cTn>
                              </p:par>
                            </p:childTnLst>
                          </p:cTn>
                        </p:par>
                        <p:par>
                          <p:cTn id="18" fill="hold" nodeType="afterGroup">
                            <p:stCondLst>
                              <p:cond delay="500"/>
                            </p:stCondLst>
                            <p:childTnLst>
                              <p:par>
                                <p:cTn id="19" presetID="53" presetClass="entr" presetSubtype="0" fill="hold" grpId="0" nodeType="afterEffect">
                                  <p:stCondLst>
                                    <p:cond delay="0"/>
                                  </p:stCondLst>
                                  <p:childTnLst>
                                    <p:set>
                                      <p:cBhvr>
                                        <p:cTn id="20" dur="1" fill="hold">
                                          <p:stCondLst>
                                            <p:cond delay="0"/>
                                          </p:stCondLst>
                                        </p:cTn>
                                        <p:tgtEl>
                                          <p:spTgt spid="148530"/>
                                        </p:tgtEl>
                                        <p:attrNameLst>
                                          <p:attrName>style.visibility</p:attrName>
                                        </p:attrNameLst>
                                      </p:cBhvr>
                                      <p:to>
                                        <p:strVal val="visible"/>
                                      </p:to>
                                    </p:set>
                                    <p:anim calcmode="lin" valueType="num">
                                      <p:cBhvr>
                                        <p:cTn id="21" dur="500" fill="hold"/>
                                        <p:tgtEl>
                                          <p:spTgt spid="148530"/>
                                        </p:tgtEl>
                                        <p:attrNameLst>
                                          <p:attrName>ppt_w</p:attrName>
                                        </p:attrNameLst>
                                      </p:cBhvr>
                                      <p:tavLst>
                                        <p:tav tm="0">
                                          <p:val>
                                            <p:fltVal val="0"/>
                                          </p:val>
                                        </p:tav>
                                        <p:tav tm="100000">
                                          <p:val>
                                            <p:strVal val="#ppt_w"/>
                                          </p:val>
                                        </p:tav>
                                      </p:tavLst>
                                    </p:anim>
                                    <p:anim calcmode="lin" valueType="num">
                                      <p:cBhvr>
                                        <p:cTn id="22" dur="500" fill="hold"/>
                                        <p:tgtEl>
                                          <p:spTgt spid="148530"/>
                                        </p:tgtEl>
                                        <p:attrNameLst>
                                          <p:attrName>ppt_h</p:attrName>
                                        </p:attrNameLst>
                                      </p:cBhvr>
                                      <p:tavLst>
                                        <p:tav tm="0">
                                          <p:val>
                                            <p:fltVal val="0"/>
                                          </p:val>
                                        </p:tav>
                                        <p:tav tm="100000">
                                          <p:val>
                                            <p:strVal val="#ppt_h"/>
                                          </p:val>
                                        </p:tav>
                                      </p:tavLst>
                                    </p:anim>
                                    <p:animEffect transition="in" filter="fade">
                                      <p:cBhvr>
                                        <p:cTn id="23" dur="500"/>
                                        <p:tgtEl>
                                          <p:spTgt spid="148530"/>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4" fill="hold" nodeType="afterGroup">
                            <p:stCondLst>
                              <p:cond delay="1000"/>
                            </p:stCondLst>
                            <p:childTnLst>
                              <p:par>
                                <p:cTn id="25" presetID="53" presetClass="entr" presetSubtype="0" fill="hold" grpId="0" nodeType="afterEffect">
                                  <p:stCondLst>
                                    <p:cond delay="0"/>
                                  </p:stCondLst>
                                  <p:childTnLst>
                                    <p:set>
                                      <p:cBhvr>
                                        <p:cTn id="26" dur="1" fill="hold">
                                          <p:stCondLst>
                                            <p:cond delay="0"/>
                                          </p:stCondLst>
                                        </p:cTn>
                                        <p:tgtEl>
                                          <p:spTgt spid="148532"/>
                                        </p:tgtEl>
                                        <p:attrNameLst>
                                          <p:attrName>style.visibility</p:attrName>
                                        </p:attrNameLst>
                                      </p:cBhvr>
                                      <p:to>
                                        <p:strVal val="visible"/>
                                      </p:to>
                                    </p:set>
                                    <p:anim calcmode="lin" valueType="num">
                                      <p:cBhvr>
                                        <p:cTn id="27" dur="500" fill="hold"/>
                                        <p:tgtEl>
                                          <p:spTgt spid="148532"/>
                                        </p:tgtEl>
                                        <p:attrNameLst>
                                          <p:attrName>ppt_w</p:attrName>
                                        </p:attrNameLst>
                                      </p:cBhvr>
                                      <p:tavLst>
                                        <p:tav tm="0">
                                          <p:val>
                                            <p:fltVal val="0"/>
                                          </p:val>
                                        </p:tav>
                                        <p:tav tm="100000">
                                          <p:val>
                                            <p:strVal val="#ppt_w"/>
                                          </p:val>
                                        </p:tav>
                                      </p:tavLst>
                                    </p:anim>
                                    <p:anim calcmode="lin" valueType="num">
                                      <p:cBhvr>
                                        <p:cTn id="28" dur="500" fill="hold"/>
                                        <p:tgtEl>
                                          <p:spTgt spid="148532"/>
                                        </p:tgtEl>
                                        <p:attrNameLst>
                                          <p:attrName>ppt_h</p:attrName>
                                        </p:attrNameLst>
                                      </p:cBhvr>
                                      <p:tavLst>
                                        <p:tav tm="0">
                                          <p:val>
                                            <p:fltVal val="0"/>
                                          </p:val>
                                        </p:tav>
                                        <p:tav tm="100000">
                                          <p:val>
                                            <p:strVal val="#ppt_h"/>
                                          </p:val>
                                        </p:tav>
                                      </p:tavLst>
                                    </p:anim>
                                    <p:animEffect transition="in" filter="fade">
                                      <p:cBhvr>
                                        <p:cTn id="29" dur="500"/>
                                        <p:tgtEl>
                                          <p:spTgt spid="148532"/>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par>
                          <p:cTn id="30" fill="hold" nodeType="afterGroup">
                            <p:stCondLst>
                              <p:cond delay="1500"/>
                            </p:stCondLst>
                            <p:childTnLst>
                              <p:par>
                                <p:cTn id="31" presetID="53" presetClass="entr" presetSubtype="0" fill="hold" grpId="0" nodeType="afterEffect">
                                  <p:stCondLst>
                                    <p:cond delay="0"/>
                                  </p:stCondLst>
                                  <p:childTnLst>
                                    <p:set>
                                      <p:cBhvr>
                                        <p:cTn id="32" dur="1" fill="hold">
                                          <p:stCondLst>
                                            <p:cond delay="0"/>
                                          </p:stCondLst>
                                        </p:cTn>
                                        <p:tgtEl>
                                          <p:spTgt spid="148531"/>
                                        </p:tgtEl>
                                        <p:attrNameLst>
                                          <p:attrName>style.visibility</p:attrName>
                                        </p:attrNameLst>
                                      </p:cBhvr>
                                      <p:to>
                                        <p:strVal val="visible"/>
                                      </p:to>
                                    </p:set>
                                    <p:anim calcmode="lin" valueType="num">
                                      <p:cBhvr>
                                        <p:cTn id="33" dur="500" fill="hold"/>
                                        <p:tgtEl>
                                          <p:spTgt spid="148531"/>
                                        </p:tgtEl>
                                        <p:attrNameLst>
                                          <p:attrName>ppt_w</p:attrName>
                                        </p:attrNameLst>
                                      </p:cBhvr>
                                      <p:tavLst>
                                        <p:tav tm="0">
                                          <p:val>
                                            <p:fltVal val="0"/>
                                          </p:val>
                                        </p:tav>
                                        <p:tav tm="100000">
                                          <p:val>
                                            <p:strVal val="#ppt_w"/>
                                          </p:val>
                                        </p:tav>
                                      </p:tavLst>
                                    </p:anim>
                                    <p:anim calcmode="lin" valueType="num">
                                      <p:cBhvr>
                                        <p:cTn id="34" dur="500" fill="hold"/>
                                        <p:tgtEl>
                                          <p:spTgt spid="148531"/>
                                        </p:tgtEl>
                                        <p:attrNameLst>
                                          <p:attrName>ppt_h</p:attrName>
                                        </p:attrNameLst>
                                      </p:cBhvr>
                                      <p:tavLst>
                                        <p:tav tm="0">
                                          <p:val>
                                            <p:fltVal val="0"/>
                                          </p:val>
                                        </p:tav>
                                        <p:tav tm="100000">
                                          <p:val>
                                            <p:strVal val="#ppt_h"/>
                                          </p:val>
                                        </p:tav>
                                      </p:tavLst>
                                    </p:anim>
                                    <p:animEffect transition="in" filter="fade">
                                      <p:cBhvr>
                                        <p:cTn id="35" dur="500"/>
                                        <p:tgtEl>
                                          <p:spTgt spid="148531"/>
                                        </p:tgtEl>
                                      </p:cBhvr>
                                    </p:animEffect>
                                  </p:childTnLst>
                                  <p:subTnLst>
                                    <p:audio>
                                      <p:cMediaNode>
                                        <p:cTn display="0" masterRel="sameClick">
                                          <p:stCondLst>
                                            <p:cond evt="begin" delay="0">
                                              <p:tn val="31"/>
                                            </p:cond>
                                          </p:stCondLst>
                                          <p:endCondLst>
                                            <p:cond evt="onStopAudio" delay="0">
                                              <p:tgtEl>
                                                <p:sldTgt/>
                                              </p:tgtEl>
                                            </p:cond>
                                          </p:endCondLst>
                                        </p:cTn>
                                        <p:tgtEl>
                                          <p:sndTgt r:embed="rId3" name="camera.wav"/>
                                        </p:tgtEl>
                                      </p:cMediaNode>
                                    </p:audio>
                                  </p:subTnLst>
                                </p:cTn>
                              </p:par>
                            </p:childTnLst>
                          </p:cTn>
                        </p:par>
                        <p:par>
                          <p:cTn id="36" fill="hold" nodeType="afterGroup">
                            <p:stCondLst>
                              <p:cond delay="2000"/>
                            </p:stCondLst>
                            <p:childTnLst>
                              <p:par>
                                <p:cTn id="37" presetID="53" presetClass="entr" presetSubtype="0" fill="hold" grpId="0" nodeType="afterEffect">
                                  <p:stCondLst>
                                    <p:cond delay="0"/>
                                  </p:stCondLst>
                                  <p:childTnLst>
                                    <p:set>
                                      <p:cBhvr>
                                        <p:cTn id="38" dur="1" fill="hold">
                                          <p:stCondLst>
                                            <p:cond delay="0"/>
                                          </p:stCondLst>
                                        </p:cTn>
                                        <p:tgtEl>
                                          <p:spTgt spid="148533"/>
                                        </p:tgtEl>
                                        <p:attrNameLst>
                                          <p:attrName>style.visibility</p:attrName>
                                        </p:attrNameLst>
                                      </p:cBhvr>
                                      <p:to>
                                        <p:strVal val="visible"/>
                                      </p:to>
                                    </p:set>
                                    <p:anim calcmode="lin" valueType="num">
                                      <p:cBhvr>
                                        <p:cTn id="39" dur="500" fill="hold"/>
                                        <p:tgtEl>
                                          <p:spTgt spid="148533"/>
                                        </p:tgtEl>
                                        <p:attrNameLst>
                                          <p:attrName>ppt_w</p:attrName>
                                        </p:attrNameLst>
                                      </p:cBhvr>
                                      <p:tavLst>
                                        <p:tav tm="0">
                                          <p:val>
                                            <p:fltVal val="0"/>
                                          </p:val>
                                        </p:tav>
                                        <p:tav tm="100000">
                                          <p:val>
                                            <p:strVal val="#ppt_w"/>
                                          </p:val>
                                        </p:tav>
                                      </p:tavLst>
                                    </p:anim>
                                    <p:anim calcmode="lin" valueType="num">
                                      <p:cBhvr>
                                        <p:cTn id="40" dur="500" fill="hold"/>
                                        <p:tgtEl>
                                          <p:spTgt spid="148533"/>
                                        </p:tgtEl>
                                        <p:attrNameLst>
                                          <p:attrName>ppt_h</p:attrName>
                                        </p:attrNameLst>
                                      </p:cBhvr>
                                      <p:tavLst>
                                        <p:tav tm="0">
                                          <p:val>
                                            <p:fltVal val="0"/>
                                          </p:val>
                                        </p:tav>
                                        <p:tav tm="100000">
                                          <p:val>
                                            <p:strVal val="#ppt_h"/>
                                          </p:val>
                                        </p:tav>
                                      </p:tavLst>
                                    </p:anim>
                                    <p:animEffect transition="in" filter="fade">
                                      <p:cBhvr>
                                        <p:cTn id="41" dur="500"/>
                                        <p:tgtEl>
                                          <p:spTgt spid="148533"/>
                                        </p:tgtEl>
                                      </p:cBhvr>
                                    </p:animEffect>
                                  </p:childTnLst>
                                  <p:subTnLst>
                                    <p:audio>
                                      <p:cMediaNode>
                                        <p:cTn display="0" masterRel="sameClick">
                                          <p:stCondLst>
                                            <p:cond evt="begin" delay="0">
                                              <p:tn val="37"/>
                                            </p:cond>
                                          </p:stCondLst>
                                          <p:endCondLst>
                                            <p:cond evt="onStopAudio" delay="0">
                                              <p:tgtEl>
                                                <p:sldTgt/>
                                              </p:tgtEl>
                                            </p:cond>
                                          </p:endCondLst>
                                        </p:cTn>
                                        <p:tgtEl>
                                          <p:sndTgt r:embed="rId3" name="camera.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148484">
                                            <p:txEl>
                                              <p:pRg st="5" end="5"/>
                                            </p:txEl>
                                          </p:spTgt>
                                        </p:tgtEl>
                                        <p:attrNameLst>
                                          <p:attrName>style.visibility</p:attrName>
                                        </p:attrNameLst>
                                      </p:cBhvr>
                                      <p:to>
                                        <p:strVal val="visible"/>
                                      </p:to>
                                    </p:set>
                                    <p:anim calcmode="lin" valueType="num">
                                      <p:cBhvr additive="base">
                                        <p:cTn id="46" dur="500" fill="hold"/>
                                        <p:tgtEl>
                                          <p:spTgt spid="148484">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4848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148484">
                                            <p:txEl>
                                              <p:pRg st="6" end="6"/>
                                            </p:txEl>
                                          </p:spTgt>
                                        </p:tgtEl>
                                        <p:attrNameLst>
                                          <p:attrName>style.visibility</p:attrName>
                                        </p:attrNameLst>
                                      </p:cBhvr>
                                      <p:to>
                                        <p:strVal val="visible"/>
                                      </p:to>
                                    </p:set>
                                    <p:anim calcmode="lin" valueType="num">
                                      <p:cBhvr additive="base">
                                        <p:cTn id="52" dur="500" fill="hold"/>
                                        <p:tgtEl>
                                          <p:spTgt spid="148484">
                                            <p:txEl>
                                              <p:pRg st="6" end="6"/>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4848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0" presetClass="path" presetSubtype="0" accel="50000" decel="50000" fill="hold" grpId="1" nodeType="clickEffect">
                                  <p:stCondLst>
                                    <p:cond delay="0"/>
                                  </p:stCondLst>
                                  <p:childTnLst>
                                    <p:animMotion origin="layout" path="M -0.0007 0.00092 C -0.00538 -0.03056 -0.01007 -0.06181 -0.01528 -0.08866 C -0.02049 -0.11551 -0.02552 -0.13704 -0.03229 -0.16042 C -0.03906 -0.1838 -0.04931 -0.21227 -0.05608 -0.22894 C -0.06285 -0.24561 -0.06823 -0.25394 -0.07309 -0.26042 C -0.07795 -0.2669 -0.08091 -0.2676 -0.0849 -0.2676 C -0.08889 -0.2676 -0.09219 -0.26621 -0.09688 -0.26042 C -0.10156 -0.25463 -0.1066 -0.24537 -0.1125 -0.23241 C -0.11841 -0.21945 -0.12587 -0.20209 -0.13229 -0.18334 C -0.13872 -0.16459 -0.14514 -0.14491 -0.1507 -0.12014 C -0.15625 -0.09537 -0.16181 -0.05533 -0.16528 -0.03426 C -0.16875 -0.0132 -0.17084 -0.00602 -0.17188 0.00625 C -0.17292 0.01852 -0.1724 0.02893 -0.17188 0.03958 " pathEditMode="relative" ptsTypes="aaaaaaaaaaaaA">
                                      <p:cBhvr>
                                        <p:cTn id="57" dur="2000" fill="hold"/>
                                        <p:tgtEl>
                                          <p:spTgt spid="148530"/>
                                        </p:tgtEl>
                                        <p:attrNameLst>
                                          <p:attrName>ppt_x</p:attrName>
                                          <p:attrName>ppt_y</p:attrName>
                                        </p:attrNameLst>
                                      </p:cBhvr>
                                    </p:animMotion>
                                  </p:childTnLst>
                                  <p:subTnLst>
                                    <p:audio>
                                      <p:cMediaNode>
                                        <p:cTn display="0" masterRel="sameClick">
                                          <p:stCondLst>
                                            <p:cond evt="begin" delay="0">
                                              <p:tn val="56"/>
                                            </p:cond>
                                          </p:stCondLst>
                                          <p:endCondLst>
                                            <p:cond evt="onStopAudio" delay="0">
                                              <p:tgtEl>
                                                <p:sldTgt/>
                                              </p:tgtEl>
                                            </p:cond>
                                          </p:endCondLst>
                                        </p:cTn>
                                        <p:tgtEl>
                                          <p:sndTgt r:embed="rId6" name="drumroll.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0" presetClass="path" presetSubtype="0" accel="50000" decel="50000" fill="hold" grpId="1" nodeType="clickEffect">
                                  <p:stCondLst>
                                    <p:cond delay="0"/>
                                  </p:stCondLst>
                                  <p:childTnLst>
                                    <p:animMotion origin="layout" path="M 0.00052 -0.00092 C -0.0033 -0.00138 -0.00712 -0.00185 -0.01146 -0.00625 C -0.0158 -0.01064 -0.02066 -0.01875 -0.02587 -0.02731 C -0.03108 -0.03587 -0.0375 -0.04606 -0.04288 -0.05717 C -0.04826 -0.06828 -0.05399 -0.08287 -0.05868 -0.09398 C -0.06337 -0.10509 -0.06597 -0.11134 -0.07066 -0.12384 C -0.07535 -0.13634 -0.0809 -0.153 -0.08646 -0.16944 " pathEditMode="relative" ptsTypes="aaaaaaA">
                                      <p:cBhvr>
                                        <p:cTn id="61" dur="2000" fill="hold"/>
                                        <p:tgtEl>
                                          <p:spTgt spid="148531"/>
                                        </p:tgtEl>
                                        <p:attrNameLst>
                                          <p:attrName>ppt_x</p:attrName>
                                          <p:attrName>ppt_y</p:attrName>
                                        </p:attrNameLst>
                                      </p:cBhvr>
                                    </p:animMotion>
                                  </p:childTnLst>
                                  <p:subTnLst>
                                    <p:audio>
                                      <p:cMediaNode>
                                        <p:cTn display="0" masterRel="sameClick">
                                          <p:stCondLst>
                                            <p:cond evt="begin" delay="0">
                                              <p:tn val="60"/>
                                            </p:cond>
                                          </p:stCondLst>
                                          <p:endCondLst>
                                            <p:cond evt="onStopAudio" delay="0">
                                              <p:tgtEl>
                                                <p:sldTgt/>
                                              </p:tgtEl>
                                            </p:cond>
                                          </p:endCondLst>
                                        </p:cTn>
                                        <p:tgtEl>
                                          <p:sndTgt r:embed="rId6"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530" grpId="0" animBg="1"/>
      <p:bldP spid="148530" grpId="1" animBg="1"/>
      <p:bldP spid="148531" grpId="0" animBg="1"/>
      <p:bldP spid="148531" grpId="1" animBg="1"/>
      <p:bldP spid="148532" grpId="0"/>
      <p:bldP spid="14853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687388" y="1982788"/>
            <a:ext cx="7772400" cy="4875212"/>
          </a:xfrm>
          <a:prstGeom prst="rect">
            <a:avLst/>
          </a:prstGeom>
          <a:solidFill>
            <a:srgbClr val="CCFFCC"/>
          </a:solidFill>
          <a:ln w="9525">
            <a:noFill/>
            <a:miter lim="800000"/>
            <a:headEnd/>
            <a:tailEnd/>
          </a:ln>
        </p:spPr>
        <p:txBody>
          <a:bodyPr/>
          <a:lstStyle/>
          <a:p>
            <a:pPr eaLnBrk="0" hangingPunct="0">
              <a:spcBef>
                <a:spcPct val="20000"/>
              </a:spcBef>
              <a:defRPr/>
            </a:pPr>
            <a:r>
              <a:rPr lang="en-US" dirty="0">
                <a:latin typeface="+mn-lt"/>
                <a:sym typeface="Symbol" pitchFamily="18" charset="2"/>
              </a:rPr>
              <a:t>PRACTICE: Suppose small negative charges              are placed at points A and B in the electric                             field of the dipole, as shown. Trace their                             paths when released.</a:t>
            </a:r>
          </a:p>
          <a:p>
            <a:pPr eaLnBrk="0" hangingPunct="0">
              <a:spcBef>
                <a:spcPct val="20000"/>
              </a:spcBef>
              <a:defRPr/>
            </a:pPr>
            <a:endParaRPr lang="en-US" dirty="0">
              <a:latin typeface="+mn-lt"/>
              <a:sym typeface="Symbol" pitchFamily="18" charset="2"/>
            </a:endParaRPr>
          </a:p>
          <a:p>
            <a:pPr eaLnBrk="0" hangingPunct="0">
              <a:spcBef>
                <a:spcPct val="20000"/>
              </a:spcBef>
              <a:defRPr/>
            </a:pPr>
            <a:endParaRPr lang="en-US" dirty="0">
              <a:latin typeface="+mn-lt"/>
              <a:sym typeface="Symbol" pitchFamily="18" charset="2"/>
            </a:endParaRPr>
          </a:p>
          <a:p>
            <a:pPr eaLnBrk="0" hangingPunct="0">
              <a:spcBef>
                <a:spcPct val="20000"/>
              </a:spcBef>
              <a:defRPr/>
            </a:pPr>
            <a:endParaRPr lang="en-US" dirty="0">
              <a:latin typeface="+mn-lt"/>
              <a:sym typeface="Symbol" pitchFamily="18" charset="2"/>
            </a:endParaRPr>
          </a:p>
          <a:p>
            <a:pPr eaLnBrk="0" hangingPunct="0">
              <a:spcBef>
                <a:spcPct val="20000"/>
              </a:spcBef>
              <a:defRPr/>
            </a:pPr>
            <a:r>
              <a:rPr lang="en-US" dirty="0">
                <a:latin typeface="+mn-lt"/>
                <a:sym typeface="Symbol" pitchFamily="18" charset="2"/>
              </a:rPr>
              <a:t>SOLUTION:</a:t>
            </a:r>
          </a:p>
          <a:p>
            <a:pPr eaLnBrk="0" hangingPunct="0">
              <a:spcBef>
                <a:spcPct val="20000"/>
              </a:spcBef>
              <a:defRPr/>
            </a:pPr>
            <a:r>
              <a:rPr lang="en-US" dirty="0">
                <a:latin typeface="+mn-lt"/>
                <a:sym typeface="Symbol" pitchFamily="18" charset="2"/>
              </a:rPr>
              <a:t>Just remember: (-) charges travel                                    </a:t>
            </a:r>
            <a:r>
              <a:rPr lang="en-US" u="sng" dirty="0">
                <a:latin typeface="+mn-lt"/>
                <a:sym typeface="Symbol" pitchFamily="18" charset="2"/>
              </a:rPr>
              <a:t>against</a:t>
            </a:r>
            <a:r>
              <a:rPr lang="en-US" dirty="0">
                <a:latin typeface="+mn-lt"/>
                <a:sym typeface="Symbol" pitchFamily="18" charset="2"/>
              </a:rPr>
              <a:t> the field arrows and on the                                        field lines.</a:t>
            </a:r>
          </a:p>
        </p:txBody>
      </p:sp>
      <p:sp>
        <p:nvSpPr>
          <p:cNvPr id="50179" name="Rectangle 4"/>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grpSp>
        <p:nvGrpSpPr>
          <p:cNvPr id="2" name="Group 5"/>
          <p:cNvGrpSpPr>
            <a:grpSpLocks/>
          </p:cNvGrpSpPr>
          <p:nvPr/>
        </p:nvGrpSpPr>
        <p:grpSpPr bwMode="auto">
          <a:xfrm>
            <a:off x="5832475" y="2389188"/>
            <a:ext cx="3311525" cy="4324350"/>
            <a:chOff x="1918" y="2157"/>
            <a:chExt cx="2086" cy="2724"/>
          </a:xfrm>
        </p:grpSpPr>
        <p:sp>
          <p:nvSpPr>
            <p:cNvPr id="50186" name="Freeform 6"/>
            <p:cNvSpPr>
              <a:spLocks/>
            </p:cNvSpPr>
            <p:nvPr/>
          </p:nvSpPr>
          <p:spPr bwMode="auto">
            <a:xfrm flipV="1">
              <a:off x="2477" y="3675"/>
              <a:ext cx="980" cy="1206"/>
            </a:xfrm>
            <a:custGeom>
              <a:avLst/>
              <a:gdLst>
                <a:gd name="T0" fmla="*/ 980 w 980"/>
                <a:gd name="T1" fmla="*/ 1206 h 1206"/>
                <a:gd name="T2" fmla="*/ 801 w 980"/>
                <a:gd name="T3" fmla="*/ 481 h 1206"/>
                <a:gd name="T4" fmla="*/ 491 w 980"/>
                <a:gd name="T5" fmla="*/ 1 h 1206"/>
                <a:gd name="T6" fmla="*/ 179 w 980"/>
                <a:gd name="T7" fmla="*/ 475 h 1206"/>
                <a:gd name="T8" fmla="*/ 0 w 980"/>
                <a:gd name="T9" fmla="*/ 1149 h 1206"/>
                <a:gd name="T10" fmla="*/ 0 60000 65536"/>
                <a:gd name="T11" fmla="*/ 0 60000 65536"/>
                <a:gd name="T12" fmla="*/ 0 60000 65536"/>
                <a:gd name="T13" fmla="*/ 0 60000 65536"/>
                <a:gd name="T14" fmla="*/ 0 60000 65536"/>
                <a:gd name="T15" fmla="*/ 0 w 980"/>
                <a:gd name="T16" fmla="*/ 0 h 1206"/>
                <a:gd name="T17" fmla="*/ 980 w 980"/>
                <a:gd name="T18" fmla="*/ 1206 h 1206"/>
              </a:gdLst>
              <a:ahLst/>
              <a:cxnLst>
                <a:cxn ang="T10">
                  <a:pos x="T0" y="T1"/>
                </a:cxn>
                <a:cxn ang="T11">
                  <a:pos x="T2" y="T3"/>
                </a:cxn>
                <a:cxn ang="T12">
                  <a:pos x="T4" y="T5"/>
                </a:cxn>
                <a:cxn ang="T13">
                  <a:pos x="T6" y="T7"/>
                </a:cxn>
                <a:cxn ang="T14">
                  <a:pos x="T8" y="T9"/>
                </a:cxn>
              </a:cxnLst>
              <a:rect l="T15" t="T16" r="T17" b="T18"/>
              <a:pathLst>
                <a:path w="980" h="1206">
                  <a:moveTo>
                    <a:pt x="980" y="1206"/>
                  </a:moveTo>
                  <a:cubicBezTo>
                    <a:pt x="950" y="1085"/>
                    <a:pt x="883" y="682"/>
                    <a:pt x="801" y="481"/>
                  </a:cubicBezTo>
                  <a:cubicBezTo>
                    <a:pt x="719" y="280"/>
                    <a:pt x="595" y="2"/>
                    <a:pt x="491" y="1"/>
                  </a:cubicBezTo>
                  <a:cubicBezTo>
                    <a:pt x="387" y="0"/>
                    <a:pt x="261" y="284"/>
                    <a:pt x="179" y="475"/>
                  </a:cubicBezTo>
                  <a:cubicBezTo>
                    <a:pt x="97" y="666"/>
                    <a:pt x="37" y="1009"/>
                    <a:pt x="0" y="114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50187" name="Group 7"/>
            <p:cNvGrpSpPr>
              <a:grpSpLocks/>
            </p:cNvGrpSpPr>
            <p:nvPr/>
          </p:nvGrpSpPr>
          <p:grpSpPr bwMode="auto">
            <a:xfrm>
              <a:off x="1918" y="2157"/>
              <a:ext cx="2086" cy="2076"/>
              <a:chOff x="2050" y="2157"/>
              <a:chExt cx="2086" cy="2076"/>
            </a:xfrm>
          </p:grpSpPr>
          <p:grpSp>
            <p:nvGrpSpPr>
              <p:cNvPr id="50188" name="Group 8"/>
              <p:cNvGrpSpPr>
                <a:grpSpLocks/>
              </p:cNvGrpSpPr>
              <p:nvPr/>
            </p:nvGrpSpPr>
            <p:grpSpPr bwMode="auto">
              <a:xfrm>
                <a:off x="3471" y="2961"/>
                <a:ext cx="665" cy="1014"/>
                <a:chOff x="3471" y="2961"/>
                <a:chExt cx="665" cy="1014"/>
              </a:xfrm>
            </p:grpSpPr>
            <p:sp>
              <p:nvSpPr>
                <p:cNvPr id="50222" name="Oval 9"/>
                <p:cNvSpPr>
                  <a:spLocks noChangeArrowheads="1"/>
                </p:cNvSpPr>
                <p:nvPr/>
              </p:nvSpPr>
              <p:spPr bwMode="auto">
                <a:xfrm>
                  <a:off x="3471" y="3391"/>
                  <a:ext cx="221" cy="228"/>
                </a:xfrm>
                <a:prstGeom prst="ellipse">
                  <a:avLst/>
                </a:prstGeom>
                <a:gradFill rotWithShape="1">
                  <a:gsLst>
                    <a:gs pos="0">
                      <a:srgbClr val="FF9999"/>
                    </a:gs>
                    <a:gs pos="100000">
                      <a:srgbClr val="764747"/>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50223" name="Line 10"/>
                <p:cNvSpPr>
                  <a:spLocks noChangeShapeType="1"/>
                </p:cNvSpPr>
                <p:nvPr/>
              </p:nvSpPr>
              <p:spPr bwMode="auto">
                <a:xfrm>
                  <a:off x="3738" y="3512"/>
                  <a:ext cx="39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224" name="Line 11"/>
                <p:cNvSpPr>
                  <a:spLocks noChangeShapeType="1"/>
                </p:cNvSpPr>
                <p:nvPr/>
              </p:nvSpPr>
              <p:spPr bwMode="auto">
                <a:xfrm flipV="1">
                  <a:off x="3694" y="3106"/>
                  <a:ext cx="280" cy="2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225" name="Line 12"/>
                <p:cNvSpPr>
                  <a:spLocks noChangeShapeType="1"/>
                </p:cNvSpPr>
                <p:nvPr/>
              </p:nvSpPr>
              <p:spPr bwMode="auto">
                <a:xfrm>
                  <a:off x="3694" y="3623"/>
                  <a:ext cx="269" cy="27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226" name="Line 13"/>
                <p:cNvSpPr>
                  <a:spLocks noChangeShapeType="1"/>
                </p:cNvSpPr>
                <p:nvPr/>
              </p:nvSpPr>
              <p:spPr bwMode="auto">
                <a:xfrm rot="1308473">
                  <a:off x="3722" y="3644"/>
                  <a:ext cx="39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227" name="Line 14"/>
                <p:cNvSpPr>
                  <a:spLocks noChangeShapeType="1"/>
                </p:cNvSpPr>
                <p:nvPr/>
              </p:nvSpPr>
              <p:spPr bwMode="auto">
                <a:xfrm rot="1308473" flipV="1">
                  <a:off x="3733" y="2961"/>
                  <a:ext cx="0" cy="4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228" name="Line 15"/>
                <p:cNvSpPr>
                  <a:spLocks noChangeShapeType="1"/>
                </p:cNvSpPr>
                <p:nvPr/>
              </p:nvSpPr>
              <p:spPr bwMode="auto">
                <a:xfrm rot="1308473" flipV="1">
                  <a:off x="3782" y="3218"/>
                  <a:ext cx="280" cy="2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229" name="Line 16"/>
                <p:cNvSpPr>
                  <a:spLocks noChangeShapeType="1"/>
                </p:cNvSpPr>
                <p:nvPr/>
              </p:nvSpPr>
              <p:spPr bwMode="auto">
                <a:xfrm rot="1308473">
                  <a:off x="3592" y="3696"/>
                  <a:ext cx="269" cy="27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0189" name="Group 17"/>
              <p:cNvGrpSpPr>
                <a:grpSpLocks/>
              </p:cNvGrpSpPr>
              <p:nvPr/>
            </p:nvGrpSpPr>
            <p:grpSpPr bwMode="auto">
              <a:xfrm>
                <a:off x="2050" y="3023"/>
                <a:ext cx="666" cy="1034"/>
                <a:chOff x="2050" y="3023"/>
                <a:chExt cx="666" cy="1034"/>
              </a:xfrm>
            </p:grpSpPr>
            <p:sp>
              <p:nvSpPr>
                <p:cNvPr id="150546" name="Oval 18"/>
                <p:cNvSpPr>
                  <a:spLocks noChangeArrowheads="1"/>
                </p:cNvSpPr>
                <p:nvPr/>
              </p:nvSpPr>
              <p:spPr bwMode="auto">
                <a:xfrm>
                  <a:off x="2495" y="3384"/>
                  <a:ext cx="221" cy="229"/>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50215" name="Line 19"/>
                <p:cNvSpPr>
                  <a:spLocks noChangeShapeType="1"/>
                </p:cNvSpPr>
                <p:nvPr/>
              </p:nvSpPr>
              <p:spPr bwMode="auto">
                <a:xfrm flipH="1">
                  <a:off x="2050" y="3505"/>
                  <a:ext cx="403"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0216" name="Line 20"/>
                <p:cNvSpPr>
                  <a:spLocks noChangeShapeType="1"/>
                </p:cNvSpPr>
                <p:nvPr/>
              </p:nvSpPr>
              <p:spPr bwMode="auto">
                <a:xfrm flipH="1" flipV="1">
                  <a:off x="2217" y="3098"/>
                  <a:ext cx="280" cy="29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0217" name="Line 21"/>
                <p:cNvSpPr>
                  <a:spLocks noChangeShapeType="1"/>
                </p:cNvSpPr>
                <p:nvPr/>
              </p:nvSpPr>
              <p:spPr bwMode="auto">
                <a:xfrm flipH="1">
                  <a:off x="2213" y="3626"/>
                  <a:ext cx="284" cy="294"/>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0218" name="Line 22"/>
                <p:cNvSpPr>
                  <a:spLocks noChangeShapeType="1"/>
                </p:cNvSpPr>
                <p:nvPr/>
              </p:nvSpPr>
              <p:spPr bwMode="auto">
                <a:xfrm rot="1378846" flipH="1">
                  <a:off x="2074" y="3368"/>
                  <a:ext cx="403"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0219" name="Line 23"/>
                <p:cNvSpPr>
                  <a:spLocks noChangeShapeType="1"/>
                </p:cNvSpPr>
                <p:nvPr/>
              </p:nvSpPr>
              <p:spPr bwMode="auto">
                <a:xfrm rot="1378846">
                  <a:off x="2462" y="3641"/>
                  <a:ext cx="0" cy="416"/>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0220" name="Line 24"/>
                <p:cNvSpPr>
                  <a:spLocks noChangeShapeType="1"/>
                </p:cNvSpPr>
                <p:nvPr/>
              </p:nvSpPr>
              <p:spPr bwMode="auto">
                <a:xfrm rot="1378846" flipH="1" flipV="1">
                  <a:off x="2335" y="3023"/>
                  <a:ext cx="280" cy="29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0221" name="Line 25"/>
                <p:cNvSpPr>
                  <a:spLocks noChangeShapeType="1"/>
                </p:cNvSpPr>
                <p:nvPr/>
              </p:nvSpPr>
              <p:spPr bwMode="auto">
                <a:xfrm rot="1378846" flipH="1">
                  <a:off x="2125" y="3508"/>
                  <a:ext cx="284" cy="294"/>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50190" name="Group 26"/>
              <p:cNvGrpSpPr>
                <a:grpSpLocks/>
              </p:cNvGrpSpPr>
              <p:nvPr/>
            </p:nvGrpSpPr>
            <p:grpSpPr bwMode="auto">
              <a:xfrm>
                <a:off x="2771" y="3341"/>
                <a:ext cx="673" cy="103"/>
                <a:chOff x="2771" y="3341"/>
                <a:chExt cx="673" cy="103"/>
              </a:xfrm>
            </p:grpSpPr>
            <p:sp>
              <p:nvSpPr>
                <p:cNvPr id="50212" name="Line 27"/>
                <p:cNvSpPr>
                  <a:spLocks noChangeShapeType="1"/>
                </p:cNvSpPr>
                <p:nvPr/>
              </p:nvSpPr>
              <p:spPr bwMode="auto">
                <a:xfrm>
                  <a:off x="3063" y="3342"/>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0213" name="Freeform 28"/>
                <p:cNvSpPr>
                  <a:spLocks/>
                </p:cNvSpPr>
                <p:nvPr/>
              </p:nvSpPr>
              <p:spPr bwMode="auto">
                <a:xfrm>
                  <a:off x="2771" y="3341"/>
                  <a:ext cx="673" cy="103"/>
                </a:xfrm>
                <a:custGeom>
                  <a:avLst/>
                  <a:gdLst>
                    <a:gd name="T0" fmla="*/ 673 w 673"/>
                    <a:gd name="T1" fmla="*/ 103 h 103"/>
                    <a:gd name="T2" fmla="*/ 478 w 673"/>
                    <a:gd name="T3" fmla="*/ 29 h 103"/>
                    <a:gd name="T4" fmla="*/ 328 w 673"/>
                    <a:gd name="T5" fmla="*/ 0 h 103"/>
                    <a:gd name="T6" fmla="*/ 155 w 673"/>
                    <a:gd name="T7" fmla="*/ 29 h 103"/>
                    <a:gd name="T8" fmla="*/ 0 w 673"/>
                    <a:gd name="T9" fmla="*/ 98 h 103"/>
                    <a:gd name="T10" fmla="*/ 0 60000 65536"/>
                    <a:gd name="T11" fmla="*/ 0 60000 65536"/>
                    <a:gd name="T12" fmla="*/ 0 60000 65536"/>
                    <a:gd name="T13" fmla="*/ 0 60000 65536"/>
                    <a:gd name="T14" fmla="*/ 0 60000 65536"/>
                    <a:gd name="T15" fmla="*/ 0 w 673"/>
                    <a:gd name="T16" fmla="*/ 0 h 103"/>
                    <a:gd name="T17" fmla="*/ 673 w 673"/>
                    <a:gd name="T18" fmla="*/ 103 h 103"/>
                  </a:gdLst>
                  <a:ahLst/>
                  <a:cxnLst>
                    <a:cxn ang="T10">
                      <a:pos x="T0" y="T1"/>
                    </a:cxn>
                    <a:cxn ang="T11">
                      <a:pos x="T2" y="T3"/>
                    </a:cxn>
                    <a:cxn ang="T12">
                      <a:pos x="T4" y="T5"/>
                    </a:cxn>
                    <a:cxn ang="T13">
                      <a:pos x="T6" y="T7"/>
                    </a:cxn>
                    <a:cxn ang="T14">
                      <a:pos x="T8" y="T9"/>
                    </a:cxn>
                  </a:cxnLst>
                  <a:rect l="T15" t="T16" r="T17" b="T18"/>
                  <a:pathLst>
                    <a:path w="673" h="103">
                      <a:moveTo>
                        <a:pt x="673" y="103"/>
                      </a:moveTo>
                      <a:cubicBezTo>
                        <a:pt x="641" y="91"/>
                        <a:pt x="535" y="46"/>
                        <a:pt x="478" y="29"/>
                      </a:cubicBezTo>
                      <a:cubicBezTo>
                        <a:pt x="421" y="12"/>
                        <a:pt x="382" y="0"/>
                        <a:pt x="328" y="0"/>
                      </a:cubicBezTo>
                      <a:cubicBezTo>
                        <a:pt x="274" y="0"/>
                        <a:pt x="210" y="13"/>
                        <a:pt x="155" y="29"/>
                      </a:cubicBezTo>
                      <a:cubicBezTo>
                        <a:pt x="100" y="45"/>
                        <a:pt x="32" y="84"/>
                        <a:pt x="0" y="9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0191" name="Group 29"/>
              <p:cNvGrpSpPr>
                <a:grpSpLocks/>
              </p:cNvGrpSpPr>
              <p:nvPr/>
            </p:nvGrpSpPr>
            <p:grpSpPr bwMode="auto">
              <a:xfrm>
                <a:off x="2747" y="3128"/>
                <a:ext cx="703" cy="247"/>
                <a:chOff x="2747" y="3128"/>
                <a:chExt cx="703" cy="247"/>
              </a:xfrm>
            </p:grpSpPr>
            <p:sp>
              <p:nvSpPr>
                <p:cNvPr id="50210" name="Freeform 30"/>
                <p:cNvSpPr>
                  <a:spLocks/>
                </p:cNvSpPr>
                <p:nvPr/>
              </p:nvSpPr>
              <p:spPr bwMode="auto">
                <a:xfrm>
                  <a:off x="2747" y="3132"/>
                  <a:ext cx="703" cy="243"/>
                </a:xfrm>
                <a:custGeom>
                  <a:avLst/>
                  <a:gdLst>
                    <a:gd name="T0" fmla="*/ 703 w 703"/>
                    <a:gd name="T1" fmla="*/ 194 h 254"/>
                    <a:gd name="T2" fmla="*/ 499 w 703"/>
                    <a:gd name="T3" fmla="*/ 60 h 254"/>
                    <a:gd name="T4" fmla="*/ 352 w 703"/>
                    <a:gd name="T5" fmla="*/ 1 h 254"/>
                    <a:gd name="T6" fmla="*/ 179 w 703"/>
                    <a:gd name="T7" fmla="*/ 63 h 254"/>
                    <a:gd name="T8" fmla="*/ 0 w 703"/>
                    <a:gd name="T9" fmla="*/ 186 h 254"/>
                    <a:gd name="T10" fmla="*/ 0 60000 65536"/>
                    <a:gd name="T11" fmla="*/ 0 60000 65536"/>
                    <a:gd name="T12" fmla="*/ 0 60000 65536"/>
                    <a:gd name="T13" fmla="*/ 0 60000 65536"/>
                    <a:gd name="T14" fmla="*/ 0 60000 65536"/>
                    <a:gd name="T15" fmla="*/ 0 w 703"/>
                    <a:gd name="T16" fmla="*/ 0 h 254"/>
                    <a:gd name="T17" fmla="*/ 703 w 703"/>
                    <a:gd name="T18" fmla="*/ 254 h 254"/>
                  </a:gdLst>
                  <a:ahLst/>
                  <a:cxnLst>
                    <a:cxn ang="T10">
                      <a:pos x="T0" y="T1"/>
                    </a:cxn>
                    <a:cxn ang="T11">
                      <a:pos x="T2" y="T3"/>
                    </a:cxn>
                    <a:cxn ang="T12">
                      <a:pos x="T4" y="T5"/>
                    </a:cxn>
                    <a:cxn ang="T13">
                      <a:pos x="T6" y="T7"/>
                    </a:cxn>
                    <a:cxn ang="T14">
                      <a:pos x="T8" y="T9"/>
                    </a:cxn>
                  </a:cxnLst>
                  <a:rect l="T15" t="T16" r="T17" b="T18"/>
                  <a:pathLst>
                    <a:path w="703" h="254">
                      <a:moveTo>
                        <a:pt x="703" y="254"/>
                      </a:moveTo>
                      <a:cubicBezTo>
                        <a:pt x="631" y="185"/>
                        <a:pt x="557" y="120"/>
                        <a:pt x="499" y="78"/>
                      </a:cubicBezTo>
                      <a:cubicBezTo>
                        <a:pt x="441" y="36"/>
                        <a:pt x="405" y="0"/>
                        <a:pt x="352" y="1"/>
                      </a:cubicBezTo>
                      <a:cubicBezTo>
                        <a:pt x="299" y="2"/>
                        <a:pt x="238" y="42"/>
                        <a:pt x="179" y="82"/>
                      </a:cubicBezTo>
                      <a:cubicBezTo>
                        <a:pt x="120" y="122"/>
                        <a:pt x="37" y="209"/>
                        <a:pt x="0" y="24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11" name="Line 31"/>
                <p:cNvSpPr>
                  <a:spLocks noChangeShapeType="1"/>
                </p:cNvSpPr>
                <p:nvPr/>
              </p:nvSpPr>
              <p:spPr bwMode="auto">
                <a:xfrm>
                  <a:off x="3069" y="3128"/>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50192" name="Group 32"/>
              <p:cNvGrpSpPr>
                <a:grpSpLocks/>
              </p:cNvGrpSpPr>
              <p:nvPr/>
            </p:nvGrpSpPr>
            <p:grpSpPr bwMode="auto">
              <a:xfrm>
                <a:off x="2684" y="2793"/>
                <a:ext cx="836" cy="542"/>
                <a:chOff x="2684" y="2891"/>
                <a:chExt cx="836" cy="444"/>
              </a:xfrm>
            </p:grpSpPr>
            <p:sp>
              <p:nvSpPr>
                <p:cNvPr id="50208" name="Freeform 33"/>
                <p:cNvSpPr>
                  <a:spLocks/>
                </p:cNvSpPr>
                <p:nvPr/>
              </p:nvSpPr>
              <p:spPr bwMode="auto">
                <a:xfrm>
                  <a:off x="2684" y="2891"/>
                  <a:ext cx="836" cy="444"/>
                </a:xfrm>
                <a:custGeom>
                  <a:avLst/>
                  <a:gdLst>
                    <a:gd name="T0" fmla="*/ 1988 w 703"/>
                    <a:gd name="T1" fmla="*/ 7242 h 254"/>
                    <a:gd name="T2" fmla="*/ 1410 w 703"/>
                    <a:gd name="T3" fmla="*/ 2222 h 254"/>
                    <a:gd name="T4" fmla="*/ 995 w 703"/>
                    <a:gd name="T5" fmla="*/ 28 h 254"/>
                    <a:gd name="T6" fmla="*/ 507 w 703"/>
                    <a:gd name="T7" fmla="*/ 2334 h 254"/>
                    <a:gd name="T8" fmla="*/ 0 w 703"/>
                    <a:gd name="T9" fmla="*/ 6899 h 254"/>
                    <a:gd name="T10" fmla="*/ 0 60000 65536"/>
                    <a:gd name="T11" fmla="*/ 0 60000 65536"/>
                    <a:gd name="T12" fmla="*/ 0 60000 65536"/>
                    <a:gd name="T13" fmla="*/ 0 60000 65536"/>
                    <a:gd name="T14" fmla="*/ 0 60000 65536"/>
                    <a:gd name="T15" fmla="*/ 0 w 703"/>
                    <a:gd name="T16" fmla="*/ 0 h 254"/>
                    <a:gd name="T17" fmla="*/ 703 w 703"/>
                    <a:gd name="T18" fmla="*/ 254 h 254"/>
                  </a:gdLst>
                  <a:ahLst/>
                  <a:cxnLst>
                    <a:cxn ang="T10">
                      <a:pos x="T0" y="T1"/>
                    </a:cxn>
                    <a:cxn ang="T11">
                      <a:pos x="T2" y="T3"/>
                    </a:cxn>
                    <a:cxn ang="T12">
                      <a:pos x="T4" y="T5"/>
                    </a:cxn>
                    <a:cxn ang="T13">
                      <a:pos x="T6" y="T7"/>
                    </a:cxn>
                    <a:cxn ang="T14">
                      <a:pos x="T8" y="T9"/>
                    </a:cxn>
                  </a:cxnLst>
                  <a:rect l="T15" t="T16" r="T17" b="T18"/>
                  <a:pathLst>
                    <a:path w="703" h="254">
                      <a:moveTo>
                        <a:pt x="703" y="254"/>
                      </a:moveTo>
                      <a:cubicBezTo>
                        <a:pt x="631" y="185"/>
                        <a:pt x="557" y="120"/>
                        <a:pt x="499" y="78"/>
                      </a:cubicBezTo>
                      <a:cubicBezTo>
                        <a:pt x="441" y="36"/>
                        <a:pt x="405" y="0"/>
                        <a:pt x="352" y="1"/>
                      </a:cubicBezTo>
                      <a:cubicBezTo>
                        <a:pt x="299" y="2"/>
                        <a:pt x="238" y="42"/>
                        <a:pt x="179" y="82"/>
                      </a:cubicBezTo>
                      <a:cubicBezTo>
                        <a:pt x="120" y="122"/>
                        <a:pt x="37" y="209"/>
                        <a:pt x="0" y="24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09" name="Line 34"/>
                <p:cNvSpPr>
                  <a:spLocks noChangeShapeType="1"/>
                </p:cNvSpPr>
                <p:nvPr/>
              </p:nvSpPr>
              <p:spPr bwMode="auto">
                <a:xfrm>
                  <a:off x="3069" y="2897"/>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50193" name="Group 35"/>
              <p:cNvGrpSpPr>
                <a:grpSpLocks/>
              </p:cNvGrpSpPr>
              <p:nvPr/>
            </p:nvGrpSpPr>
            <p:grpSpPr bwMode="auto">
              <a:xfrm>
                <a:off x="2603" y="2157"/>
                <a:ext cx="980" cy="1206"/>
                <a:chOff x="2603" y="2157"/>
                <a:chExt cx="980" cy="1206"/>
              </a:xfrm>
            </p:grpSpPr>
            <p:sp>
              <p:nvSpPr>
                <p:cNvPr id="50206" name="Freeform 36"/>
                <p:cNvSpPr>
                  <a:spLocks/>
                </p:cNvSpPr>
                <p:nvPr/>
              </p:nvSpPr>
              <p:spPr bwMode="auto">
                <a:xfrm>
                  <a:off x="2603" y="2157"/>
                  <a:ext cx="980" cy="1206"/>
                </a:xfrm>
                <a:custGeom>
                  <a:avLst/>
                  <a:gdLst>
                    <a:gd name="T0" fmla="*/ 980 w 980"/>
                    <a:gd name="T1" fmla="*/ 1206 h 1206"/>
                    <a:gd name="T2" fmla="*/ 801 w 980"/>
                    <a:gd name="T3" fmla="*/ 481 h 1206"/>
                    <a:gd name="T4" fmla="*/ 491 w 980"/>
                    <a:gd name="T5" fmla="*/ 1 h 1206"/>
                    <a:gd name="T6" fmla="*/ 179 w 980"/>
                    <a:gd name="T7" fmla="*/ 475 h 1206"/>
                    <a:gd name="T8" fmla="*/ 0 w 980"/>
                    <a:gd name="T9" fmla="*/ 1149 h 1206"/>
                    <a:gd name="T10" fmla="*/ 0 60000 65536"/>
                    <a:gd name="T11" fmla="*/ 0 60000 65536"/>
                    <a:gd name="T12" fmla="*/ 0 60000 65536"/>
                    <a:gd name="T13" fmla="*/ 0 60000 65536"/>
                    <a:gd name="T14" fmla="*/ 0 60000 65536"/>
                    <a:gd name="T15" fmla="*/ 0 w 980"/>
                    <a:gd name="T16" fmla="*/ 0 h 1206"/>
                    <a:gd name="T17" fmla="*/ 980 w 980"/>
                    <a:gd name="T18" fmla="*/ 1206 h 1206"/>
                  </a:gdLst>
                  <a:ahLst/>
                  <a:cxnLst>
                    <a:cxn ang="T10">
                      <a:pos x="T0" y="T1"/>
                    </a:cxn>
                    <a:cxn ang="T11">
                      <a:pos x="T2" y="T3"/>
                    </a:cxn>
                    <a:cxn ang="T12">
                      <a:pos x="T4" y="T5"/>
                    </a:cxn>
                    <a:cxn ang="T13">
                      <a:pos x="T6" y="T7"/>
                    </a:cxn>
                    <a:cxn ang="T14">
                      <a:pos x="T8" y="T9"/>
                    </a:cxn>
                  </a:cxnLst>
                  <a:rect l="T15" t="T16" r="T17" b="T18"/>
                  <a:pathLst>
                    <a:path w="980" h="1206">
                      <a:moveTo>
                        <a:pt x="980" y="1206"/>
                      </a:moveTo>
                      <a:cubicBezTo>
                        <a:pt x="950" y="1085"/>
                        <a:pt x="883" y="682"/>
                        <a:pt x="801" y="481"/>
                      </a:cubicBezTo>
                      <a:cubicBezTo>
                        <a:pt x="719" y="280"/>
                        <a:pt x="595" y="2"/>
                        <a:pt x="491" y="1"/>
                      </a:cubicBezTo>
                      <a:cubicBezTo>
                        <a:pt x="387" y="0"/>
                        <a:pt x="261" y="284"/>
                        <a:pt x="179" y="475"/>
                      </a:cubicBezTo>
                      <a:cubicBezTo>
                        <a:pt x="97" y="666"/>
                        <a:pt x="37" y="1009"/>
                        <a:pt x="0" y="114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07" name="Line 37"/>
                <p:cNvSpPr>
                  <a:spLocks noChangeShapeType="1"/>
                </p:cNvSpPr>
                <p:nvPr/>
              </p:nvSpPr>
              <p:spPr bwMode="auto">
                <a:xfrm>
                  <a:off x="3069" y="2161"/>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50194" name="Group 38"/>
              <p:cNvGrpSpPr>
                <a:grpSpLocks/>
              </p:cNvGrpSpPr>
              <p:nvPr/>
            </p:nvGrpSpPr>
            <p:grpSpPr bwMode="auto">
              <a:xfrm>
                <a:off x="2777" y="3577"/>
                <a:ext cx="673" cy="104"/>
                <a:chOff x="2777" y="3577"/>
                <a:chExt cx="673" cy="104"/>
              </a:xfrm>
            </p:grpSpPr>
            <p:sp>
              <p:nvSpPr>
                <p:cNvPr id="50204" name="Freeform 39"/>
                <p:cNvSpPr>
                  <a:spLocks/>
                </p:cNvSpPr>
                <p:nvPr/>
              </p:nvSpPr>
              <p:spPr bwMode="auto">
                <a:xfrm flipV="1">
                  <a:off x="2777" y="3577"/>
                  <a:ext cx="673" cy="103"/>
                </a:xfrm>
                <a:custGeom>
                  <a:avLst/>
                  <a:gdLst>
                    <a:gd name="T0" fmla="*/ 673 w 673"/>
                    <a:gd name="T1" fmla="*/ 103 h 103"/>
                    <a:gd name="T2" fmla="*/ 478 w 673"/>
                    <a:gd name="T3" fmla="*/ 29 h 103"/>
                    <a:gd name="T4" fmla="*/ 328 w 673"/>
                    <a:gd name="T5" fmla="*/ 0 h 103"/>
                    <a:gd name="T6" fmla="*/ 155 w 673"/>
                    <a:gd name="T7" fmla="*/ 29 h 103"/>
                    <a:gd name="T8" fmla="*/ 0 w 673"/>
                    <a:gd name="T9" fmla="*/ 98 h 103"/>
                    <a:gd name="T10" fmla="*/ 0 60000 65536"/>
                    <a:gd name="T11" fmla="*/ 0 60000 65536"/>
                    <a:gd name="T12" fmla="*/ 0 60000 65536"/>
                    <a:gd name="T13" fmla="*/ 0 60000 65536"/>
                    <a:gd name="T14" fmla="*/ 0 60000 65536"/>
                    <a:gd name="T15" fmla="*/ 0 w 673"/>
                    <a:gd name="T16" fmla="*/ 0 h 103"/>
                    <a:gd name="T17" fmla="*/ 673 w 673"/>
                    <a:gd name="T18" fmla="*/ 103 h 103"/>
                  </a:gdLst>
                  <a:ahLst/>
                  <a:cxnLst>
                    <a:cxn ang="T10">
                      <a:pos x="T0" y="T1"/>
                    </a:cxn>
                    <a:cxn ang="T11">
                      <a:pos x="T2" y="T3"/>
                    </a:cxn>
                    <a:cxn ang="T12">
                      <a:pos x="T4" y="T5"/>
                    </a:cxn>
                    <a:cxn ang="T13">
                      <a:pos x="T6" y="T7"/>
                    </a:cxn>
                    <a:cxn ang="T14">
                      <a:pos x="T8" y="T9"/>
                    </a:cxn>
                  </a:cxnLst>
                  <a:rect l="T15" t="T16" r="T17" b="T18"/>
                  <a:pathLst>
                    <a:path w="673" h="103">
                      <a:moveTo>
                        <a:pt x="673" y="103"/>
                      </a:moveTo>
                      <a:cubicBezTo>
                        <a:pt x="641" y="91"/>
                        <a:pt x="535" y="46"/>
                        <a:pt x="478" y="29"/>
                      </a:cubicBezTo>
                      <a:cubicBezTo>
                        <a:pt x="421" y="12"/>
                        <a:pt x="382" y="0"/>
                        <a:pt x="328" y="0"/>
                      </a:cubicBezTo>
                      <a:cubicBezTo>
                        <a:pt x="274" y="0"/>
                        <a:pt x="210" y="13"/>
                        <a:pt x="155" y="29"/>
                      </a:cubicBezTo>
                      <a:cubicBezTo>
                        <a:pt x="100" y="45"/>
                        <a:pt x="32" y="84"/>
                        <a:pt x="0" y="9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05" name="Line 40"/>
                <p:cNvSpPr>
                  <a:spLocks noChangeShapeType="1"/>
                </p:cNvSpPr>
                <p:nvPr/>
              </p:nvSpPr>
              <p:spPr bwMode="auto">
                <a:xfrm>
                  <a:off x="3069" y="3681"/>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50195" name="Group 41"/>
              <p:cNvGrpSpPr>
                <a:grpSpLocks/>
              </p:cNvGrpSpPr>
              <p:nvPr/>
            </p:nvGrpSpPr>
            <p:grpSpPr bwMode="auto">
              <a:xfrm>
                <a:off x="2747" y="3633"/>
                <a:ext cx="703" cy="243"/>
                <a:chOff x="2747" y="3633"/>
                <a:chExt cx="703" cy="243"/>
              </a:xfrm>
            </p:grpSpPr>
            <p:sp>
              <p:nvSpPr>
                <p:cNvPr id="50202" name="Freeform 42"/>
                <p:cNvSpPr>
                  <a:spLocks/>
                </p:cNvSpPr>
                <p:nvPr/>
              </p:nvSpPr>
              <p:spPr bwMode="auto">
                <a:xfrm flipV="1">
                  <a:off x="2747" y="3633"/>
                  <a:ext cx="703" cy="243"/>
                </a:xfrm>
                <a:custGeom>
                  <a:avLst/>
                  <a:gdLst>
                    <a:gd name="T0" fmla="*/ 703 w 703"/>
                    <a:gd name="T1" fmla="*/ 194 h 254"/>
                    <a:gd name="T2" fmla="*/ 499 w 703"/>
                    <a:gd name="T3" fmla="*/ 60 h 254"/>
                    <a:gd name="T4" fmla="*/ 352 w 703"/>
                    <a:gd name="T5" fmla="*/ 1 h 254"/>
                    <a:gd name="T6" fmla="*/ 179 w 703"/>
                    <a:gd name="T7" fmla="*/ 63 h 254"/>
                    <a:gd name="T8" fmla="*/ 0 w 703"/>
                    <a:gd name="T9" fmla="*/ 186 h 254"/>
                    <a:gd name="T10" fmla="*/ 0 60000 65536"/>
                    <a:gd name="T11" fmla="*/ 0 60000 65536"/>
                    <a:gd name="T12" fmla="*/ 0 60000 65536"/>
                    <a:gd name="T13" fmla="*/ 0 60000 65536"/>
                    <a:gd name="T14" fmla="*/ 0 60000 65536"/>
                    <a:gd name="T15" fmla="*/ 0 w 703"/>
                    <a:gd name="T16" fmla="*/ 0 h 254"/>
                    <a:gd name="T17" fmla="*/ 703 w 703"/>
                    <a:gd name="T18" fmla="*/ 254 h 254"/>
                  </a:gdLst>
                  <a:ahLst/>
                  <a:cxnLst>
                    <a:cxn ang="T10">
                      <a:pos x="T0" y="T1"/>
                    </a:cxn>
                    <a:cxn ang="T11">
                      <a:pos x="T2" y="T3"/>
                    </a:cxn>
                    <a:cxn ang="T12">
                      <a:pos x="T4" y="T5"/>
                    </a:cxn>
                    <a:cxn ang="T13">
                      <a:pos x="T6" y="T7"/>
                    </a:cxn>
                    <a:cxn ang="T14">
                      <a:pos x="T8" y="T9"/>
                    </a:cxn>
                  </a:cxnLst>
                  <a:rect l="T15" t="T16" r="T17" b="T18"/>
                  <a:pathLst>
                    <a:path w="703" h="254">
                      <a:moveTo>
                        <a:pt x="703" y="254"/>
                      </a:moveTo>
                      <a:cubicBezTo>
                        <a:pt x="631" y="185"/>
                        <a:pt x="557" y="120"/>
                        <a:pt x="499" y="78"/>
                      </a:cubicBezTo>
                      <a:cubicBezTo>
                        <a:pt x="441" y="36"/>
                        <a:pt x="405" y="0"/>
                        <a:pt x="352" y="1"/>
                      </a:cubicBezTo>
                      <a:cubicBezTo>
                        <a:pt x="299" y="2"/>
                        <a:pt x="238" y="42"/>
                        <a:pt x="179" y="82"/>
                      </a:cubicBezTo>
                      <a:cubicBezTo>
                        <a:pt x="120" y="122"/>
                        <a:pt x="37" y="209"/>
                        <a:pt x="0" y="24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03" name="Line 43"/>
                <p:cNvSpPr>
                  <a:spLocks noChangeShapeType="1"/>
                </p:cNvSpPr>
                <p:nvPr/>
              </p:nvSpPr>
              <p:spPr bwMode="auto">
                <a:xfrm>
                  <a:off x="3063" y="3872"/>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50196" name="Group 44"/>
              <p:cNvGrpSpPr>
                <a:grpSpLocks/>
              </p:cNvGrpSpPr>
              <p:nvPr/>
            </p:nvGrpSpPr>
            <p:grpSpPr bwMode="auto">
              <a:xfrm>
                <a:off x="2683" y="3657"/>
                <a:ext cx="836" cy="576"/>
                <a:chOff x="2683" y="3657"/>
                <a:chExt cx="836" cy="444"/>
              </a:xfrm>
            </p:grpSpPr>
            <p:sp>
              <p:nvSpPr>
                <p:cNvPr id="50200" name="Freeform 45"/>
                <p:cNvSpPr>
                  <a:spLocks/>
                </p:cNvSpPr>
                <p:nvPr/>
              </p:nvSpPr>
              <p:spPr bwMode="auto">
                <a:xfrm flipV="1">
                  <a:off x="2683" y="3657"/>
                  <a:ext cx="836" cy="444"/>
                </a:xfrm>
                <a:custGeom>
                  <a:avLst/>
                  <a:gdLst>
                    <a:gd name="T0" fmla="*/ 1988 w 703"/>
                    <a:gd name="T1" fmla="*/ 7242 h 254"/>
                    <a:gd name="T2" fmla="*/ 1410 w 703"/>
                    <a:gd name="T3" fmla="*/ 2222 h 254"/>
                    <a:gd name="T4" fmla="*/ 995 w 703"/>
                    <a:gd name="T5" fmla="*/ 28 h 254"/>
                    <a:gd name="T6" fmla="*/ 507 w 703"/>
                    <a:gd name="T7" fmla="*/ 2334 h 254"/>
                    <a:gd name="T8" fmla="*/ 0 w 703"/>
                    <a:gd name="T9" fmla="*/ 6899 h 254"/>
                    <a:gd name="T10" fmla="*/ 0 60000 65536"/>
                    <a:gd name="T11" fmla="*/ 0 60000 65536"/>
                    <a:gd name="T12" fmla="*/ 0 60000 65536"/>
                    <a:gd name="T13" fmla="*/ 0 60000 65536"/>
                    <a:gd name="T14" fmla="*/ 0 60000 65536"/>
                    <a:gd name="T15" fmla="*/ 0 w 703"/>
                    <a:gd name="T16" fmla="*/ 0 h 254"/>
                    <a:gd name="T17" fmla="*/ 703 w 703"/>
                    <a:gd name="T18" fmla="*/ 254 h 254"/>
                  </a:gdLst>
                  <a:ahLst/>
                  <a:cxnLst>
                    <a:cxn ang="T10">
                      <a:pos x="T0" y="T1"/>
                    </a:cxn>
                    <a:cxn ang="T11">
                      <a:pos x="T2" y="T3"/>
                    </a:cxn>
                    <a:cxn ang="T12">
                      <a:pos x="T4" y="T5"/>
                    </a:cxn>
                    <a:cxn ang="T13">
                      <a:pos x="T6" y="T7"/>
                    </a:cxn>
                    <a:cxn ang="T14">
                      <a:pos x="T8" y="T9"/>
                    </a:cxn>
                  </a:cxnLst>
                  <a:rect l="T15" t="T16" r="T17" b="T18"/>
                  <a:pathLst>
                    <a:path w="703" h="254">
                      <a:moveTo>
                        <a:pt x="703" y="254"/>
                      </a:moveTo>
                      <a:cubicBezTo>
                        <a:pt x="631" y="185"/>
                        <a:pt x="557" y="120"/>
                        <a:pt x="499" y="78"/>
                      </a:cubicBezTo>
                      <a:cubicBezTo>
                        <a:pt x="441" y="36"/>
                        <a:pt x="405" y="0"/>
                        <a:pt x="352" y="1"/>
                      </a:cubicBezTo>
                      <a:cubicBezTo>
                        <a:pt x="299" y="2"/>
                        <a:pt x="238" y="42"/>
                        <a:pt x="179" y="82"/>
                      </a:cubicBezTo>
                      <a:cubicBezTo>
                        <a:pt x="120" y="122"/>
                        <a:pt x="37" y="209"/>
                        <a:pt x="0" y="24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01" name="Line 46"/>
                <p:cNvSpPr>
                  <a:spLocks noChangeShapeType="1"/>
                </p:cNvSpPr>
                <p:nvPr/>
              </p:nvSpPr>
              <p:spPr bwMode="auto">
                <a:xfrm>
                  <a:off x="3063" y="4101"/>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50197" name="Group 47"/>
              <p:cNvGrpSpPr>
                <a:grpSpLocks/>
              </p:cNvGrpSpPr>
              <p:nvPr/>
            </p:nvGrpSpPr>
            <p:grpSpPr bwMode="auto">
              <a:xfrm>
                <a:off x="2771" y="3508"/>
                <a:ext cx="656" cy="0"/>
                <a:chOff x="2771" y="3508"/>
                <a:chExt cx="656" cy="0"/>
              </a:xfrm>
            </p:grpSpPr>
            <p:sp>
              <p:nvSpPr>
                <p:cNvPr id="50198" name="Line 48"/>
                <p:cNvSpPr>
                  <a:spLocks noChangeShapeType="1"/>
                </p:cNvSpPr>
                <p:nvPr/>
              </p:nvSpPr>
              <p:spPr bwMode="auto">
                <a:xfrm>
                  <a:off x="3069" y="3508"/>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0199" name="Line 49"/>
                <p:cNvSpPr>
                  <a:spLocks noChangeShapeType="1"/>
                </p:cNvSpPr>
                <p:nvPr/>
              </p:nvSpPr>
              <p:spPr bwMode="auto">
                <a:xfrm flipH="1">
                  <a:off x="2771" y="3508"/>
                  <a:ext cx="6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sp>
        <p:nvSpPr>
          <p:cNvPr id="150578" name="Oval 50"/>
          <p:cNvSpPr>
            <a:spLocks noChangeArrowheads="1"/>
          </p:cNvSpPr>
          <p:nvPr/>
        </p:nvSpPr>
        <p:spPr bwMode="auto">
          <a:xfrm>
            <a:off x="6642100" y="4144963"/>
            <a:ext cx="133350" cy="13335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mn-lt"/>
            </a:endParaRPr>
          </a:p>
        </p:txBody>
      </p:sp>
      <p:sp>
        <p:nvSpPr>
          <p:cNvPr id="150579" name="Oval 51"/>
          <p:cNvSpPr>
            <a:spLocks noChangeArrowheads="1"/>
          </p:cNvSpPr>
          <p:nvPr/>
        </p:nvSpPr>
        <p:spPr bwMode="auto">
          <a:xfrm>
            <a:off x="7424738" y="5607050"/>
            <a:ext cx="133350" cy="13335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mn-lt"/>
            </a:endParaRPr>
          </a:p>
        </p:txBody>
      </p:sp>
      <p:sp>
        <p:nvSpPr>
          <p:cNvPr id="150580" name="Text Box 52"/>
          <p:cNvSpPr txBox="1">
            <a:spLocks noChangeArrowheads="1"/>
          </p:cNvSpPr>
          <p:nvPr/>
        </p:nvSpPr>
        <p:spPr bwMode="auto">
          <a:xfrm>
            <a:off x="6450013" y="3562350"/>
            <a:ext cx="390525" cy="461963"/>
          </a:xfrm>
          <a:prstGeom prst="rect">
            <a:avLst/>
          </a:prstGeom>
          <a:noFill/>
          <a:ln w="9525">
            <a:noFill/>
            <a:miter lim="800000"/>
            <a:headEnd/>
            <a:tailEnd/>
          </a:ln>
        </p:spPr>
        <p:txBody>
          <a:bodyPr wrap="none">
            <a:spAutoFit/>
          </a:bodyPr>
          <a:lstStyle/>
          <a:p>
            <a:pPr>
              <a:defRPr/>
            </a:pPr>
            <a:r>
              <a:rPr lang="en-US">
                <a:latin typeface="+mn-lt"/>
              </a:rPr>
              <a:t>A</a:t>
            </a:r>
          </a:p>
        </p:txBody>
      </p:sp>
      <p:sp>
        <p:nvSpPr>
          <p:cNvPr id="150581" name="Text Box 53"/>
          <p:cNvSpPr txBox="1">
            <a:spLocks noChangeArrowheads="1"/>
          </p:cNvSpPr>
          <p:nvPr/>
        </p:nvSpPr>
        <p:spPr bwMode="auto">
          <a:xfrm>
            <a:off x="7537450" y="5683250"/>
            <a:ext cx="390525" cy="461963"/>
          </a:xfrm>
          <a:prstGeom prst="rect">
            <a:avLst/>
          </a:prstGeom>
          <a:noFill/>
          <a:ln w="9525">
            <a:noFill/>
            <a:miter lim="800000"/>
            <a:headEnd/>
            <a:tailEnd/>
          </a:ln>
        </p:spPr>
        <p:txBody>
          <a:bodyPr wrap="none">
            <a:spAutoFit/>
          </a:bodyPr>
          <a:lstStyle/>
          <a:p>
            <a:pPr>
              <a:defRPr/>
            </a:pPr>
            <a:r>
              <a:rPr lang="en-US">
                <a:latin typeface="+mn-lt"/>
              </a:rPr>
              <a:t>B</a:t>
            </a:r>
          </a:p>
        </p:txBody>
      </p:sp>
      <p:sp>
        <p:nvSpPr>
          <p:cNvPr id="50185" name="Rectangle 2"/>
          <p:cNvSpPr>
            <a:spLocks noChangeArrowheads="1"/>
          </p:cNvSpPr>
          <p:nvPr/>
        </p:nvSpPr>
        <p:spPr bwMode="auto">
          <a:xfrm>
            <a:off x="685800" y="1549400"/>
            <a:ext cx="7772400" cy="4476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Solving problems involving electric fields</a:t>
            </a:r>
            <a:endParaRPr lang="en-US" altLang="en-US" sz="2400" i="1">
              <a:solidFill>
                <a:srgbClr val="000000"/>
              </a:solidFill>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0530">
                                            <p:txEl>
                                              <p:pRg st="0" end="0"/>
                                            </p:txEl>
                                          </p:spTgt>
                                        </p:tgtEl>
                                        <p:attrNameLst>
                                          <p:attrName>style.visibility</p:attrName>
                                        </p:attrNameLst>
                                      </p:cBhvr>
                                      <p:to>
                                        <p:strVal val="visible"/>
                                      </p:to>
                                    </p:set>
                                    <p:anim calcmode="lin" valueType="num">
                                      <p:cBhvr additive="base">
                                        <p:cTn id="7" dur="500" fill="hold"/>
                                        <p:tgtEl>
                                          <p:spTgt spid="1505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053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subTnLst>
                                    <p:audio>
                                      <p:cMediaNode>
                                        <p:cTn display="0" masterRel="sameClick">
                                          <p:stCondLst>
                                            <p:cond evt="begin" delay="0">
                                              <p:tn val="9"/>
                                            </p:cond>
                                          </p:stCondLst>
                                          <p:endCondLst>
                                            <p:cond evt="onStopAudio" delay="0">
                                              <p:tgtEl>
                                                <p:sldTgt/>
                                              </p:tgtEl>
                                            </p:cond>
                                          </p:endCondLst>
                                        </p:cTn>
                                        <p:tgtEl>
                                          <p:sndTgt r:embed="rId5" name="voltage.wav"/>
                                        </p:tgtEl>
                                      </p:cMediaNode>
                                    </p:audio>
                                  </p:subTnLst>
                                </p:cTn>
                              </p:par>
                            </p:childTnLst>
                          </p:cTn>
                        </p:par>
                        <p:par>
                          <p:cTn id="12" fill="hold" nodeType="afterGroup">
                            <p:stCondLst>
                              <p:cond delay="500"/>
                            </p:stCondLst>
                            <p:childTnLst>
                              <p:par>
                                <p:cTn id="13" presetID="53" presetClass="entr" presetSubtype="0" fill="hold" grpId="0" nodeType="afterEffect">
                                  <p:stCondLst>
                                    <p:cond delay="0"/>
                                  </p:stCondLst>
                                  <p:childTnLst>
                                    <p:set>
                                      <p:cBhvr>
                                        <p:cTn id="14" dur="1" fill="hold">
                                          <p:stCondLst>
                                            <p:cond delay="0"/>
                                          </p:stCondLst>
                                        </p:cTn>
                                        <p:tgtEl>
                                          <p:spTgt spid="150578"/>
                                        </p:tgtEl>
                                        <p:attrNameLst>
                                          <p:attrName>style.visibility</p:attrName>
                                        </p:attrNameLst>
                                      </p:cBhvr>
                                      <p:to>
                                        <p:strVal val="visible"/>
                                      </p:to>
                                    </p:set>
                                    <p:anim calcmode="lin" valueType="num">
                                      <p:cBhvr>
                                        <p:cTn id="15" dur="500" fill="hold"/>
                                        <p:tgtEl>
                                          <p:spTgt spid="150578"/>
                                        </p:tgtEl>
                                        <p:attrNameLst>
                                          <p:attrName>ppt_w</p:attrName>
                                        </p:attrNameLst>
                                      </p:cBhvr>
                                      <p:tavLst>
                                        <p:tav tm="0">
                                          <p:val>
                                            <p:fltVal val="0"/>
                                          </p:val>
                                        </p:tav>
                                        <p:tav tm="100000">
                                          <p:val>
                                            <p:strVal val="#ppt_w"/>
                                          </p:val>
                                        </p:tav>
                                      </p:tavLst>
                                    </p:anim>
                                    <p:anim calcmode="lin" valueType="num">
                                      <p:cBhvr>
                                        <p:cTn id="16" dur="500" fill="hold"/>
                                        <p:tgtEl>
                                          <p:spTgt spid="150578"/>
                                        </p:tgtEl>
                                        <p:attrNameLst>
                                          <p:attrName>ppt_h</p:attrName>
                                        </p:attrNameLst>
                                      </p:cBhvr>
                                      <p:tavLst>
                                        <p:tav tm="0">
                                          <p:val>
                                            <p:fltVal val="0"/>
                                          </p:val>
                                        </p:tav>
                                        <p:tav tm="100000">
                                          <p:val>
                                            <p:strVal val="#ppt_h"/>
                                          </p:val>
                                        </p:tav>
                                      </p:tavLst>
                                    </p:anim>
                                    <p:animEffect transition="in" filter="fade">
                                      <p:cBhvr>
                                        <p:cTn id="17" dur="500"/>
                                        <p:tgtEl>
                                          <p:spTgt spid="150578"/>
                                        </p:tgtEl>
                                      </p:cBhvr>
                                    </p:animEffect>
                                  </p:childTnLst>
                                  <p:subTnLst>
                                    <p:audio>
                                      <p:cMediaNode>
                                        <p:cTn display="0" masterRel="sameClick">
                                          <p:stCondLst>
                                            <p:cond evt="begin" delay="0">
                                              <p:tn val="13"/>
                                            </p:cond>
                                          </p:stCondLst>
                                          <p:endCondLst>
                                            <p:cond evt="onStopAudio" delay="0">
                                              <p:tgtEl>
                                                <p:sldTgt/>
                                              </p:tgtEl>
                                            </p:cond>
                                          </p:endCondLst>
                                        </p:cTn>
                                        <p:tgtEl>
                                          <p:sndTgt r:embed="rId3" name="camera.wav"/>
                                        </p:tgtEl>
                                      </p:cMediaNode>
                                    </p:audio>
                                  </p:subTnLst>
                                </p:cTn>
                              </p:par>
                            </p:childTnLst>
                          </p:cTn>
                        </p:par>
                        <p:par>
                          <p:cTn id="18" fill="hold" nodeType="afterGroup">
                            <p:stCondLst>
                              <p:cond delay="1000"/>
                            </p:stCondLst>
                            <p:childTnLst>
                              <p:par>
                                <p:cTn id="19" presetID="53" presetClass="entr" presetSubtype="0" fill="hold" grpId="0" nodeType="afterEffect">
                                  <p:stCondLst>
                                    <p:cond delay="0"/>
                                  </p:stCondLst>
                                  <p:childTnLst>
                                    <p:set>
                                      <p:cBhvr>
                                        <p:cTn id="20" dur="1" fill="hold">
                                          <p:stCondLst>
                                            <p:cond delay="0"/>
                                          </p:stCondLst>
                                        </p:cTn>
                                        <p:tgtEl>
                                          <p:spTgt spid="150580"/>
                                        </p:tgtEl>
                                        <p:attrNameLst>
                                          <p:attrName>style.visibility</p:attrName>
                                        </p:attrNameLst>
                                      </p:cBhvr>
                                      <p:to>
                                        <p:strVal val="visible"/>
                                      </p:to>
                                    </p:set>
                                    <p:anim calcmode="lin" valueType="num">
                                      <p:cBhvr>
                                        <p:cTn id="21" dur="500" fill="hold"/>
                                        <p:tgtEl>
                                          <p:spTgt spid="150580"/>
                                        </p:tgtEl>
                                        <p:attrNameLst>
                                          <p:attrName>ppt_w</p:attrName>
                                        </p:attrNameLst>
                                      </p:cBhvr>
                                      <p:tavLst>
                                        <p:tav tm="0">
                                          <p:val>
                                            <p:fltVal val="0"/>
                                          </p:val>
                                        </p:tav>
                                        <p:tav tm="100000">
                                          <p:val>
                                            <p:strVal val="#ppt_w"/>
                                          </p:val>
                                        </p:tav>
                                      </p:tavLst>
                                    </p:anim>
                                    <p:anim calcmode="lin" valueType="num">
                                      <p:cBhvr>
                                        <p:cTn id="22" dur="500" fill="hold"/>
                                        <p:tgtEl>
                                          <p:spTgt spid="150580"/>
                                        </p:tgtEl>
                                        <p:attrNameLst>
                                          <p:attrName>ppt_h</p:attrName>
                                        </p:attrNameLst>
                                      </p:cBhvr>
                                      <p:tavLst>
                                        <p:tav tm="0">
                                          <p:val>
                                            <p:fltVal val="0"/>
                                          </p:val>
                                        </p:tav>
                                        <p:tav tm="100000">
                                          <p:val>
                                            <p:strVal val="#ppt_h"/>
                                          </p:val>
                                        </p:tav>
                                      </p:tavLst>
                                    </p:anim>
                                    <p:animEffect transition="in" filter="fade">
                                      <p:cBhvr>
                                        <p:cTn id="23" dur="500"/>
                                        <p:tgtEl>
                                          <p:spTgt spid="150580"/>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4" fill="hold" nodeType="afterGroup">
                            <p:stCondLst>
                              <p:cond delay="1500"/>
                            </p:stCondLst>
                            <p:childTnLst>
                              <p:par>
                                <p:cTn id="25" presetID="53" presetClass="entr" presetSubtype="0" fill="hold" grpId="0" nodeType="afterEffect">
                                  <p:stCondLst>
                                    <p:cond delay="0"/>
                                  </p:stCondLst>
                                  <p:childTnLst>
                                    <p:set>
                                      <p:cBhvr>
                                        <p:cTn id="26" dur="1" fill="hold">
                                          <p:stCondLst>
                                            <p:cond delay="0"/>
                                          </p:stCondLst>
                                        </p:cTn>
                                        <p:tgtEl>
                                          <p:spTgt spid="150579"/>
                                        </p:tgtEl>
                                        <p:attrNameLst>
                                          <p:attrName>style.visibility</p:attrName>
                                        </p:attrNameLst>
                                      </p:cBhvr>
                                      <p:to>
                                        <p:strVal val="visible"/>
                                      </p:to>
                                    </p:set>
                                    <p:anim calcmode="lin" valueType="num">
                                      <p:cBhvr>
                                        <p:cTn id="27" dur="500" fill="hold"/>
                                        <p:tgtEl>
                                          <p:spTgt spid="150579"/>
                                        </p:tgtEl>
                                        <p:attrNameLst>
                                          <p:attrName>ppt_w</p:attrName>
                                        </p:attrNameLst>
                                      </p:cBhvr>
                                      <p:tavLst>
                                        <p:tav tm="0">
                                          <p:val>
                                            <p:fltVal val="0"/>
                                          </p:val>
                                        </p:tav>
                                        <p:tav tm="100000">
                                          <p:val>
                                            <p:strVal val="#ppt_w"/>
                                          </p:val>
                                        </p:tav>
                                      </p:tavLst>
                                    </p:anim>
                                    <p:anim calcmode="lin" valueType="num">
                                      <p:cBhvr>
                                        <p:cTn id="28" dur="500" fill="hold"/>
                                        <p:tgtEl>
                                          <p:spTgt spid="150579"/>
                                        </p:tgtEl>
                                        <p:attrNameLst>
                                          <p:attrName>ppt_h</p:attrName>
                                        </p:attrNameLst>
                                      </p:cBhvr>
                                      <p:tavLst>
                                        <p:tav tm="0">
                                          <p:val>
                                            <p:fltVal val="0"/>
                                          </p:val>
                                        </p:tav>
                                        <p:tav tm="100000">
                                          <p:val>
                                            <p:strVal val="#ppt_h"/>
                                          </p:val>
                                        </p:tav>
                                      </p:tavLst>
                                    </p:anim>
                                    <p:animEffect transition="in" filter="fade">
                                      <p:cBhvr>
                                        <p:cTn id="29" dur="500"/>
                                        <p:tgtEl>
                                          <p:spTgt spid="150579"/>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par>
                          <p:cTn id="30" fill="hold" nodeType="afterGroup">
                            <p:stCondLst>
                              <p:cond delay="2000"/>
                            </p:stCondLst>
                            <p:childTnLst>
                              <p:par>
                                <p:cTn id="31" presetID="53" presetClass="entr" presetSubtype="0" fill="hold" grpId="0" nodeType="afterEffect">
                                  <p:stCondLst>
                                    <p:cond delay="0"/>
                                  </p:stCondLst>
                                  <p:childTnLst>
                                    <p:set>
                                      <p:cBhvr>
                                        <p:cTn id="32" dur="1" fill="hold">
                                          <p:stCondLst>
                                            <p:cond delay="0"/>
                                          </p:stCondLst>
                                        </p:cTn>
                                        <p:tgtEl>
                                          <p:spTgt spid="150581"/>
                                        </p:tgtEl>
                                        <p:attrNameLst>
                                          <p:attrName>style.visibility</p:attrName>
                                        </p:attrNameLst>
                                      </p:cBhvr>
                                      <p:to>
                                        <p:strVal val="visible"/>
                                      </p:to>
                                    </p:set>
                                    <p:anim calcmode="lin" valueType="num">
                                      <p:cBhvr>
                                        <p:cTn id="33" dur="500" fill="hold"/>
                                        <p:tgtEl>
                                          <p:spTgt spid="150581"/>
                                        </p:tgtEl>
                                        <p:attrNameLst>
                                          <p:attrName>ppt_w</p:attrName>
                                        </p:attrNameLst>
                                      </p:cBhvr>
                                      <p:tavLst>
                                        <p:tav tm="0">
                                          <p:val>
                                            <p:fltVal val="0"/>
                                          </p:val>
                                        </p:tav>
                                        <p:tav tm="100000">
                                          <p:val>
                                            <p:strVal val="#ppt_w"/>
                                          </p:val>
                                        </p:tav>
                                      </p:tavLst>
                                    </p:anim>
                                    <p:anim calcmode="lin" valueType="num">
                                      <p:cBhvr>
                                        <p:cTn id="34" dur="500" fill="hold"/>
                                        <p:tgtEl>
                                          <p:spTgt spid="150581"/>
                                        </p:tgtEl>
                                        <p:attrNameLst>
                                          <p:attrName>ppt_h</p:attrName>
                                        </p:attrNameLst>
                                      </p:cBhvr>
                                      <p:tavLst>
                                        <p:tav tm="0">
                                          <p:val>
                                            <p:fltVal val="0"/>
                                          </p:val>
                                        </p:tav>
                                        <p:tav tm="100000">
                                          <p:val>
                                            <p:strVal val="#ppt_h"/>
                                          </p:val>
                                        </p:tav>
                                      </p:tavLst>
                                    </p:anim>
                                    <p:animEffect transition="in" filter="fade">
                                      <p:cBhvr>
                                        <p:cTn id="35" dur="500"/>
                                        <p:tgtEl>
                                          <p:spTgt spid="150581"/>
                                        </p:tgtEl>
                                      </p:cBhvr>
                                    </p:animEffect>
                                  </p:childTnLst>
                                  <p:subTnLst>
                                    <p:audio>
                                      <p:cMediaNode>
                                        <p:cTn display="0" masterRel="sameClick">
                                          <p:stCondLst>
                                            <p:cond evt="begin" delay="0">
                                              <p:tn val="31"/>
                                            </p:cond>
                                          </p:stCondLst>
                                          <p:endCondLst>
                                            <p:cond evt="onStopAudio" delay="0">
                                              <p:tgtEl>
                                                <p:sldTgt/>
                                              </p:tgtEl>
                                            </p:cond>
                                          </p:endCondLst>
                                        </p:cTn>
                                        <p:tgtEl>
                                          <p:sndTgt r:embed="rId3" name="camera.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150530">
                                            <p:txEl>
                                              <p:pRg st="4" end="4"/>
                                            </p:txEl>
                                          </p:spTgt>
                                        </p:tgtEl>
                                        <p:attrNameLst>
                                          <p:attrName>style.visibility</p:attrName>
                                        </p:attrNameLst>
                                      </p:cBhvr>
                                      <p:to>
                                        <p:strVal val="visible"/>
                                      </p:to>
                                    </p:set>
                                    <p:anim calcmode="lin" valueType="num">
                                      <p:cBhvr additive="base">
                                        <p:cTn id="40" dur="500" fill="hold"/>
                                        <p:tgtEl>
                                          <p:spTgt spid="150530">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5053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150530">
                                            <p:txEl>
                                              <p:pRg st="5" end="5"/>
                                            </p:txEl>
                                          </p:spTgt>
                                        </p:tgtEl>
                                        <p:attrNameLst>
                                          <p:attrName>style.visibility</p:attrName>
                                        </p:attrNameLst>
                                      </p:cBhvr>
                                      <p:to>
                                        <p:strVal val="visible"/>
                                      </p:to>
                                    </p:set>
                                    <p:anim calcmode="lin" valueType="num">
                                      <p:cBhvr additive="base">
                                        <p:cTn id="46" dur="500" fill="hold"/>
                                        <p:tgtEl>
                                          <p:spTgt spid="150530">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5053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0" presetClass="path" presetSubtype="0" accel="50000" decel="50000" fill="hold" grpId="1" nodeType="clickEffect">
                                  <p:stCondLst>
                                    <p:cond delay="0"/>
                                  </p:stCondLst>
                                  <p:childTnLst>
                                    <p:animMotion origin="layout" path="M -1.94444E-6 -3.7037E-7 C 0.00278 -0.01343 0.00556 -0.02685 0.00799 -0.04213 C 0.01042 -0.05741 0.01129 -0.07407 0.01459 -0.0912 C 0.01788 -0.10833 0.0224 -0.12685 0.02778 -0.1456 C 0.03316 -0.16435 0.04115 -0.18634 0.0474 -0.20347 C 0.05365 -0.2206 0.05938 -0.23866 0.0658 -0.24907 C 0.07222 -0.25949 0.079 -0.26667 0.08559 -0.26667 C 0.09219 -0.26667 0.09966 -0.25764 0.10538 -0.24907 C 0.11111 -0.24051 0.11441 -0.23009 0.11979 -0.21574 C 0.12518 -0.20139 0.13247 -0.1831 0.1382 -0.16319 C 0.14393 -0.14329 0.15 -0.11759 0.154 -0.09653 C 0.15799 -0.07546 0.1592 -0.05463 0.16198 -0.0368 C 0.16476 -0.01898 0.16962 -0.00278 0.17118 0.01065 C 0.17275 0.02407 0.17188 0.03403 0.17118 0.04398 " pathEditMode="relative" ptsTypes="aaaaaaaaaaaaaA">
                                      <p:cBhvr>
                                        <p:cTn id="51" dur="2000" fill="hold"/>
                                        <p:tgtEl>
                                          <p:spTgt spid="150578"/>
                                        </p:tgtEl>
                                        <p:attrNameLst>
                                          <p:attrName>ppt_x</p:attrName>
                                          <p:attrName>ppt_y</p:attrName>
                                        </p:attrNameLst>
                                      </p:cBhvr>
                                    </p:animMotion>
                                  </p:childTnLst>
                                  <p:subTnLst>
                                    <p:audio>
                                      <p:cMediaNode>
                                        <p:cTn display="0" masterRel="sameClick">
                                          <p:stCondLst>
                                            <p:cond evt="begin" delay="0">
                                              <p:tn val="50"/>
                                            </p:cond>
                                          </p:stCondLst>
                                          <p:endCondLst>
                                            <p:cond evt="onStopAudio" delay="0">
                                              <p:tgtEl>
                                                <p:sldTgt/>
                                              </p:tgtEl>
                                            </p:cond>
                                          </p:endCondLst>
                                        </p:cTn>
                                        <p:tgtEl>
                                          <p:sndTgt r:embed="rId6" name="drumroll.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0" presetClass="path" presetSubtype="0" accel="50000" decel="50000" fill="hold" grpId="1" nodeType="clickEffect">
                                  <p:stCondLst>
                                    <p:cond delay="0"/>
                                  </p:stCondLst>
                                  <p:childTnLst>
                                    <p:animMotion origin="layout" path="M -0.00087 0.0007 C 0.00295 0.00116 0.00695 0.00163 0.01094 -0.00277 C 0.01493 -0.00717 0.01719 -0.01458 0.02292 -0.02546 C 0.02865 -0.03634 0.03854 -0.0537 0.04514 -0.06759 C 0.05174 -0.08148 0.05764 -0.09722 0.06233 -0.1081 C 0.06701 -0.11898 0.06927 -0.12268 0.07292 -0.13263 C 0.07656 -0.14259 0.08056 -0.15509 0.08472 -0.16759 " pathEditMode="relative" ptsTypes="aaaaaaA">
                                      <p:cBhvr>
                                        <p:cTn id="55" dur="2000" fill="hold"/>
                                        <p:tgtEl>
                                          <p:spTgt spid="150579"/>
                                        </p:tgtEl>
                                        <p:attrNameLst>
                                          <p:attrName>ppt_x</p:attrName>
                                          <p:attrName>ppt_y</p:attrName>
                                        </p:attrNameLst>
                                      </p:cBhvr>
                                    </p:animMotion>
                                  </p:childTnLst>
                                  <p:subTnLst>
                                    <p:audio>
                                      <p:cMediaNode>
                                        <p:cTn display="0" masterRel="sameClick">
                                          <p:stCondLst>
                                            <p:cond evt="begin" delay="0">
                                              <p:tn val="54"/>
                                            </p:cond>
                                          </p:stCondLst>
                                          <p:endCondLst>
                                            <p:cond evt="onStopAudio" delay="0">
                                              <p:tgtEl>
                                                <p:sldTgt/>
                                              </p:tgtEl>
                                            </p:cond>
                                          </p:endCondLst>
                                        </p:cTn>
                                        <p:tgtEl>
                                          <p:sndTgt r:embed="rId6"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78" grpId="0" animBg="1"/>
      <p:bldP spid="150578" grpId="1" animBg="1"/>
      <p:bldP spid="150579" grpId="0" animBg="1"/>
      <p:bldP spid="150579" grpId="1" animBg="1"/>
      <p:bldP spid="150580" grpId="0"/>
      <p:bldP spid="15058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687388" y="1970088"/>
            <a:ext cx="7772400" cy="4887912"/>
          </a:xfrm>
          <a:prstGeom prst="rect">
            <a:avLst/>
          </a:prstGeom>
          <a:solidFill>
            <a:srgbClr val="CCFFCC"/>
          </a:solidFill>
          <a:ln w="9525">
            <a:noFill/>
            <a:miter lim="800000"/>
            <a:headEnd/>
            <a:tailEnd/>
          </a:ln>
        </p:spPr>
        <p:txBody>
          <a:bodyPr/>
          <a:lstStyle/>
          <a:p>
            <a:pPr eaLnBrk="0" hangingPunct="0">
              <a:spcBef>
                <a:spcPct val="20000"/>
              </a:spcBef>
              <a:defRPr/>
            </a:pPr>
            <a:r>
              <a:rPr lang="en-US" dirty="0">
                <a:latin typeface="+mn-lt"/>
                <a:sym typeface="Symbol" pitchFamily="18" charset="2"/>
              </a:rPr>
              <a:t>PRACTICE: If the charge on a 25 cm radius metal sphere is +150 C, calculate</a:t>
            </a:r>
          </a:p>
          <a:p>
            <a:pPr eaLnBrk="0" hangingPunct="0">
              <a:spcBef>
                <a:spcPts val="500"/>
              </a:spcBef>
              <a:defRPr/>
            </a:pPr>
            <a:r>
              <a:rPr lang="en-US" dirty="0">
                <a:latin typeface="+mn-lt"/>
                <a:sym typeface="Symbol" pitchFamily="18" charset="2"/>
              </a:rPr>
              <a:t>(a) the electric field strength at the surface.</a:t>
            </a:r>
          </a:p>
          <a:p>
            <a:pPr eaLnBrk="0" hangingPunct="0">
              <a:spcBef>
                <a:spcPts val="500"/>
              </a:spcBef>
              <a:defRPr/>
            </a:pPr>
            <a:r>
              <a:rPr lang="en-US" dirty="0">
                <a:latin typeface="+mn-lt"/>
                <a:sym typeface="Symbol" pitchFamily="18" charset="2"/>
              </a:rPr>
              <a:t>(b) the field strength 25 cm from the surface.</a:t>
            </a:r>
          </a:p>
          <a:p>
            <a:pPr eaLnBrk="0" hangingPunct="0">
              <a:spcBef>
                <a:spcPts val="500"/>
              </a:spcBef>
              <a:defRPr/>
            </a:pPr>
            <a:r>
              <a:rPr lang="en-US" dirty="0">
                <a:latin typeface="+mn-lt"/>
                <a:sym typeface="Symbol" pitchFamily="18" charset="2"/>
              </a:rPr>
              <a:t>(c) the force on a -0.75 C charge placed 25 cm from the surface.</a:t>
            </a:r>
          </a:p>
          <a:p>
            <a:pPr eaLnBrk="0" hangingPunct="0">
              <a:spcBef>
                <a:spcPts val="500"/>
              </a:spcBef>
              <a:defRPr/>
            </a:pPr>
            <a:r>
              <a:rPr lang="en-US" dirty="0">
                <a:latin typeface="+mn-lt"/>
                <a:sym typeface="Symbol" pitchFamily="18" charset="2"/>
              </a:rPr>
              <a:t>SOLUTION: Use </a:t>
            </a:r>
            <a:r>
              <a:rPr lang="en-US" i="1" dirty="0">
                <a:latin typeface="+mn-lt"/>
                <a:sym typeface="Symbol" pitchFamily="18" charset="2"/>
              </a:rPr>
              <a:t>E</a:t>
            </a:r>
            <a:r>
              <a:rPr lang="en-US" dirty="0">
                <a:latin typeface="+mn-lt"/>
                <a:sym typeface="Symbol" pitchFamily="18" charset="2"/>
              </a:rPr>
              <a:t> = </a:t>
            </a:r>
            <a:r>
              <a:rPr lang="en-US" i="1" dirty="0" err="1">
                <a:latin typeface="+mn-lt"/>
                <a:sym typeface="Symbol" pitchFamily="18" charset="2"/>
              </a:rPr>
              <a:t>kQ</a:t>
            </a:r>
            <a:r>
              <a:rPr lang="en-US" i="1" dirty="0">
                <a:latin typeface="+mn-lt"/>
                <a:sym typeface="Symbol" pitchFamily="18" charset="2"/>
              </a:rPr>
              <a:t> /</a:t>
            </a:r>
            <a:r>
              <a:rPr lang="en-US" dirty="0">
                <a:latin typeface="+mn-lt"/>
                <a:sym typeface="Symbol" pitchFamily="18" charset="2"/>
              </a:rPr>
              <a:t> </a:t>
            </a:r>
            <a:r>
              <a:rPr lang="en-US" i="1" dirty="0">
                <a:latin typeface="+mn-lt"/>
                <a:sym typeface="Symbol" pitchFamily="18" charset="2"/>
              </a:rPr>
              <a:t>r</a:t>
            </a:r>
            <a:r>
              <a:rPr lang="en-US" baseline="30000" dirty="0">
                <a:latin typeface="+mn-lt"/>
                <a:sym typeface="Symbol" pitchFamily="18" charset="2"/>
              </a:rPr>
              <a:t>2</a:t>
            </a:r>
            <a:r>
              <a:rPr lang="en-US" dirty="0">
                <a:latin typeface="+mn-lt"/>
                <a:sym typeface="Symbol" pitchFamily="18" charset="2"/>
              </a:rPr>
              <a:t>, and for (c) use </a:t>
            </a:r>
            <a:r>
              <a:rPr lang="en-US" i="1" dirty="0">
                <a:latin typeface="+mn-lt"/>
                <a:sym typeface="Symbol" pitchFamily="18" charset="2"/>
              </a:rPr>
              <a:t>E</a:t>
            </a:r>
            <a:r>
              <a:rPr lang="en-US" dirty="0">
                <a:latin typeface="+mn-lt"/>
                <a:sym typeface="Symbol" pitchFamily="18" charset="2"/>
              </a:rPr>
              <a:t> = </a:t>
            </a:r>
            <a:r>
              <a:rPr lang="en-US" i="1" dirty="0">
                <a:latin typeface="+mn-lt"/>
                <a:sym typeface="Symbol" pitchFamily="18" charset="2"/>
              </a:rPr>
              <a:t>F /</a:t>
            </a:r>
            <a:r>
              <a:rPr lang="en-US" dirty="0">
                <a:latin typeface="+mn-lt"/>
                <a:sym typeface="Symbol" pitchFamily="18" charset="2"/>
              </a:rPr>
              <a:t> </a:t>
            </a:r>
            <a:r>
              <a:rPr lang="en-US" i="1" dirty="0">
                <a:latin typeface="+mn-lt"/>
                <a:sym typeface="Symbol" pitchFamily="18" charset="2"/>
              </a:rPr>
              <a:t>q</a:t>
            </a:r>
            <a:r>
              <a:rPr lang="en-US" dirty="0">
                <a:latin typeface="+mn-lt"/>
                <a:sym typeface="Symbol" pitchFamily="18" charset="2"/>
              </a:rPr>
              <a:t>.</a:t>
            </a:r>
          </a:p>
          <a:p>
            <a:pPr eaLnBrk="0" hangingPunct="0">
              <a:spcBef>
                <a:spcPts val="300"/>
              </a:spcBef>
              <a:defRPr/>
            </a:pPr>
            <a:r>
              <a:rPr lang="en-US" dirty="0">
                <a:latin typeface="+mn-lt"/>
                <a:sym typeface="Symbol" pitchFamily="18" charset="2"/>
              </a:rPr>
              <a:t>(a)   </a:t>
            </a:r>
            <a:r>
              <a:rPr lang="en-US" i="1" dirty="0">
                <a:latin typeface="+mn-lt"/>
                <a:sym typeface="Symbol" pitchFamily="18" charset="2"/>
              </a:rPr>
              <a:t>E</a:t>
            </a:r>
            <a:r>
              <a:rPr lang="en-US" dirty="0">
                <a:latin typeface="+mn-lt"/>
                <a:sym typeface="Symbol" pitchFamily="18" charset="2"/>
              </a:rPr>
              <a:t> 	= </a:t>
            </a:r>
            <a:r>
              <a:rPr lang="en-US" i="1" dirty="0" err="1">
                <a:latin typeface="+mn-lt"/>
                <a:sym typeface="Symbol" pitchFamily="18" charset="2"/>
              </a:rPr>
              <a:t>kQ</a:t>
            </a:r>
            <a:r>
              <a:rPr lang="en-US" i="1" dirty="0">
                <a:latin typeface="+mn-lt"/>
                <a:sym typeface="Symbol" pitchFamily="18" charset="2"/>
              </a:rPr>
              <a:t> /</a:t>
            </a:r>
            <a:r>
              <a:rPr lang="en-US" dirty="0">
                <a:latin typeface="+mn-lt"/>
                <a:sym typeface="Symbol" pitchFamily="18" charset="2"/>
              </a:rPr>
              <a:t> </a:t>
            </a:r>
            <a:r>
              <a:rPr lang="en-US" i="1" dirty="0">
                <a:latin typeface="+mn-lt"/>
                <a:sym typeface="Symbol" pitchFamily="18" charset="2"/>
              </a:rPr>
              <a:t>r</a:t>
            </a:r>
            <a:r>
              <a:rPr lang="en-US" baseline="30000" dirty="0">
                <a:latin typeface="+mn-lt"/>
                <a:sym typeface="Symbol" pitchFamily="18" charset="2"/>
              </a:rPr>
              <a:t>2</a:t>
            </a:r>
            <a:r>
              <a:rPr lang="en-US" dirty="0">
                <a:latin typeface="+mn-lt"/>
                <a:sym typeface="Symbol" pitchFamily="18" charset="2"/>
              </a:rPr>
              <a:t> </a:t>
            </a:r>
          </a:p>
          <a:p>
            <a:pPr eaLnBrk="0" hangingPunct="0">
              <a:spcBef>
                <a:spcPts val="300"/>
              </a:spcBef>
              <a:defRPr/>
            </a:pPr>
            <a:r>
              <a:rPr lang="en-US" dirty="0">
                <a:latin typeface="+mn-lt"/>
                <a:sym typeface="Symbol" pitchFamily="18" charset="2"/>
              </a:rPr>
              <a:t>      	= (</a:t>
            </a:r>
            <a:r>
              <a:rPr lang="en-US" dirty="0">
                <a:latin typeface="+mn-lt"/>
                <a:cs typeface="Courier New" pitchFamily="49" charset="0"/>
                <a:sym typeface="Symbol" pitchFamily="18" charset="2"/>
              </a:rPr>
              <a:t>8.99</a:t>
            </a:r>
            <a:r>
              <a:rPr lang="en-US" dirty="0">
                <a:cs typeface="Courier New" pitchFamily="49" charset="0"/>
                <a:sym typeface="Symbol"/>
              </a:rPr>
              <a:t></a:t>
            </a:r>
            <a:r>
              <a:rPr lang="en-US" dirty="0">
                <a:latin typeface="+mn-lt"/>
                <a:cs typeface="Courier New" pitchFamily="49" charset="0"/>
                <a:sym typeface="Symbol" pitchFamily="18" charset="2"/>
              </a:rPr>
              <a:t>10</a:t>
            </a:r>
            <a:r>
              <a:rPr lang="en-US" baseline="30000" dirty="0">
                <a:latin typeface="+mn-lt"/>
                <a:cs typeface="Courier New" pitchFamily="49" charset="0"/>
                <a:sym typeface="Symbol" pitchFamily="18" charset="2"/>
              </a:rPr>
              <a:t>9</a:t>
            </a:r>
            <a:r>
              <a:rPr lang="en-US" dirty="0">
                <a:latin typeface="+mn-lt"/>
                <a:sym typeface="Symbol" pitchFamily="18" charset="2"/>
              </a:rPr>
              <a:t>)(150</a:t>
            </a:r>
            <a:r>
              <a:rPr lang="en-US" dirty="0">
                <a:cs typeface="Courier New" pitchFamily="49" charset="0"/>
                <a:sym typeface="Symbol"/>
              </a:rPr>
              <a:t></a:t>
            </a:r>
            <a:r>
              <a:rPr lang="en-US" dirty="0">
                <a:latin typeface="+mn-lt"/>
                <a:cs typeface="Courier New" pitchFamily="49" charset="0"/>
                <a:sym typeface="Symbol" pitchFamily="18" charset="2"/>
              </a:rPr>
              <a:t>10</a:t>
            </a:r>
            <a:r>
              <a:rPr lang="en-US" baseline="30000" dirty="0">
                <a:latin typeface="+mn-lt"/>
                <a:cs typeface="Courier New" pitchFamily="49" charset="0"/>
                <a:sym typeface="Symbol" pitchFamily="18" charset="2"/>
              </a:rPr>
              <a:t>-6</a:t>
            </a:r>
            <a:r>
              <a:rPr lang="en-US" dirty="0">
                <a:latin typeface="+mn-lt"/>
                <a:sym typeface="Symbol" pitchFamily="18" charset="2"/>
              </a:rPr>
              <a:t>) </a:t>
            </a:r>
            <a:r>
              <a:rPr lang="en-US" i="1" dirty="0">
                <a:latin typeface="+mn-lt"/>
                <a:sym typeface="Symbol" pitchFamily="18" charset="2"/>
              </a:rPr>
              <a:t>/</a:t>
            </a:r>
            <a:r>
              <a:rPr lang="en-US" dirty="0">
                <a:latin typeface="+mn-lt"/>
                <a:sym typeface="Symbol" pitchFamily="18" charset="2"/>
              </a:rPr>
              <a:t> 0.25 </a:t>
            </a:r>
            <a:r>
              <a:rPr lang="en-US" baseline="30000" dirty="0">
                <a:latin typeface="+mn-lt"/>
                <a:sym typeface="Symbol" pitchFamily="18" charset="2"/>
              </a:rPr>
              <a:t>2</a:t>
            </a:r>
            <a:r>
              <a:rPr lang="en-US" dirty="0">
                <a:latin typeface="+mn-lt"/>
                <a:sym typeface="Symbol" pitchFamily="18" charset="2"/>
              </a:rPr>
              <a:t> = </a:t>
            </a:r>
            <a:r>
              <a:rPr lang="en-US" dirty="0">
                <a:latin typeface="+mn-lt"/>
                <a:cs typeface="Courier New" pitchFamily="49" charset="0"/>
                <a:sym typeface="Symbol" pitchFamily="18" charset="2"/>
              </a:rPr>
              <a:t>2.2</a:t>
            </a:r>
            <a:r>
              <a:rPr lang="en-US" dirty="0">
                <a:cs typeface="Courier New" pitchFamily="49" charset="0"/>
                <a:sym typeface="Symbol"/>
              </a:rPr>
              <a:t></a:t>
            </a:r>
            <a:r>
              <a:rPr lang="en-US" dirty="0">
                <a:latin typeface="+mn-lt"/>
                <a:cs typeface="Courier New" pitchFamily="49" charset="0"/>
                <a:sym typeface="Symbol" pitchFamily="18" charset="2"/>
              </a:rPr>
              <a:t>10</a:t>
            </a:r>
            <a:r>
              <a:rPr lang="en-US" baseline="30000" dirty="0">
                <a:latin typeface="+mn-lt"/>
                <a:cs typeface="Courier New" pitchFamily="49" charset="0"/>
                <a:sym typeface="Symbol" pitchFamily="18" charset="2"/>
              </a:rPr>
              <a:t>7</a:t>
            </a:r>
            <a:r>
              <a:rPr lang="en-US" baseline="30000" dirty="0">
                <a:latin typeface="+mn-lt"/>
                <a:sym typeface="Symbol" pitchFamily="18" charset="2"/>
              </a:rPr>
              <a:t> </a:t>
            </a:r>
            <a:r>
              <a:rPr lang="en-US" dirty="0">
                <a:latin typeface="+mn-lt"/>
                <a:sym typeface="Symbol" pitchFamily="18" charset="2"/>
              </a:rPr>
              <a:t>NC</a:t>
            </a:r>
            <a:r>
              <a:rPr lang="en-US" baseline="30000" dirty="0">
                <a:latin typeface="+mn-lt"/>
                <a:sym typeface="Symbol" pitchFamily="18" charset="2"/>
              </a:rPr>
              <a:t>-1</a:t>
            </a:r>
            <a:r>
              <a:rPr lang="en-US" dirty="0">
                <a:latin typeface="+mn-lt"/>
                <a:sym typeface="Symbol" pitchFamily="18" charset="2"/>
              </a:rPr>
              <a:t>.</a:t>
            </a:r>
          </a:p>
          <a:p>
            <a:pPr eaLnBrk="0" hangingPunct="0">
              <a:spcBef>
                <a:spcPts val="300"/>
              </a:spcBef>
              <a:defRPr/>
            </a:pPr>
            <a:r>
              <a:rPr lang="en-US" dirty="0">
                <a:latin typeface="+mn-lt"/>
                <a:sym typeface="Symbol" pitchFamily="18" charset="2"/>
              </a:rPr>
              <a:t>(b)   </a:t>
            </a:r>
            <a:r>
              <a:rPr lang="en-US" i="1" dirty="0">
                <a:latin typeface="+mn-lt"/>
                <a:sym typeface="Symbol" pitchFamily="18" charset="2"/>
              </a:rPr>
              <a:t>E</a:t>
            </a:r>
            <a:r>
              <a:rPr lang="en-US" dirty="0">
                <a:latin typeface="+mn-lt"/>
                <a:sym typeface="Symbol" pitchFamily="18" charset="2"/>
              </a:rPr>
              <a:t> 	= (</a:t>
            </a:r>
            <a:r>
              <a:rPr lang="en-US" dirty="0">
                <a:latin typeface="+mn-lt"/>
                <a:cs typeface="Courier New" pitchFamily="49" charset="0"/>
                <a:sym typeface="Symbol" pitchFamily="18" charset="2"/>
              </a:rPr>
              <a:t>8.99</a:t>
            </a:r>
            <a:r>
              <a:rPr lang="en-US" dirty="0">
                <a:cs typeface="Courier New" pitchFamily="49" charset="0"/>
                <a:sym typeface="Symbol"/>
              </a:rPr>
              <a:t></a:t>
            </a:r>
            <a:r>
              <a:rPr lang="en-US" dirty="0">
                <a:latin typeface="+mn-lt"/>
                <a:cs typeface="Courier New" pitchFamily="49" charset="0"/>
                <a:sym typeface="Symbol" pitchFamily="18" charset="2"/>
              </a:rPr>
              <a:t>10</a:t>
            </a:r>
            <a:r>
              <a:rPr lang="en-US" baseline="30000" dirty="0">
                <a:latin typeface="+mn-lt"/>
                <a:cs typeface="Courier New" pitchFamily="49" charset="0"/>
                <a:sym typeface="Symbol" pitchFamily="18" charset="2"/>
              </a:rPr>
              <a:t>9</a:t>
            </a:r>
            <a:r>
              <a:rPr lang="en-US" dirty="0">
                <a:latin typeface="+mn-lt"/>
                <a:sym typeface="Symbol" pitchFamily="18" charset="2"/>
              </a:rPr>
              <a:t>)(150</a:t>
            </a:r>
            <a:r>
              <a:rPr lang="en-US" dirty="0">
                <a:cs typeface="Courier New" pitchFamily="49" charset="0"/>
                <a:sym typeface="Symbol"/>
              </a:rPr>
              <a:t></a:t>
            </a:r>
            <a:r>
              <a:rPr lang="en-US" dirty="0">
                <a:latin typeface="+mn-lt"/>
                <a:cs typeface="Courier New" pitchFamily="49" charset="0"/>
                <a:sym typeface="Symbol" pitchFamily="18" charset="2"/>
              </a:rPr>
              <a:t>10</a:t>
            </a:r>
            <a:r>
              <a:rPr lang="en-US" baseline="30000" dirty="0">
                <a:latin typeface="+mn-lt"/>
                <a:cs typeface="Courier New" pitchFamily="49" charset="0"/>
                <a:sym typeface="Symbol" pitchFamily="18" charset="2"/>
              </a:rPr>
              <a:t>-6</a:t>
            </a:r>
            <a:r>
              <a:rPr lang="en-US" dirty="0">
                <a:latin typeface="+mn-lt"/>
                <a:sym typeface="Symbol" pitchFamily="18" charset="2"/>
              </a:rPr>
              <a:t>) </a:t>
            </a:r>
            <a:r>
              <a:rPr lang="en-US" i="1" dirty="0">
                <a:latin typeface="+mn-lt"/>
                <a:sym typeface="Symbol" pitchFamily="18" charset="2"/>
              </a:rPr>
              <a:t>/</a:t>
            </a:r>
            <a:r>
              <a:rPr lang="en-US" dirty="0">
                <a:latin typeface="+mn-lt"/>
                <a:sym typeface="Symbol" pitchFamily="18" charset="2"/>
              </a:rPr>
              <a:t> 0.50 </a:t>
            </a:r>
            <a:r>
              <a:rPr lang="en-US" baseline="30000" dirty="0">
                <a:latin typeface="+mn-lt"/>
                <a:sym typeface="Symbol" pitchFamily="18" charset="2"/>
              </a:rPr>
              <a:t>2</a:t>
            </a:r>
            <a:r>
              <a:rPr lang="en-US" dirty="0">
                <a:latin typeface="+mn-lt"/>
                <a:sym typeface="Symbol" pitchFamily="18" charset="2"/>
              </a:rPr>
              <a:t> = </a:t>
            </a:r>
            <a:r>
              <a:rPr lang="en-US" dirty="0">
                <a:latin typeface="+mn-lt"/>
                <a:cs typeface="Courier New" pitchFamily="49" charset="0"/>
                <a:sym typeface="Symbol" pitchFamily="18" charset="2"/>
              </a:rPr>
              <a:t>5.4</a:t>
            </a:r>
            <a:r>
              <a:rPr lang="en-US" dirty="0">
                <a:cs typeface="Courier New" pitchFamily="49" charset="0"/>
                <a:sym typeface="Symbol"/>
              </a:rPr>
              <a:t></a:t>
            </a:r>
            <a:r>
              <a:rPr lang="en-US" dirty="0">
                <a:latin typeface="+mn-lt"/>
                <a:cs typeface="Courier New" pitchFamily="49" charset="0"/>
                <a:sym typeface="Symbol" pitchFamily="18" charset="2"/>
              </a:rPr>
              <a:t>10</a:t>
            </a:r>
            <a:r>
              <a:rPr lang="en-US" baseline="30000" dirty="0">
                <a:latin typeface="+mn-lt"/>
                <a:cs typeface="Courier New" pitchFamily="49" charset="0"/>
                <a:sym typeface="Symbol" pitchFamily="18" charset="2"/>
              </a:rPr>
              <a:t>6</a:t>
            </a:r>
            <a:r>
              <a:rPr lang="en-US" baseline="30000" dirty="0">
                <a:latin typeface="+mn-lt"/>
                <a:sym typeface="Symbol" pitchFamily="18" charset="2"/>
              </a:rPr>
              <a:t> </a:t>
            </a:r>
            <a:r>
              <a:rPr lang="en-US" dirty="0">
                <a:latin typeface="+mn-lt"/>
                <a:sym typeface="Symbol" pitchFamily="18" charset="2"/>
              </a:rPr>
              <a:t>NC</a:t>
            </a:r>
            <a:r>
              <a:rPr lang="en-US" baseline="30000" dirty="0">
                <a:latin typeface="+mn-lt"/>
                <a:sym typeface="Symbol" pitchFamily="18" charset="2"/>
              </a:rPr>
              <a:t>-1</a:t>
            </a:r>
            <a:r>
              <a:rPr lang="en-US" dirty="0">
                <a:latin typeface="+mn-lt"/>
                <a:sym typeface="Symbol" pitchFamily="18" charset="2"/>
              </a:rPr>
              <a:t>.</a:t>
            </a:r>
          </a:p>
          <a:p>
            <a:pPr eaLnBrk="0" hangingPunct="0">
              <a:spcBef>
                <a:spcPts val="300"/>
              </a:spcBef>
              <a:defRPr/>
            </a:pPr>
            <a:r>
              <a:rPr lang="en-US" dirty="0">
                <a:latin typeface="+mn-lt"/>
                <a:sym typeface="Symbol" pitchFamily="18" charset="2"/>
              </a:rPr>
              <a:t>(c)   </a:t>
            </a:r>
            <a:r>
              <a:rPr lang="en-US" i="1" dirty="0">
                <a:latin typeface="+mn-lt"/>
                <a:sym typeface="Symbol" pitchFamily="18" charset="2"/>
              </a:rPr>
              <a:t>F</a:t>
            </a:r>
            <a:r>
              <a:rPr lang="en-US" dirty="0">
                <a:latin typeface="+mn-lt"/>
                <a:sym typeface="Symbol" pitchFamily="18" charset="2"/>
              </a:rPr>
              <a:t> 	= </a:t>
            </a:r>
            <a:r>
              <a:rPr lang="en-US" i="1" dirty="0" err="1">
                <a:latin typeface="+mn-lt"/>
                <a:sym typeface="Symbol" pitchFamily="18" charset="2"/>
              </a:rPr>
              <a:t>Eq</a:t>
            </a:r>
            <a:r>
              <a:rPr lang="en-US" dirty="0">
                <a:latin typeface="+mn-lt"/>
                <a:sym typeface="Symbol" pitchFamily="18" charset="2"/>
              </a:rPr>
              <a:t> = (</a:t>
            </a:r>
            <a:r>
              <a:rPr lang="en-US" dirty="0">
                <a:latin typeface="+mn-lt"/>
                <a:cs typeface="Courier New" pitchFamily="49" charset="0"/>
                <a:sym typeface="Symbol" pitchFamily="18" charset="2"/>
              </a:rPr>
              <a:t>5.4</a:t>
            </a:r>
            <a:r>
              <a:rPr lang="en-US" dirty="0">
                <a:cs typeface="Courier New" pitchFamily="49" charset="0"/>
                <a:sym typeface="Symbol"/>
              </a:rPr>
              <a:t></a:t>
            </a:r>
            <a:r>
              <a:rPr lang="en-US" dirty="0">
                <a:latin typeface="+mn-lt"/>
                <a:cs typeface="Courier New" pitchFamily="49" charset="0"/>
                <a:sym typeface="Symbol" pitchFamily="18" charset="2"/>
              </a:rPr>
              <a:t>10</a:t>
            </a:r>
            <a:r>
              <a:rPr lang="en-US" baseline="30000" dirty="0">
                <a:latin typeface="+mn-lt"/>
                <a:cs typeface="Courier New" pitchFamily="49" charset="0"/>
                <a:sym typeface="Symbol" pitchFamily="18" charset="2"/>
              </a:rPr>
              <a:t>6</a:t>
            </a:r>
            <a:r>
              <a:rPr lang="en-US" dirty="0">
                <a:latin typeface="+mn-lt"/>
                <a:sym typeface="Symbol" pitchFamily="18" charset="2"/>
              </a:rPr>
              <a:t>)(-0.75</a:t>
            </a:r>
            <a:r>
              <a:rPr lang="en-US" dirty="0">
                <a:cs typeface="Courier New" pitchFamily="49" charset="0"/>
                <a:sym typeface="Symbol"/>
              </a:rPr>
              <a:t></a:t>
            </a:r>
            <a:r>
              <a:rPr lang="en-US" dirty="0">
                <a:latin typeface="+mn-lt"/>
                <a:cs typeface="Courier New" pitchFamily="49" charset="0"/>
                <a:sym typeface="Symbol" pitchFamily="18" charset="2"/>
              </a:rPr>
              <a:t>10</a:t>
            </a:r>
            <a:r>
              <a:rPr lang="en-US" baseline="30000" dirty="0">
                <a:latin typeface="+mn-lt"/>
                <a:cs typeface="Courier New" pitchFamily="49" charset="0"/>
                <a:sym typeface="Symbol" pitchFamily="18" charset="2"/>
              </a:rPr>
              <a:t>-6</a:t>
            </a:r>
            <a:r>
              <a:rPr lang="en-US" dirty="0">
                <a:latin typeface="+mn-lt"/>
                <a:sym typeface="Symbol" pitchFamily="18" charset="2"/>
              </a:rPr>
              <a:t>) = -4.0 N.</a:t>
            </a:r>
          </a:p>
          <a:p>
            <a:pPr eaLnBrk="0" hangingPunct="0">
              <a:spcBef>
                <a:spcPts val="300"/>
              </a:spcBef>
              <a:defRPr/>
            </a:pPr>
            <a:r>
              <a:rPr lang="en-US" dirty="0">
                <a:solidFill>
                  <a:schemeClr val="hlink"/>
                </a:solidFill>
                <a:latin typeface="+mn-lt"/>
                <a:sym typeface="Symbol" pitchFamily="18" charset="2"/>
              </a:rPr>
              <a:t>        The minus sign means it is an attractive force</a:t>
            </a:r>
            <a:r>
              <a:rPr lang="en-US" sz="2000" dirty="0">
                <a:solidFill>
                  <a:schemeClr val="hlink"/>
                </a:solidFill>
                <a:latin typeface="Courier New" pitchFamily="49" charset="0"/>
                <a:sym typeface="Symbol" pitchFamily="18" charset="2"/>
              </a:rPr>
              <a:t>.</a:t>
            </a:r>
          </a:p>
        </p:txBody>
      </p:sp>
      <p:sp>
        <p:nvSpPr>
          <p:cNvPr id="51203" name="Rectangle 4"/>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sp>
        <p:nvSpPr>
          <p:cNvPr id="51204" name="Rectangle 2"/>
          <p:cNvSpPr>
            <a:spLocks noChangeArrowheads="1"/>
          </p:cNvSpPr>
          <p:nvPr/>
        </p:nvSpPr>
        <p:spPr bwMode="auto">
          <a:xfrm>
            <a:off x="685800" y="1549400"/>
            <a:ext cx="7772400" cy="4476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Solving problems involving electric fields</a:t>
            </a:r>
            <a:endParaRPr lang="en-US" altLang="en-US" sz="2400" i="1">
              <a:solidFill>
                <a:srgbClr val="000000"/>
              </a:solidFill>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2578">
                                            <p:txEl>
                                              <p:pRg st="0" end="0"/>
                                            </p:txEl>
                                          </p:spTgt>
                                        </p:tgtEl>
                                        <p:attrNameLst>
                                          <p:attrName>style.visibility</p:attrName>
                                        </p:attrNameLst>
                                      </p:cBhvr>
                                      <p:to>
                                        <p:strVal val="visible"/>
                                      </p:to>
                                    </p:set>
                                    <p:anim calcmode="lin" valueType="num">
                                      <p:cBhvr additive="base">
                                        <p:cTn id="7" dur="500" fill="hold"/>
                                        <p:tgtEl>
                                          <p:spTgt spid="1525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257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2578">
                                            <p:txEl>
                                              <p:pRg st="1" end="1"/>
                                            </p:txEl>
                                          </p:spTgt>
                                        </p:tgtEl>
                                        <p:attrNameLst>
                                          <p:attrName>style.visibility</p:attrName>
                                        </p:attrNameLst>
                                      </p:cBhvr>
                                      <p:to>
                                        <p:strVal val="visible"/>
                                      </p:to>
                                    </p:set>
                                    <p:anim calcmode="lin" valueType="num">
                                      <p:cBhvr additive="base">
                                        <p:cTn id="13" dur="500" fill="hold"/>
                                        <p:tgtEl>
                                          <p:spTgt spid="15257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25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2578">
                                            <p:txEl>
                                              <p:pRg st="2" end="2"/>
                                            </p:txEl>
                                          </p:spTgt>
                                        </p:tgtEl>
                                        <p:attrNameLst>
                                          <p:attrName>style.visibility</p:attrName>
                                        </p:attrNameLst>
                                      </p:cBhvr>
                                      <p:to>
                                        <p:strVal val="visible"/>
                                      </p:to>
                                    </p:set>
                                    <p:anim calcmode="lin" valueType="num">
                                      <p:cBhvr additive="base">
                                        <p:cTn id="19" dur="500" fill="hold"/>
                                        <p:tgtEl>
                                          <p:spTgt spid="15257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25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2578">
                                            <p:txEl>
                                              <p:pRg st="3" end="3"/>
                                            </p:txEl>
                                          </p:spTgt>
                                        </p:tgtEl>
                                        <p:attrNameLst>
                                          <p:attrName>style.visibility</p:attrName>
                                        </p:attrNameLst>
                                      </p:cBhvr>
                                      <p:to>
                                        <p:strVal val="visible"/>
                                      </p:to>
                                    </p:set>
                                    <p:anim calcmode="lin" valueType="num">
                                      <p:cBhvr additive="base">
                                        <p:cTn id="25" dur="500" fill="hold"/>
                                        <p:tgtEl>
                                          <p:spTgt spid="15257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257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52578">
                                            <p:txEl>
                                              <p:pRg st="4" end="4"/>
                                            </p:txEl>
                                          </p:spTgt>
                                        </p:tgtEl>
                                        <p:attrNameLst>
                                          <p:attrName>style.visibility</p:attrName>
                                        </p:attrNameLst>
                                      </p:cBhvr>
                                      <p:to>
                                        <p:strVal val="visible"/>
                                      </p:to>
                                    </p:set>
                                    <p:anim calcmode="lin" valueType="num">
                                      <p:cBhvr additive="base">
                                        <p:cTn id="31" dur="500" fill="hold"/>
                                        <p:tgtEl>
                                          <p:spTgt spid="15257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257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52578">
                                            <p:txEl>
                                              <p:pRg st="5" end="5"/>
                                            </p:txEl>
                                          </p:spTgt>
                                        </p:tgtEl>
                                        <p:attrNameLst>
                                          <p:attrName>style.visibility</p:attrName>
                                        </p:attrNameLst>
                                      </p:cBhvr>
                                      <p:to>
                                        <p:strVal val="visible"/>
                                      </p:to>
                                    </p:set>
                                    <p:anim calcmode="lin" valueType="num">
                                      <p:cBhvr additive="base">
                                        <p:cTn id="37" dur="500" fill="hold"/>
                                        <p:tgtEl>
                                          <p:spTgt spid="15257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257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52578">
                                            <p:txEl>
                                              <p:pRg st="6" end="6"/>
                                            </p:txEl>
                                          </p:spTgt>
                                        </p:tgtEl>
                                        <p:attrNameLst>
                                          <p:attrName>style.visibility</p:attrName>
                                        </p:attrNameLst>
                                      </p:cBhvr>
                                      <p:to>
                                        <p:strVal val="visible"/>
                                      </p:to>
                                    </p:set>
                                    <p:anim calcmode="lin" valueType="num">
                                      <p:cBhvr additive="base">
                                        <p:cTn id="43" dur="500" fill="hold"/>
                                        <p:tgtEl>
                                          <p:spTgt spid="15257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257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52578">
                                            <p:txEl>
                                              <p:pRg st="7" end="7"/>
                                            </p:txEl>
                                          </p:spTgt>
                                        </p:tgtEl>
                                        <p:attrNameLst>
                                          <p:attrName>style.visibility</p:attrName>
                                        </p:attrNameLst>
                                      </p:cBhvr>
                                      <p:to>
                                        <p:strVal val="visible"/>
                                      </p:to>
                                    </p:set>
                                    <p:anim calcmode="lin" valueType="num">
                                      <p:cBhvr additive="base">
                                        <p:cTn id="49" dur="500" fill="hold"/>
                                        <p:tgtEl>
                                          <p:spTgt spid="15257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257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52578">
                                            <p:txEl>
                                              <p:pRg st="8" end="8"/>
                                            </p:txEl>
                                          </p:spTgt>
                                        </p:tgtEl>
                                        <p:attrNameLst>
                                          <p:attrName>style.visibility</p:attrName>
                                        </p:attrNameLst>
                                      </p:cBhvr>
                                      <p:to>
                                        <p:strVal val="visible"/>
                                      </p:to>
                                    </p:set>
                                    <p:anim calcmode="lin" valueType="num">
                                      <p:cBhvr additive="base">
                                        <p:cTn id="55" dur="500" fill="hold"/>
                                        <p:tgtEl>
                                          <p:spTgt spid="152578">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257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52578">
                                            <p:txEl>
                                              <p:pRg st="9" end="9"/>
                                            </p:txEl>
                                          </p:spTgt>
                                        </p:tgtEl>
                                        <p:attrNameLst>
                                          <p:attrName>style.visibility</p:attrName>
                                        </p:attrNameLst>
                                      </p:cBhvr>
                                      <p:to>
                                        <p:strVal val="visible"/>
                                      </p:to>
                                    </p:set>
                                    <p:anim calcmode="lin" valueType="num">
                                      <p:cBhvr additive="base">
                                        <p:cTn id="61" dur="500" fill="hold"/>
                                        <p:tgtEl>
                                          <p:spTgt spid="152578">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52578">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1227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25475" indent="-625475"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rgbClr val="000000"/>
                </a:solidFill>
              </a:rPr>
              <a:t>International-mindedness: </a:t>
            </a:r>
            <a:endParaRPr lang="en-US" altLang="en-US" sz="2400">
              <a:solidFill>
                <a:srgbClr val="000000"/>
              </a:solidFill>
            </a:endParaRPr>
          </a:p>
          <a:p>
            <a:pPr>
              <a:spcBef>
                <a:spcPct val="0"/>
              </a:spcBef>
              <a:buFontTx/>
              <a:buNone/>
            </a:pPr>
            <a:r>
              <a:rPr lang="en-US" altLang="en-US" sz="2400">
                <a:solidFill>
                  <a:srgbClr val="000000"/>
                </a:solidFill>
              </a:rPr>
              <a:t>• Electricity and its benefits have an unparalleled power to transform society </a:t>
            </a:r>
            <a:endParaRPr lang="en-US" altLang="en-US" sz="2400" b="1">
              <a:solidFill>
                <a:srgbClr val="000000"/>
              </a:solidFill>
            </a:endParaRPr>
          </a:p>
          <a:p>
            <a:pPr>
              <a:spcBef>
                <a:spcPct val="0"/>
              </a:spcBef>
              <a:buFontTx/>
              <a:buNone/>
            </a:pPr>
            <a:r>
              <a:rPr lang="en-US" altLang="en-US" sz="2400" b="1">
                <a:solidFill>
                  <a:srgbClr val="000000"/>
                </a:solidFill>
              </a:rPr>
              <a:t>Theory of knowledge: </a:t>
            </a:r>
            <a:endParaRPr lang="en-US" altLang="en-US" sz="2400">
              <a:solidFill>
                <a:srgbClr val="000000"/>
              </a:solidFill>
            </a:endParaRPr>
          </a:p>
          <a:p>
            <a:pPr>
              <a:spcBef>
                <a:spcPct val="0"/>
              </a:spcBef>
              <a:buFontTx/>
              <a:buNone/>
            </a:pPr>
            <a:r>
              <a:rPr lang="en-US" altLang="en-US" sz="2400">
                <a:solidFill>
                  <a:srgbClr val="000000"/>
                </a:solidFill>
              </a:rPr>
              <a:t>• Early scientists identified positive charges as the charge carriers in metals, however the discovery of the electron led to the introduction of “conventional” current direction. Was this a suitable solution to a major shift in thinking? What role do paradigm shifts play in the progression of scientific knowledge?</a:t>
            </a:r>
            <a:endParaRPr lang="en-US" altLang="en-US" sz="2400" b="1">
              <a:solidFill>
                <a:srgbClr val="000000"/>
              </a:solidFill>
            </a:endParaRPr>
          </a:p>
        </p:txBody>
      </p:sp>
      <p:sp>
        <p:nvSpPr>
          <p:cNvPr id="6147"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5: Electricity and magnetism</a:t>
            </a:r>
            <a:br>
              <a:rPr lang="en-US" altLang="en-US" sz="2800" b="1" smtClean="0"/>
            </a:br>
            <a:r>
              <a:rPr lang="en-US" altLang="en-US" sz="2800" smtClean="0">
                <a:solidFill>
                  <a:schemeClr val="tx1"/>
                </a:solidFill>
              </a:rPr>
              <a:t>5.1 – Electric fields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p:cNvSpPr>
          <p:nvPr/>
        </p:nvSpPr>
        <p:spPr bwMode="auto">
          <a:xfrm>
            <a:off x="674688" y="1987550"/>
            <a:ext cx="7772400" cy="48704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ym typeface="Symbol" pitchFamily="18" charset="2"/>
              </a:rPr>
              <a:t>EXAMPLE: If we take two parallel plates of metal and give them equal and opposite charge, what does the electric field look like between the plates?</a:t>
            </a:r>
          </a:p>
          <a:p>
            <a:pPr>
              <a:buFontTx/>
              <a:buNone/>
            </a:pPr>
            <a:r>
              <a:rPr lang="en-US" altLang="en-US" sz="2400">
                <a:sym typeface="Symbol" pitchFamily="18" charset="2"/>
              </a:rPr>
              <a:t>SOLUTION: Just remember: Field lines point away from (+) charge and toward (-) charge.</a:t>
            </a:r>
          </a:p>
        </p:txBody>
      </p:sp>
      <p:sp>
        <p:nvSpPr>
          <p:cNvPr id="154627" name="Rectangle 3"/>
          <p:cNvSpPr>
            <a:spLocks noChangeArrowheads="1"/>
          </p:cNvSpPr>
          <p:nvPr/>
        </p:nvSpPr>
        <p:spPr bwMode="auto">
          <a:xfrm>
            <a:off x="685800" y="1549400"/>
            <a:ext cx="7772400" cy="4587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Electric field </a:t>
            </a:r>
            <a:r>
              <a:rPr lang="en-US" altLang="en-US" sz="2400">
                <a:solidFill>
                  <a:srgbClr val="333399"/>
                </a:solidFill>
              </a:rPr>
              <a:t>– between parallel plates</a:t>
            </a:r>
            <a:r>
              <a:rPr lang="en-US" altLang="en-US" sz="2400">
                <a:solidFill>
                  <a:srgbClr val="000000"/>
                </a:solidFill>
              </a:rPr>
              <a:t>	</a:t>
            </a:r>
          </a:p>
        </p:txBody>
      </p:sp>
      <p:sp>
        <p:nvSpPr>
          <p:cNvPr id="52228" name="Rectangle 4"/>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pic>
        <p:nvPicPr>
          <p:cNvPr id="154629" name="Picture 5" descr="plates2"/>
          <p:cNvPicPr>
            <a:picLocks noChangeAspect="1" noChangeArrowheads="1"/>
          </p:cNvPicPr>
          <p:nvPr/>
        </p:nvPicPr>
        <p:blipFill>
          <a:blip r:embed="rId6"/>
          <a:srcRect/>
          <a:stretch>
            <a:fillRect/>
          </a:stretch>
        </p:blipFill>
        <p:spPr bwMode="auto">
          <a:xfrm>
            <a:off x="6491288" y="4291013"/>
            <a:ext cx="2343150" cy="2057400"/>
          </a:xfrm>
          <a:prstGeom prst="rect">
            <a:avLst/>
          </a:prstGeom>
          <a:ln>
            <a:noFill/>
          </a:ln>
          <a:effectLst>
            <a:outerShdw blurRad="292100" dist="139700" dir="2700000" algn="tl" rotWithShape="0">
              <a:srgbClr val="333333">
                <a:alpha val="65000"/>
              </a:srgbClr>
            </a:outerShdw>
          </a:effectLst>
        </p:spPr>
      </p:pic>
      <p:grpSp>
        <p:nvGrpSpPr>
          <p:cNvPr id="2" name="Group 6"/>
          <p:cNvGrpSpPr>
            <a:grpSpLocks/>
          </p:cNvGrpSpPr>
          <p:nvPr/>
        </p:nvGrpSpPr>
        <p:grpSpPr bwMode="auto">
          <a:xfrm>
            <a:off x="268288" y="4206875"/>
            <a:ext cx="3278187" cy="2235200"/>
            <a:chOff x="803" y="2597"/>
            <a:chExt cx="2640" cy="1800"/>
          </a:xfrm>
        </p:grpSpPr>
        <p:sp>
          <p:nvSpPr>
            <p:cNvPr id="52238" name="Rectangle 7"/>
            <p:cNvSpPr>
              <a:spLocks noChangeArrowheads="1"/>
            </p:cNvSpPr>
            <p:nvPr/>
          </p:nvSpPr>
          <p:spPr bwMode="auto">
            <a:xfrm>
              <a:off x="936" y="4089"/>
              <a:ext cx="2357" cy="208"/>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52239" name="Rectangle 8"/>
            <p:cNvSpPr>
              <a:spLocks noChangeArrowheads="1"/>
            </p:cNvSpPr>
            <p:nvPr/>
          </p:nvSpPr>
          <p:spPr bwMode="auto">
            <a:xfrm>
              <a:off x="952" y="2673"/>
              <a:ext cx="2334" cy="208"/>
            </a:xfrm>
            <a:prstGeom prst="rect">
              <a:avLst/>
            </a:prstGeom>
            <a:solidFill>
              <a:srgbClr val="FF9999"/>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pic>
          <p:nvPicPr>
            <p:cNvPr id="52240" name="Picture 9" descr="parallel_plate_field"/>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3" y="2597"/>
              <a:ext cx="2640"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0"/>
          <p:cNvGrpSpPr>
            <a:grpSpLocks/>
          </p:cNvGrpSpPr>
          <p:nvPr/>
        </p:nvGrpSpPr>
        <p:grpSpPr bwMode="auto">
          <a:xfrm>
            <a:off x="3678238" y="4041775"/>
            <a:ext cx="2743200" cy="2219325"/>
            <a:chOff x="2317" y="2546"/>
            <a:chExt cx="1728" cy="1398"/>
          </a:xfrm>
        </p:grpSpPr>
        <p:pic>
          <p:nvPicPr>
            <p:cNvPr id="52233" name="Picture 1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17" y="2802"/>
              <a:ext cx="1528" cy="1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34" name="Group 12"/>
            <p:cNvGrpSpPr>
              <a:grpSpLocks/>
            </p:cNvGrpSpPr>
            <p:nvPr/>
          </p:nvGrpSpPr>
          <p:grpSpPr bwMode="auto">
            <a:xfrm>
              <a:off x="2915" y="2546"/>
              <a:ext cx="1130" cy="1067"/>
              <a:chOff x="2915" y="2546"/>
              <a:chExt cx="1130" cy="1067"/>
            </a:xfrm>
          </p:grpSpPr>
          <p:sp>
            <p:nvSpPr>
              <p:cNvPr id="52235" name="Text Box 13"/>
              <p:cNvSpPr txBox="1">
                <a:spLocks noChangeArrowheads="1"/>
              </p:cNvSpPr>
              <p:nvPr/>
            </p:nvSpPr>
            <p:spPr bwMode="auto">
              <a:xfrm>
                <a:off x="2915" y="2546"/>
                <a:ext cx="31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0000"/>
                    </a:solidFill>
                  </a:rPr>
                  <a:t>(+)</a:t>
                </a:r>
              </a:p>
            </p:txBody>
          </p:sp>
          <p:sp>
            <p:nvSpPr>
              <p:cNvPr id="52236" name="Text Box 14"/>
              <p:cNvSpPr txBox="1">
                <a:spLocks noChangeArrowheads="1"/>
              </p:cNvSpPr>
              <p:nvPr/>
            </p:nvSpPr>
            <p:spPr bwMode="auto">
              <a:xfrm>
                <a:off x="2919" y="3325"/>
                <a:ext cx="3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accent2"/>
                    </a:solidFill>
                  </a:rPr>
                  <a:t>(-)</a:t>
                </a:r>
              </a:p>
            </p:txBody>
          </p:sp>
          <p:sp>
            <p:nvSpPr>
              <p:cNvPr id="52237" name="Text Box 15"/>
              <p:cNvSpPr txBox="1">
                <a:spLocks noChangeArrowheads="1"/>
              </p:cNvSpPr>
              <p:nvPr/>
            </p:nvSpPr>
            <p:spPr bwMode="auto">
              <a:xfrm>
                <a:off x="3801" y="3222"/>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chemeClr val="accent2"/>
                    </a:solidFill>
                  </a:rPr>
                  <a:t>E</a:t>
                </a:r>
              </a:p>
            </p:txBody>
          </p:sp>
        </p:grpSp>
      </p:grpSp>
      <p:pic>
        <p:nvPicPr>
          <p:cNvPr id="52232" name="Picture 16"/>
          <p:cNvPicPr>
            <a:picLocks noChangeAspect="1" noChangeArrowheads="1"/>
          </p:cNvPicPr>
          <p:nvPr/>
        </p:nvPicPr>
        <p:blipFill>
          <a:blip r:embed="rId9"/>
          <a:srcRect/>
          <a:stretch>
            <a:fillRect/>
          </a:stretch>
        </p:blipFill>
        <p:spPr bwMode="auto">
          <a:xfrm>
            <a:off x="6778625" y="174625"/>
            <a:ext cx="2205038" cy="166211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anim calcmode="lin" valueType="num">
                                      <p:cBhvr additive="base">
                                        <p:cTn id="7" dur="500" fill="hold"/>
                                        <p:tgtEl>
                                          <p:spTgt spid="154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462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4626">
                                            <p:txEl>
                                              <p:pRg st="0" end="0"/>
                                            </p:txEl>
                                          </p:spTgt>
                                        </p:tgtEl>
                                        <p:attrNameLst>
                                          <p:attrName>style.visibility</p:attrName>
                                        </p:attrNameLst>
                                      </p:cBhvr>
                                      <p:to>
                                        <p:strVal val="visible"/>
                                      </p:to>
                                    </p:set>
                                    <p:anim calcmode="lin" valueType="num">
                                      <p:cBhvr additive="base">
                                        <p:cTn id="13" dur="500" fill="hold"/>
                                        <p:tgtEl>
                                          <p:spTgt spid="15462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46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4626">
                                            <p:txEl>
                                              <p:pRg st="1" end="1"/>
                                            </p:txEl>
                                          </p:spTgt>
                                        </p:tgtEl>
                                        <p:attrNameLst>
                                          <p:attrName>style.visibility</p:attrName>
                                        </p:attrNameLst>
                                      </p:cBhvr>
                                      <p:to>
                                        <p:strVal val="visible"/>
                                      </p:to>
                                    </p:set>
                                    <p:anim calcmode="lin" valueType="num">
                                      <p:cBhvr additive="base">
                                        <p:cTn id="19" dur="500" fill="hold"/>
                                        <p:tgtEl>
                                          <p:spTgt spid="15462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46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53" presetClass="entr" presetSubtype="0" fill="hold" nodeType="withEffect">
                                  <p:stCondLst>
                                    <p:cond delay="0"/>
                                  </p:stCondLst>
                                  <p:childTnLst>
                                    <p:set>
                                      <p:cBhvr>
                                        <p:cTn id="22" dur="1" fill="hold">
                                          <p:stCondLst>
                                            <p:cond delay="0"/>
                                          </p:stCondLst>
                                        </p:cTn>
                                        <p:tgtEl>
                                          <p:spTgt spid="52232"/>
                                        </p:tgtEl>
                                        <p:attrNameLst>
                                          <p:attrName>style.visibility</p:attrName>
                                        </p:attrNameLst>
                                      </p:cBhvr>
                                      <p:to>
                                        <p:strVal val="visible"/>
                                      </p:to>
                                    </p:set>
                                    <p:anim calcmode="lin" valueType="num">
                                      <p:cBhvr>
                                        <p:cTn id="23" dur="500" fill="hold"/>
                                        <p:tgtEl>
                                          <p:spTgt spid="52232"/>
                                        </p:tgtEl>
                                        <p:attrNameLst>
                                          <p:attrName>ppt_w</p:attrName>
                                        </p:attrNameLst>
                                      </p:cBhvr>
                                      <p:tavLst>
                                        <p:tav tm="0">
                                          <p:val>
                                            <p:fltVal val="0"/>
                                          </p:val>
                                        </p:tav>
                                        <p:tav tm="100000">
                                          <p:val>
                                            <p:strVal val="#ppt_w"/>
                                          </p:val>
                                        </p:tav>
                                      </p:tavLst>
                                    </p:anim>
                                    <p:anim calcmode="lin" valueType="num">
                                      <p:cBhvr>
                                        <p:cTn id="24" dur="500" fill="hold"/>
                                        <p:tgtEl>
                                          <p:spTgt spid="52232"/>
                                        </p:tgtEl>
                                        <p:attrNameLst>
                                          <p:attrName>ppt_h</p:attrName>
                                        </p:attrNameLst>
                                      </p:cBhvr>
                                      <p:tavLst>
                                        <p:tav tm="0">
                                          <p:val>
                                            <p:fltVal val="0"/>
                                          </p:val>
                                        </p:tav>
                                        <p:tav tm="100000">
                                          <p:val>
                                            <p:strVal val="#ppt_h"/>
                                          </p:val>
                                        </p:tav>
                                      </p:tavLst>
                                    </p:anim>
                                    <p:animEffect transition="in" filter="fade">
                                      <p:cBhvr>
                                        <p:cTn id="25" dur="500"/>
                                        <p:tgtEl>
                                          <p:spTgt spid="5223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2000"/>
                                        <p:tgtEl>
                                          <p:spTgt spid="2"/>
                                        </p:tgtEl>
                                      </p:cBhvr>
                                    </p:animEffect>
                                  </p:childTnLst>
                                  <p:subTnLst>
                                    <p:audio>
                                      <p:cMediaNode>
                                        <p:cTn display="0" masterRel="sameClick">
                                          <p:stCondLst>
                                            <p:cond evt="begin" delay="0">
                                              <p:tn val="28"/>
                                            </p:cond>
                                          </p:stCondLst>
                                          <p:endCondLst>
                                            <p:cond evt="onStopAudio" delay="0">
                                              <p:tgtEl>
                                                <p:sldTgt/>
                                              </p:tgtEl>
                                            </p:cond>
                                          </p:endCondLst>
                                        </p:cTn>
                                        <p:tgtEl>
                                          <p:sndTgt r:embed="rId5" name="chimes.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up)">
                                      <p:cBhvr>
                                        <p:cTn id="35" dur="2000"/>
                                        <p:tgtEl>
                                          <p:spTgt spid="3"/>
                                        </p:tgtEl>
                                      </p:cBhvr>
                                    </p:animEffect>
                                  </p:childTnLst>
                                  <p:subTnLst>
                                    <p:audio>
                                      <p:cMediaNode>
                                        <p:cTn display="0" masterRel="sameClick">
                                          <p:stCondLst>
                                            <p:cond evt="begin" delay="0">
                                              <p:tn val="33"/>
                                            </p:cond>
                                          </p:stCondLst>
                                          <p:endCondLst>
                                            <p:cond evt="onStopAudio" delay="0">
                                              <p:tgtEl>
                                                <p:sldTgt/>
                                              </p:tgtEl>
                                            </p:cond>
                                          </p:endCondLst>
                                        </p:cTn>
                                        <p:tgtEl>
                                          <p:sndTgt r:embed="rId5" name="chimes.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nodeType="clickEffect">
                                  <p:stCondLst>
                                    <p:cond delay="0"/>
                                  </p:stCondLst>
                                  <p:childTnLst>
                                    <p:set>
                                      <p:cBhvr>
                                        <p:cTn id="39" dur="1" fill="hold">
                                          <p:stCondLst>
                                            <p:cond delay="0"/>
                                          </p:stCondLst>
                                        </p:cTn>
                                        <p:tgtEl>
                                          <p:spTgt spid="154629"/>
                                        </p:tgtEl>
                                        <p:attrNameLst>
                                          <p:attrName>style.visibility</p:attrName>
                                        </p:attrNameLst>
                                      </p:cBhvr>
                                      <p:to>
                                        <p:strVal val="visible"/>
                                      </p:to>
                                    </p:set>
                                    <p:anim calcmode="lin" valueType="num">
                                      <p:cBhvr>
                                        <p:cTn id="40" dur="500" fill="hold"/>
                                        <p:tgtEl>
                                          <p:spTgt spid="154629"/>
                                        </p:tgtEl>
                                        <p:attrNameLst>
                                          <p:attrName>ppt_w</p:attrName>
                                        </p:attrNameLst>
                                      </p:cBhvr>
                                      <p:tavLst>
                                        <p:tav tm="0">
                                          <p:val>
                                            <p:fltVal val="0"/>
                                          </p:val>
                                        </p:tav>
                                        <p:tav tm="100000">
                                          <p:val>
                                            <p:strVal val="#ppt_w"/>
                                          </p:val>
                                        </p:tav>
                                      </p:tavLst>
                                    </p:anim>
                                    <p:anim calcmode="lin" valueType="num">
                                      <p:cBhvr>
                                        <p:cTn id="41" dur="500" fill="hold"/>
                                        <p:tgtEl>
                                          <p:spTgt spid="154629"/>
                                        </p:tgtEl>
                                        <p:attrNameLst>
                                          <p:attrName>ppt_h</p:attrName>
                                        </p:attrNameLst>
                                      </p:cBhvr>
                                      <p:tavLst>
                                        <p:tav tm="0">
                                          <p:val>
                                            <p:fltVal val="0"/>
                                          </p:val>
                                        </p:tav>
                                        <p:tav tm="100000">
                                          <p:val>
                                            <p:strVal val="#ppt_h"/>
                                          </p:val>
                                        </p:tav>
                                      </p:tavLst>
                                    </p:anim>
                                    <p:animEffect transition="in" filter="fade">
                                      <p:cBhvr>
                                        <p:cTn id="42" dur="500"/>
                                        <p:tgtEl>
                                          <p:spTgt spid="154629"/>
                                        </p:tgtEl>
                                      </p:cBhvr>
                                    </p:animEffect>
                                  </p:childTnLst>
                                  <p:subTnLst>
                                    <p:audio>
                                      <p:cMediaNode>
                                        <p:cTn display="0" masterRel="sameClick">
                                          <p:stCondLst>
                                            <p:cond evt="begin" delay="0">
                                              <p:tn val="38"/>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ChangeArrowheads="1"/>
          </p:cNvSpPr>
          <p:nvPr/>
        </p:nvSpPr>
        <p:spPr bwMode="auto">
          <a:xfrm>
            <a:off x="687388" y="1970088"/>
            <a:ext cx="7772400" cy="488791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ym typeface="Symbol" pitchFamily="18" charset="2"/>
              </a:rPr>
              <a:t>PRACTICE: Justify the statement “</a:t>
            </a:r>
            <a:r>
              <a:rPr lang="en-US" altLang="en-US" sz="2400">
                <a:solidFill>
                  <a:schemeClr val="hlink"/>
                </a:solidFill>
                <a:sym typeface="Symbol" pitchFamily="18" charset="2"/>
              </a:rPr>
              <a:t>the electric field strength is uniform between two parallel plates</a:t>
            </a:r>
            <a:r>
              <a:rPr lang="en-US" altLang="en-US" sz="2400">
                <a:sym typeface="Symbol" pitchFamily="18" charset="2"/>
              </a:rPr>
              <a:t>.”</a:t>
            </a:r>
          </a:p>
          <a:p>
            <a:pPr>
              <a:buFontTx/>
              <a:buNone/>
            </a:pPr>
            <a:r>
              <a:rPr lang="en-US" altLang="en-US" sz="2400">
                <a:sym typeface="Symbol" pitchFamily="18" charset="2"/>
              </a:rPr>
              <a:t>SOLUTION: </a:t>
            </a:r>
          </a:p>
          <a:p>
            <a:pPr>
              <a:buFontTx/>
              <a:buNone/>
            </a:pPr>
            <a:r>
              <a:rPr lang="en-US" altLang="en-US" sz="2400">
                <a:sym typeface="Symbol" pitchFamily="18" charset="2"/>
              </a:rPr>
              <a:t>Sketch the electric                                                             field lines between                                                            two parallel plates.</a:t>
            </a:r>
          </a:p>
          <a:p>
            <a:pPr>
              <a:buFontTx/>
              <a:buNone/>
            </a:pPr>
            <a:r>
              <a:rPr lang="en-US" altLang="en-US" sz="2400">
                <a:sym typeface="Symbol" pitchFamily="18" charset="2"/>
              </a:rPr>
              <a:t>Now demonstrate                                                           that the electric field                                                               lines have equal                                                              density everywhere                                                            between the plates.</a:t>
            </a:r>
          </a:p>
        </p:txBody>
      </p:sp>
      <p:sp>
        <p:nvSpPr>
          <p:cNvPr id="53251" name="Rectangle 4"/>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grpSp>
        <p:nvGrpSpPr>
          <p:cNvPr id="2" name="Group 5"/>
          <p:cNvGrpSpPr>
            <a:grpSpLocks/>
          </p:cNvGrpSpPr>
          <p:nvPr/>
        </p:nvGrpSpPr>
        <p:grpSpPr bwMode="auto">
          <a:xfrm>
            <a:off x="4033838" y="3230563"/>
            <a:ext cx="4851400" cy="3235325"/>
            <a:chOff x="803" y="2597"/>
            <a:chExt cx="2640" cy="1800"/>
          </a:xfrm>
        </p:grpSpPr>
        <p:sp>
          <p:nvSpPr>
            <p:cNvPr id="53256" name="Rectangle 6"/>
            <p:cNvSpPr>
              <a:spLocks noChangeArrowheads="1"/>
            </p:cNvSpPr>
            <p:nvPr/>
          </p:nvSpPr>
          <p:spPr bwMode="auto">
            <a:xfrm>
              <a:off x="936" y="4089"/>
              <a:ext cx="2357" cy="208"/>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53257" name="Rectangle 7"/>
            <p:cNvSpPr>
              <a:spLocks noChangeArrowheads="1"/>
            </p:cNvSpPr>
            <p:nvPr/>
          </p:nvSpPr>
          <p:spPr bwMode="auto">
            <a:xfrm>
              <a:off x="952" y="2673"/>
              <a:ext cx="2334" cy="208"/>
            </a:xfrm>
            <a:prstGeom prst="rect">
              <a:avLst/>
            </a:prstGeom>
            <a:solidFill>
              <a:srgbClr val="FF9999"/>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pic>
          <p:nvPicPr>
            <p:cNvPr id="53258" name="Picture 8" descr="parallel_plate_field"/>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3" y="2597"/>
              <a:ext cx="2640"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6681" name="Rectangle 9"/>
          <p:cNvSpPr>
            <a:spLocks noChangeArrowheads="1"/>
          </p:cNvSpPr>
          <p:nvPr/>
        </p:nvSpPr>
        <p:spPr bwMode="auto">
          <a:xfrm>
            <a:off x="4511675" y="5005388"/>
            <a:ext cx="3862388" cy="793750"/>
          </a:xfrm>
          <a:prstGeom prst="rect">
            <a:avLst/>
          </a:prstGeom>
          <a:solidFill>
            <a:srgbClr val="FF0000">
              <a:alpha val="1803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56682" name="Rectangle 10"/>
          <p:cNvSpPr>
            <a:spLocks noChangeArrowheads="1"/>
          </p:cNvSpPr>
          <p:nvPr/>
        </p:nvSpPr>
        <p:spPr bwMode="auto">
          <a:xfrm>
            <a:off x="4514850" y="4068763"/>
            <a:ext cx="3862388" cy="793750"/>
          </a:xfrm>
          <a:prstGeom prst="rect">
            <a:avLst/>
          </a:prstGeom>
          <a:solidFill>
            <a:srgbClr val="008000">
              <a:alpha val="1803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53255" name="Rectangle 3"/>
          <p:cNvSpPr>
            <a:spLocks noChangeArrowheads="1"/>
          </p:cNvSpPr>
          <p:nvPr/>
        </p:nvSpPr>
        <p:spPr bwMode="auto">
          <a:xfrm>
            <a:off x="685800" y="1549400"/>
            <a:ext cx="7772400" cy="4587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Electric field </a:t>
            </a:r>
            <a:r>
              <a:rPr lang="en-US" altLang="en-US" sz="2400">
                <a:solidFill>
                  <a:srgbClr val="333399"/>
                </a:solidFill>
              </a:rPr>
              <a:t>– between parallel plates</a:t>
            </a:r>
            <a:r>
              <a:rPr lang="en-US" altLang="en-US" sz="2400">
                <a:solidFill>
                  <a:srgbClr val="000000"/>
                </a:solidFill>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6674">
                                            <p:txEl>
                                              <p:pRg st="0" end="0"/>
                                            </p:txEl>
                                          </p:spTgt>
                                        </p:tgtEl>
                                        <p:attrNameLst>
                                          <p:attrName>style.visibility</p:attrName>
                                        </p:attrNameLst>
                                      </p:cBhvr>
                                      <p:to>
                                        <p:strVal val="visible"/>
                                      </p:to>
                                    </p:set>
                                    <p:anim calcmode="lin" valueType="num">
                                      <p:cBhvr additive="base">
                                        <p:cTn id="7" dur="500" fill="hold"/>
                                        <p:tgtEl>
                                          <p:spTgt spid="1566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667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6674">
                                            <p:txEl>
                                              <p:pRg st="1" end="1"/>
                                            </p:txEl>
                                          </p:spTgt>
                                        </p:tgtEl>
                                        <p:attrNameLst>
                                          <p:attrName>style.visibility</p:attrName>
                                        </p:attrNameLst>
                                      </p:cBhvr>
                                      <p:to>
                                        <p:strVal val="visible"/>
                                      </p:to>
                                    </p:set>
                                    <p:anim calcmode="lin" valueType="num">
                                      <p:cBhvr additive="base">
                                        <p:cTn id="13" dur="500" fill="hold"/>
                                        <p:tgtEl>
                                          <p:spTgt spid="1566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66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6674">
                                            <p:txEl>
                                              <p:pRg st="2" end="2"/>
                                            </p:txEl>
                                          </p:spTgt>
                                        </p:tgtEl>
                                        <p:attrNameLst>
                                          <p:attrName>style.visibility</p:attrName>
                                        </p:attrNameLst>
                                      </p:cBhvr>
                                      <p:to>
                                        <p:strVal val="visible"/>
                                      </p:to>
                                    </p:set>
                                    <p:anim calcmode="lin" valueType="num">
                                      <p:cBhvr additive="base">
                                        <p:cTn id="19" dur="500" fill="hold"/>
                                        <p:tgtEl>
                                          <p:spTgt spid="15667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66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20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5" name="chimes.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56674">
                                            <p:txEl>
                                              <p:pRg st="3" end="3"/>
                                            </p:txEl>
                                          </p:spTgt>
                                        </p:tgtEl>
                                        <p:attrNameLst>
                                          <p:attrName>style.visibility</p:attrName>
                                        </p:attrNameLst>
                                      </p:cBhvr>
                                      <p:to>
                                        <p:strVal val="visible"/>
                                      </p:to>
                                    </p:set>
                                    <p:anim calcmode="lin" valueType="num">
                                      <p:cBhvr additive="base">
                                        <p:cTn id="30" dur="500" fill="hold"/>
                                        <p:tgtEl>
                                          <p:spTgt spid="15667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566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6681"/>
                                        </p:tgtEl>
                                        <p:attrNameLst>
                                          <p:attrName>style.visibility</p:attrName>
                                        </p:attrNameLst>
                                      </p:cBhvr>
                                      <p:to>
                                        <p:strVal val="visible"/>
                                      </p:to>
                                    </p:set>
                                    <p:animEffect transition="in" filter="fade">
                                      <p:cBhvr>
                                        <p:cTn id="36" dur="1000"/>
                                        <p:tgtEl>
                                          <p:spTgt spid="156681"/>
                                        </p:tgtEl>
                                      </p:cBhvr>
                                    </p:animEffect>
                                  </p:childTnLst>
                                  <p:subTnLst>
                                    <p:audio>
                                      <p:cMediaNode>
                                        <p:cTn display="0" masterRel="sameClick">
                                          <p:stCondLst>
                                            <p:cond evt="begin" delay="0">
                                              <p:tn val="34"/>
                                            </p:cond>
                                          </p:stCondLst>
                                          <p:endCondLst>
                                            <p:cond evt="onStopAudio" delay="0">
                                              <p:tgtEl>
                                                <p:sldTgt/>
                                              </p:tgtEl>
                                            </p:cond>
                                          </p:endCondLst>
                                        </p:cTn>
                                        <p:tgtEl>
                                          <p:sndTgt r:embed="rId6" name="voltage.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6682"/>
                                        </p:tgtEl>
                                        <p:attrNameLst>
                                          <p:attrName>style.visibility</p:attrName>
                                        </p:attrNameLst>
                                      </p:cBhvr>
                                      <p:to>
                                        <p:strVal val="visible"/>
                                      </p:to>
                                    </p:set>
                                    <p:animEffect transition="in" filter="fade">
                                      <p:cBhvr>
                                        <p:cTn id="41" dur="1000"/>
                                        <p:tgtEl>
                                          <p:spTgt spid="156682"/>
                                        </p:tgtEl>
                                      </p:cBhvr>
                                    </p:animEffect>
                                  </p:childTnLst>
                                  <p:subTnLst>
                                    <p:audio>
                                      <p:cMediaNode>
                                        <p:cTn display="0" masterRel="sameClick">
                                          <p:stCondLst>
                                            <p:cond evt="begin" delay="0">
                                              <p:tn val="39"/>
                                            </p:cond>
                                          </p:stCondLst>
                                          <p:endCondLst>
                                            <p:cond evt="onStopAudio" delay="0">
                                              <p:tgtEl>
                                                <p:sldTgt/>
                                              </p:tgtEl>
                                            </p:cond>
                                          </p:endCondLst>
                                        </p:cTn>
                                        <p:tgtEl>
                                          <p:sndTgt r:embed="rId6"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81" grpId="0" animBg="1"/>
      <p:bldP spid="15668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ChangeArrowheads="1"/>
          </p:cNvSpPr>
          <p:nvPr/>
        </p:nvSpPr>
        <p:spPr bwMode="auto">
          <a:xfrm>
            <a:off x="687388" y="1979613"/>
            <a:ext cx="7772400" cy="487838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ym typeface="Symbol" pitchFamily="18" charset="2"/>
              </a:rPr>
              <a:t>PRACTICE: The uniform electric field                  strength inside the parallel plates is                                  275 N</a:t>
            </a:r>
            <a:r>
              <a:rPr lang="en-US" altLang="en-US" sz="2400" baseline="-25000">
                <a:sym typeface="Symbol" pitchFamily="18" charset="2"/>
              </a:rPr>
              <a:t> </a:t>
            </a:r>
            <a:r>
              <a:rPr lang="en-US" altLang="en-US" sz="2400">
                <a:sym typeface="Symbol" pitchFamily="18" charset="2"/>
              </a:rPr>
              <a:t>C</a:t>
            </a:r>
            <a:r>
              <a:rPr lang="en-US" altLang="en-US" sz="2400" baseline="30000">
                <a:sym typeface="Symbol" pitchFamily="18" charset="2"/>
              </a:rPr>
              <a:t>-1</a:t>
            </a:r>
            <a:r>
              <a:rPr lang="en-US" altLang="en-US" sz="2400">
                <a:sym typeface="Symbol" pitchFamily="18" charset="2"/>
              </a:rPr>
              <a:t>. A </a:t>
            </a:r>
            <a:r>
              <a:rPr lang="en-US" altLang="en-US" sz="2400" baseline="30000">
                <a:sym typeface="Symbol" pitchFamily="18" charset="2"/>
              </a:rPr>
              <a:t>+</a:t>
            </a:r>
            <a:r>
              <a:rPr lang="en-US" altLang="en-US" sz="2400">
                <a:sym typeface="Symbol" pitchFamily="18" charset="2"/>
              </a:rPr>
              <a:t>12 C charge having a                            mass of 0.25 grams is placed in the field                              at A and released. </a:t>
            </a:r>
          </a:p>
          <a:p>
            <a:pPr>
              <a:buFontTx/>
              <a:buNone/>
            </a:pPr>
            <a:r>
              <a:rPr lang="en-US" altLang="en-US" sz="2400">
                <a:sym typeface="Symbol" pitchFamily="18" charset="2"/>
              </a:rPr>
              <a:t>(a) What is the electric force acting on the charge?</a:t>
            </a:r>
          </a:p>
          <a:p>
            <a:pPr>
              <a:buFontTx/>
              <a:buNone/>
            </a:pPr>
            <a:r>
              <a:rPr lang="en-US" altLang="en-US" sz="2400">
                <a:sym typeface="Symbol" pitchFamily="18" charset="2"/>
              </a:rPr>
              <a:t>(b) What is the weight of the charge?</a:t>
            </a:r>
          </a:p>
          <a:p>
            <a:pPr>
              <a:buFontTx/>
              <a:buNone/>
            </a:pPr>
            <a:r>
              <a:rPr lang="en-US" altLang="en-US" sz="2400">
                <a:sym typeface="Symbol" pitchFamily="18" charset="2"/>
              </a:rPr>
              <a:t>SOLUTION:</a:t>
            </a:r>
          </a:p>
          <a:p>
            <a:pPr>
              <a:buFontTx/>
              <a:buNone/>
            </a:pPr>
            <a:r>
              <a:rPr lang="en-US" altLang="en-US" sz="2400">
                <a:sym typeface="Symbol" pitchFamily="18" charset="2"/>
              </a:rPr>
              <a:t>(a) </a:t>
            </a:r>
            <a:r>
              <a:rPr lang="en-US" altLang="en-US" sz="2400" i="1">
                <a:sym typeface="Symbol" pitchFamily="18" charset="2"/>
              </a:rPr>
              <a:t>F</a:t>
            </a:r>
            <a:r>
              <a:rPr lang="en-US" altLang="en-US" sz="2400">
                <a:sym typeface="Symbol" pitchFamily="18" charset="2"/>
              </a:rPr>
              <a:t> = </a:t>
            </a:r>
            <a:r>
              <a:rPr lang="en-US" altLang="en-US" sz="2400" i="1">
                <a:sym typeface="Symbol" pitchFamily="18" charset="2"/>
              </a:rPr>
              <a:t>Eq</a:t>
            </a:r>
            <a:r>
              <a:rPr lang="en-US" altLang="en-US" sz="2400">
                <a:sym typeface="Symbol" pitchFamily="18" charset="2"/>
              </a:rPr>
              <a:t> = (</a:t>
            </a:r>
            <a:r>
              <a:rPr lang="en-US" altLang="en-US" sz="2400">
                <a:cs typeface="Courier New" pitchFamily="49" charset="0"/>
                <a:sym typeface="Symbol" pitchFamily="18" charset="2"/>
              </a:rPr>
              <a:t>275</a:t>
            </a:r>
            <a:r>
              <a:rPr lang="en-US" altLang="en-US" sz="2400">
                <a:sym typeface="Symbol" pitchFamily="18" charset="2"/>
              </a:rPr>
              <a:t>)(12</a:t>
            </a:r>
            <a:r>
              <a:rPr lang="en-US" altLang="en-US" sz="2400">
                <a:cs typeface="Courier New" pitchFamily="49" charset="0"/>
                <a:sym typeface="Symbol" pitchFamily="18" charset="2"/>
              </a:rPr>
              <a:t>10</a:t>
            </a:r>
            <a:r>
              <a:rPr lang="en-US" altLang="en-US" sz="2400" baseline="30000">
                <a:cs typeface="Courier New" pitchFamily="49" charset="0"/>
                <a:sym typeface="Symbol" pitchFamily="18" charset="2"/>
              </a:rPr>
              <a:t>-6</a:t>
            </a:r>
            <a:r>
              <a:rPr lang="en-US" altLang="en-US" sz="2400">
                <a:sym typeface="Symbol" pitchFamily="18" charset="2"/>
              </a:rPr>
              <a:t>) = 0.0033 N.</a:t>
            </a:r>
          </a:p>
          <a:p>
            <a:pPr>
              <a:buFontTx/>
              <a:buNone/>
            </a:pPr>
            <a:r>
              <a:rPr lang="en-US" altLang="en-US" sz="2400">
                <a:sym typeface="Symbol" pitchFamily="18" charset="2"/>
              </a:rPr>
              <a:t>(b) Change grams to kg by jumping 3 places left:</a:t>
            </a:r>
          </a:p>
          <a:p>
            <a:pPr>
              <a:buFontTx/>
              <a:buNone/>
            </a:pPr>
            <a:r>
              <a:rPr lang="en-US" altLang="en-US" sz="2400">
                <a:sym typeface="Symbol" pitchFamily="18" charset="2"/>
              </a:rPr>
              <a:t>    	   </a:t>
            </a:r>
            <a:r>
              <a:rPr lang="en-US" altLang="en-US" sz="2400" i="1">
                <a:sym typeface="Symbol" pitchFamily="18" charset="2"/>
              </a:rPr>
              <a:t>F</a:t>
            </a:r>
            <a:r>
              <a:rPr lang="en-US" altLang="en-US" sz="2400">
                <a:sym typeface="Symbol" pitchFamily="18" charset="2"/>
              </a:rPr>
              <a:t> = </a:t>
            </a:r>
            <a:r>
              <a:rPr lang="en-US" altLang="en-US" sz="2400" i="1">
                <a:sym typeface="Symbol" pitchFamily="18" charset="2"/>
              </a:rPr>
              <a:t>mg</a:t>
            </a:r>
            <a:r>
              <a:rPr lang="en-US" altLang="en-US" sz="2400">
                <a:sym typeface="Symbol" pitchFamily="18" charset="2"/>
              </a:rPr>
              <a:t> = (</a:t>
            </a:r>
            <a:r>
              <a:rPr lang="en-US" altLang="en-US" sz="2400">
                <a:cs typeface="Courier New" pitchFamily="49" charset="0"/>
                <a:sym typeface="Symbol" pitchFamily="18" charset="2"/>
              </a:rPr>
              <a:t>0.00025</a:t>
            </a:r>
            <a:r>
              <a:rPr lang="en-US" altLang="en-US" sz="2400">
                <a:sym typeface="Symbol" pitchFamily="18" charset="2"/>
              </a:rPr>
              <a:t>)(9.8) = 0.0025 N.</a:t>
            </a:r>
          </a:p>
        </p:txBody>
      </p:sp>
      <p:sp>
        <p:nvSpPr>
          <p:cNvPr id="54275" name="Rectangle 4"/>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grpSp>
        <p:nvGrpSpPr>
          <p:cNvPr id="2" name="Group 5"/>
          <p:cNvGrpSpPr>
            <a:grpSpLocks/>
          </p:cNvGrpSpPr>
          <p:nvPr/>
        </p:nvGrpSpPr>
        <p:grpSpPr bwMode="auto">
          <a:xfrm>
            <a:off x="6364288" y="2030413"/>
            <a:ext cx="2760662" cy="1982787"/>
            <a:chOff x="4049" y="1279"/>
            <a:chExt cx="1739" cy="1249"/>
          </a:xfrm>
        </p:grpSpPr>
        <p:grpSp>
          <p:nvGrpSpPr>
            <p:cNvPr id="54278" name="Group 6"/>
            <p:cNvGrpSpPr>
              <a:grpSpLocks/>
            </p:cNvGrpSpPr>
            <p:nvPr/>
          </p:nvGrpSpPr>
          <p:grpSpPr bwMode="auto">
            <a:xfrm>
              <a:off x="4049" y="1279"/>
              <a:ext cx="1739" cy="993"/>
              <a:chOff x="3186" y="1423"/>
              <a:chExt cx="2003" cy="1142"/>
            </a:xfrm>
          </p:grpSpPr>
          <p:pic>
            <p:nvPicPr>
              <p:cNvPr id="54281" name="Picture 7"/>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3186" y="1423"/>
                <a:ext cx="1528" cy="1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2" name="Text Box 8"/>
              <p:cNvSpPr txBox="1">
                <a:spLocks noChangeArrowheads="1"/>
              </p:cNvSpPr>
              <p:nvPr/>
            </p:nvSpPr>
            <p:spPr bwMode="auto">
              <a:xfrm>
                <a:off x="4078" y="2177"/>
                <a:ext cx="281"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accent2"/>
                    </a:solidFill>
                  </a:rPr>
                  <a:t>E</a:t>
                </a:r>
              </a:p>
            </p:txBody>
          </p:sp>
          <p:sp>
            <p:nvSpPr>
              <p:cNvPr id="54283" name="AutoShape 9"/>
              <p:cNvSpPr>
                <a:spLocks/>
              </p:cNvSpPr>
              <p:nvPr/>
            </p:nvSpPr>
            <p:spPr bwMode="auto">
              <a:xfrm>
                <a:off x="4712" y="1789"/>
                <a:ext cx="173" cy="440"/>
              </a:xfrm>
              <a:prstGeom prst="rightBrace">
                <a:avLst>
                  <a:gd name="adj1" fmla="val 21195"/>
                  <a:gd name="adj2" fmla="val 50000"/>
                </a:avLst>
              </a:pr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54284" name="Text Box 10"/>
              <p:cNvSpPr txBox="1">
                <a:spLocks noChangeArrowheads="1"/>
              </p:cNvSpPr>
              <p:nvPr/>
            </p:nvSpPr>
            <p:spPr bwMode="auto">
              <a:xfrm rot="-5400000">
                <a:off x="4558" y="1768"/>
                <a:ext cx="931"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accent2"/>
                    </a:solidFill>
                  </a:rPr>
                  <a:t>0.025 m</a:t>
                </a:r>
              </a:p>
            </p:txBody>
          </p:sp>
        </p:grpSp>
        <p:sp>
          <p:nvSpPr>
            <p:cNvPr id="54279" name="Text Box 11"/>
            <p:cNvSpPr txBox="1">
              <a:spLocks noChangeArrowheads="1"/>
            </p:cNvSpPr>
            <p:nvPr/>
          </p:nvSpPr>
          <p:spPr bwMode="auto">
            <a:xfrm>
              <a:off x="4592" y="2240"/>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a:t>A</a:t>
              </a:r>
            </a:p>
          </p:txBody>
        </p:sp>
        <p:sp>
          <p:nvSpPr>
            <p:cNvPr id="54280" name="Oval 12"/>
            <p:cNvSpPr>
              <a:spLocks noChangeArrowheads="1"/>
            </p:cNvSpPr>
            <p:nvPr/>
          </p:nvSpPr>
          <p:spPr bwMode="auto">
            <a:xfrm>
              <a:off x="4661" y="2168"/>
              <a:ext cx="83" cy="83"/>
            </a:xfrm>
            <a:prstGeom prst="ellipse">
              <a:avLst/>
            </a:prstGeom>
            <a:gradFill rotWithShape="1">
              <a:gsLst>
                <a:gs pos="0">
                  <a:srgbClr val="FF9999"/>
                </a:gs>
                <a:gs pos="100000">
                  <a:srgbClr val="764747"/>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54277" name="Rectangle 3"/>
          <p:cNvSpPr>
            <a:spLocks noChangeArrowheads="1"/>
          </p:cNvSpPr>
          <p:nvPr/>
        </p:nvSpPr>
        <p:spPr bwMode="auto">
          <a:xfrm>
            <a:off x="685800" y="1549400"/>
            <a:ext cx="7772400" cy="4587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Electric field </a:t>
            </a:r>
            <a:r>
              <a:rPr lang="en-US" altLang="en-US" sz="2400">
                <a:solidFill>
                  <a:srgbClr val="333399"/>
                </a:solidFill>
              </a:rPr>
              <a:t>– between parallel plates</a:t>
            </a:r>
            <a:r>
              <a:rPr lang="en-US" altLang="en-US" sz="2400">
                <a:solidFill>
                  <a:srgbClr val="000000"/>
                </a:solidFill>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8722">
                                            <p:txEl>
                                              <p:pRg st="0" end="0"/>
                                            </p:txEl>
                                          </p:spTgt>
                                        </p:tgtEl>
                                        <p:attrNameLst>
                                          <p:attrName>style.visibility</p:attrName>
                                        </p:attrNameLst>
                                      </p:cBhvr>
                                      <p:to>
                                        <p:strVal val="visible"/>
                                      </p:to>
                                    </p:set>
                                    <p:anim calcmode="lin" valueType="num">
                                      <p:cBhvr additive="base">
                                        <p:cTn id="7" dur="500" fill="hold"/>
                                        <p:tgtEl>
                                          <p:spTgt spid="1587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87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58722">
                                            <p:txEl>
                                              <p:pRg st="1" end="1"/>
                                            </p:txEl>
                                          </p:spTgt>
                                        </p:tgtEl>
                                        <p:attrNameLst>
                                          <p:attrName>style.visibility</p:attrName>
                                        </p:attrNameLst>
                                      </p:cBhvr>
                                      <p:to>
                                        <p:strVal val="visible"/>
                                      </p:to>
                                    </p:set>
                                    <p:anim calcmode="lin" valueType="num">
                                      <p:cBhvr additive="base">
                                        <p:cTn id="18" dur="500" fill="hold"/>
                                        <p:tgtEl>
                                          <p:spTgt spid="15872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587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58722">
                                            <p:txEl>
                                              <p:pRg st="2" end="2"/>
                                            </p:txEl>
                                          </p:spTgt>
                                        </p:tgtEl>
                                        <p:attrNameLst>
                                          <p:attrName>style.visibility</p:attrName>
                                        </p:attrNameLst>
                                      </p:cBhvr>
                                      <p:to>
                                        <p:strVal val="visible"/>
                                      </p:to>
                                    </p:set>
                                    <p:anim calcmode="lin" valueType="num">
                                      <p:cBhvr additive="base">
                                        <p:cTn id="24" dur="500" fill="hold"/>
                                        <p:tgtEl>
                                          <p:spTgt spid="15872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587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58722">
                                            <p:txEl>
                                              <p:pRg st="3" end="3"/>
                                            </p:txEl>
                                          </p:spTgt>
                                        </p:tgtEl>
                                        <p:attrNameLst>
                                          <p:attrName>style.visibility</p:attrName>
                                        </p:attrNameLst>
                                      </p:cBhvr>
                                      <p:to>
                                        <p:strVal val="visible"/>
                                      </p:to>
                                    </p:set>
                                    <p:anim calcmode="lin" valueType="num">
                                      <p:cBhvr additive="base">
                                        <p:cTn id="30" dur="500" fill="hold"/>
                                        <p:tgtEl>
                                          <p:spTgt spid="15872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587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58722">
                                            <p:txEl>
                                              <p:pRg st="4" end="4"/>
                                            </p:txEl>
                                          </p:spTgt>
                                        </p:tgtEl>
                                        <p:attrNameLst>
                                          <p:attrName>style.visibility</p:attrName>
                                        </p:attrNameLst>
                                      </p:cBhvr>
                                      <p:to>
                                        <p:strVal val="visible"/>
                                      </p:to>
                                    </p:set>
                                    <p:anim calcmode="lin" valueType="num">
                                      <p:cBhvr additive="base">
                                        <p:cTn id="36" dur="500" fill="hold"/>
                                        <p:tgtEl>
                                          <p:spTgt spid="158722">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5872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158722">
                                            <p:txEl>
                                              <p:pRg st="5" end="5"/>
                                            </p:txEl>
                                          </p:spTgt>
                                        </p:tgtEl>
                                        <p:attrNameLst>
                                          <p:attrName>style.visibility</p:attrName>
                                        </p:attrNameLst>
                                      </p:cBhvr>
                                      <p:to>
                                        <p:strVal val="visible"/>
                                      </p:to>
                                    </p:set>
                                    <p:anim calcmode="lin" valueType="num">
                                      <p:cBhvr additive="base">
                                        <p:cTn id="42" dur="500" fill="hold"/>
                                        <p:tgtEl>
                                          <p:spTgt spid="158722">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5872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158722">
                                            <p:txEl>
                                              <p:pRg st="6" end="6"/>
                                            </p:txEl>
                                          </p:spTgt>
                                        </p:tgtEl>
                                        <p:attrNameLst>
                                          <p:attrName>style.visibility</p:attrName>
                                        </p:attrNameLst>
                                      </p:cBhvr>
                                      <p:to>
                                        <p:strVal val="visible"/>
                                      </p:to>
                                    </p:set>
                                    <p:anim calcmode="lin" valueType="num">
                                      <p:cBhvr additive="base">
                                        <p:cTn id="48" dur="500" fill="hold"/>
                                        <p:tgtEl>
                                          <p:spTgt spid="158722">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5872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ChangeArrowheads="1"/>
          </p:cNvSpPr>
          <p:nvPr/>
        </p:nvSpPr>
        <p:spPr bwMode="auto">
          <a:xfrm>
            <a:off x="687388" y="1979613"/>
            <a:ext cx="7772400" cy="487838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ym typeface="Symbol" pitchFamily="18" charset="2"/>
              </a:rPr>
              <a:t>PRACTICE: The uniform electric field                  strength inside the parallel plates is                                  275 N</a:t>
            </a:r>
            <a:r>
              <a:rPr lang="en-US" altLang="en-US" sz="2400" baseline="-25000">
                <a:sym typeface="Symbol" pitchFamily="18" charset="2"/>
              </a:rPr>
              <a:t> </a:t>
            </a:r>
            <a:r>
              <a:rPr lang="en-US" altLang="en-US" sz="2400">
                <a:sym typeface="Symbol" pitchFamily="18" charset="2"/>
              </a:rPr>
              <a:t>C</a:t>
            </a:r>
            <a:r>
              <a:rPr lang="en-US" altLang="en-US" sz="2400" baseline="30000">
                <a:sym typeface="Symbol" pitchFamily="18" charset="2"/>
              </a:rPr>
              <a:t>-1</a:t>
            </a:r>
            <a:r>
              <a:rPr lang="en-US" altLang="en-US" sz="2400">
                <a:sym typeface="Symbol" pitchFamily="18" charset="2"/>
              </a:rPr>
              <a:t>. A </a:t>
            </a:r>
            <a:r>
              <a:rPr lang="en-US" altLang="en-US" sz="2400" baseline="30000">
                <a:sym typeface="Symbol" pitchFamily="18" charset="2"/>
              </a:rPr>
              <a:t>+</a:t>
            </a:r>
            <a:r>
              <a:rPr lang="en-US" altLang="en-US" sz="2400">
                <a:sym typeface="Symbol" pitchFamily="18" charset="2"/>
              </a:rPr>
              <a:t>12 C charge having a                            mass of 0.25 grams is placed in the field                              at A and released. </a:t>
            </a:r>
          </a:p>
          <a:p>
            <a:pPr>
              <a:buFontTx/>
              <a:buNone/>
            </a:pPr>
            <a:r>
              <a:rPr lang="en-US" altLang="en-US" sz="2400">
                <a:sym typeface="Symbol" pitchFamily="18" charset="2"/>
              </a:rPr>
              <a:t>(c) What is the acceleration of the charge?</a:t>
            </a:r>
          </a:p>
          <a:p>
            <a:pPr>
              <a:buFontTx/>
              <a:buNone/>
            </a:pPr>
            <a:r>
              <a:rPr lang="en-US" altLang="en-US" sz="2400">
                <a:sym typeface="Symbol" pitchFamily="18" charset="2"/>
              </a:rPr>
              <a:t>SOLUTION: Use </a:t>
            </a:r>
            <a:r>
              <a:rPr lang="en-US" altLang="en-US" sz="2400" i="1">
                <a:sym typeface="Symbol" pitchFamily="18" charset="2"/>
              </a:rPr>
              <a:t>F</a:t>
            </a:r>
            <a:r>
              <a:rPr lang="en-US" altLang="en-US" sz="2400" baseline="-25000">
                <a:sym typeface="Symbol" pitchFamily="18" charset="2"/>
              </a:rPr>
              <a:t>net</a:t>
            </a:r>
            <a:r>
              <a:rPr lang="en-US" altLang="en-US" sz="2400" i="1">
                <a:sym typeface="Symbol" pitchFamily="18" charset="2"/>
              </a:rPr>
              <a:t> </a:t>
            </a:r>
            <a:r>
              <a:rPr lang="en-US" altLang="en-US" sz="2400">
                <a:sym typeface="Symbol" pitchFamily="18" charset="2"/>
              </a:rPr>
              <a:t>=</a:t>
            </a:r>
            <a:r>
              <a:rPr lang="en-US" altLang="en-US" sz="2400" i="1">
                <a:sym typeface="Symbol" pitchFamily="18" charset="2"/>
              </a:rPr>
              <a:t> ma</a:t>
            </a:r>
            <a:r>
              <a:rPr lang="en-US" altLang="en-US" sz="2400">
                <a:sym typeface="Symbol" pitchFamily="18" charset="2"/>
              </a:rPr>
              <a:t>.</a:t>
            </a:r>
          </a:p>
          <a:p>
            <a:pPr>
              <a:buFontTx/>
              <a:buNone/>
            </a:pPr>
            <a:r>
              <a:rPr lang="en-US" altLang="en-US" sz="2400">
                <a:sym typeface="Symbol" pitchFamily="18" charset="2"/>
              </a:rPr>
              <a:t>The electric force is trying to make the charge go up, and the weight is trying to make it go down. Thus</a:t>
            </a:r>
          </a:p>
          <a:p>
            <a:pPr>
              <a:buFontTx/>
              <a:buNone/>
            </a:pPr>
            <a:r>
              <a:rPr lang="en-US" altLang="en-US" sz="2400" i="1">
                <a:sym typeface="Symbol" pitchFamily="18" charset="2"/>
              </a:rPr>
              <a:t>	    F</a:t>
            </a:r>
            <a:r>
              <a:rPr lang="en-US" altLang="en-US" sz="2400" baseline="-25000">
                <a:sym typeface="Symbol" pitchFamily="18" charset="2"/>
              </a:rPr>
              <a:t>net</a:t>
            </a:r>
            <a:r>
              <a:rPr lang="en-US" altLang="en-US" sz="2400">
                <a:sym typeface="Symbol" pitchFamily="18" charset="2"/>
              </a:rPr>
              <a:t> 	= 0.0033 - 0.0025 = 0.0008 N.</a:t>
            </a:r>
          </a:p>
          <a:p>
            <a:pPr>
              <a:buFontTx/>
              <a:buNone/>
            </a:pPr>
            <a:r>
              <a:rPr lang="en-US" altLang="en-US" sz="2400" i="1">
                <a:sym typeface="Symbol" pitchFamily="18" charset="2"/>
              </a:rPr>
              <a:t>	    F</a:t>
            </a:r>
            <a:r>
              <a:rPr lang="en-US" altLang="en-US" sz="2400" baseline="-25000">
                <a:sym typeface="Symbol" pitchFamily="18" charset="2"/>
              </a:rPr>
              <a:t>net</a:t>
            </a:r>
            <a:r>
              <a:rPr lang="en-US" altLang="en-US" sz="2400" i="1">
                <a:sym typeface="Symbol" pitchFamily="18" charset="2"/>
              </a:rPr>
              <a:t> 	</a:t>
            </a:r>
            <a:r>
              <a:rPr lang="en-US" altLang="en-US" sz="2400">
                <a:sym typeface="Symbol" pitchFamily="18" charset="2"/>
              </a:rPr>
              <a:t>=</a:t>
            </a:r>
            <a:r>
              <a:rPr lang="en-US" altLang="en-US" sz="2400" i="1">
                <a:sym typeface="Symbol" pitchFamily="18" charset="2"/>
              </a:rPr>
              <a:t> ma</a:t>
            </a:r>
            <a:r>
              <a:rPr lang="en-US" altLang="en-US" sz="2400">
                <a:sym typeface="Symbol" pitchFamily="18" charset="2"/>
              </a:rPr>
              <a:t> </a:t>
            </a:r>
          </a:p>
          <a:p>
            <a:pPr>
              <a:buFontTx/>
              <a:buNone/>
            </a:pPr>
            <a:r>
              <a:rPr lang="en-US" altLang="en-US" sz="2400">
                <a:sym typeface="Symbol" pitchFamily="18" charset="2"/>
              </a:rPr>
              <a:t>         0.0008 	= 0.00025</a:t>
            </a:r>
            <a:r>
              <a:rPr lang="en-US" altLang="en-US" sz="2400" i="1">
                <a:sym typeface="Symbol" pitchFamily="18" charset="2"/>
              </a:rPr>
              <a:t>a</a:t>
            </a:r>
            <a:r>
              <a:rPr lang="en-US" altLang="en-US" sz="2400">
                <a:sym typeface="Symbol" pitchFamily="18" charset="2"/>
              </a:rPr>
              <a:t>  </a:t>
            </a:r>
            <a:r>
              <a:rPr lang="en-US" altLang="en-US" sz="2400" i="1">
                <a:sym typeface="Symbol" pitchFamily="18" charset="2"/>
              </a:rPr>
              <a:t>a</a:t>
            </a:r>
            <a:r>
              <a:rPr lang="en-US" altLang="en-US" sz="2400">
                <a:sym typeface="Symbol" pitchFamily="18" charset="2"/>
              </a:rPr>
              <a:t> = 3.2 m s</a:t>
            </a:r>
            <a:r>
              <a:rPr lang="en-US" altLang="en-US" sz="2400" baseline="30000">
                <a:sym typeface="Symbol" pitchFamily="18" charset="2"/>
              </a:rPr>
              <a:t>-2 </a:t>
            </a:r>
            <a:r>
              <a:rPr lang="en-US" altLang="en-US" sz="2400">
                <a:sym typeface="Symbol" pitchFamily="18" charset="2"/>
              </a:rPr>
              <a:t>(</a:t>
            </a:r>
            <a:r>
              <a:rPr lang="en-US" altLang="en-US" sz="2400" b="1">
                <a:solidFill>
                  <a:schemeClr val="hlink"/>
                </a:solidFill>
                <a:sym typeface="Symbol" pitchFamily="18" charset="2"/>
              </a:rPr>
              <a:t></a:t>
            </a:r>
            <a:r>
              <a:rPr lang="en-US" altLang="en-US" sz="2400">
                <a:sym typeface="Symbol" pitchFamily="18" charset="2"/>
              </a:rPr>
              <a:t>).</a:t>
            </a:r>
          </a:p>
        </p:txBody>
      </p:sp>
      <p:sp>
        <p:nvSpPr>
          <p:cNvPr id="55299" name="Rectangle 4"/>
          <p:cNvSpPr>
            <a:spLocks noGrp="1" noChangeArrowheads="1"/>
          </p:cNvSpPr>
          <p:nvPr>
            <p:ph type="ctrTitle" idx="4294967295"/>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sp>
        <p:nvSpPr>
          <p:cNvPr id="55300" name="Rectangle 3"/>
          <p:cNvSpPr>
            <a:spLocks noChangeArrowheads="1"/>
          </p:cNvSpPr>
          <p:nvPr/>
        </p:nvSpPr>
        <p:spPr bwMode="auto">
          <a:xfrm>
            <a:off x="685800" y="1549400"/>
            <a:ext cx="7772400" cy="4587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Electric field </a:t>
            </a:r>
            <a:r>
              <a:rPr lang="en-US" altLang="en-US" sz="2400">
                <a:solidFill>
                  <a:srgbClr val="333399"/>
                </a:solidFill>
              </a:rPr>
              <a:t>– between parallel plates</a:t>
            </a:r>
            <a:r>
              <a:rPr lang="en-US" altLang="en-US" sz="2400">
                <a:solidFill>
                  <a:srgbClr val="000000"/>
                </a:solidFill>
              </a:rPr>
              <a:t>	</a:t>
            </a:r>
          </a:p>
        </p:txBody>
      </p:sp>
      <p:grpSp>
        <p:nvGrpSpPr>
          <p:cNvPr id="55301" name="Group 5"/>
          <p:cNvGrpSpPr>
            <a:grpSpLocks/>
          </p:cNvGrpSpPr>
          <p:nvPr/>
        </p:nvGrpSpPr>
        <p:grpSpPr bwMode="auto">
          <a:xfrm>
            <a:off x="6364288" y="2030413"/>
            <a:ext cx="2760662" cy="1982787"/>
            <a:chOff x="4049" y="1279"/>
            <a:chExt cx="1739" cy="1249"/>
          </a:xfrm>
        </p:grpSpPr>
        <p:grpSp>
          <p:nvGrpSpPr>
            <p:cNvPr id="55302" name="Group 6"/>
            <p:cNvGrpSpPr>
              <a:grpSpLocks/>
            </p:cNvGrpSpPr>
            <p:nvPr/>
          </p:nvGrpSpPr>
          <p:grpSpPr bwMode="auto">
            <a:xfrm>
              <a:off x="4049" y="1279"/>
              <a:ext cx="1739" cy="993"/>
              <a:chOff x="3186" y="1423"/>
              <a:chExt cx="2003" cy="1142"/>
            </a:xfrm>
          </p:grpSpPr>
          <p:pic>
            <p:nvPicPr>
              <p:cNvPr id="55305" name="Picture 7"/>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3186" y="1423"/>
                <a:ext cx="1528" cy="1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6" name="Text Box 8"/>
              <p:cNvSpPr txBox="1">
                <a:spLocks noChangeArrowheads="1"/>
              </p:cNvSpPr>
              <p:nvPr/>
            </p:nvSpPr>
            <p:spPr bwMode="auto">
              <a:xfrm>
                <a:off x="4078" y="2177"/>
                <a:ext cx="281"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accent2"/>
                    </a:solidFill>
                  </a:rPr>
                  <a:t>E</a:t>
                </a:r>
              </a:p>
            </p:txBody>
          </p:sp>
          <p:sp>
            <p:nvSpPr>
              <p:cNvPr id="55307" name="AutoShape 9"/>
              <p:cNvSpPr>
                <a:spLocks/>
              </p:cNvSpPr>
              <p:nvPr/>
            </p:nvSpPr>
            <p:spPr bwMode="auto">
              <a:xfrm>
                <a:off x="4712" y="1789"/>
                <a:ext cx="173" cy="440"/>
              </a:xfrm>
              <a:prstGeom prst="rightBrace">
                <a:avLst>
                  <a:gd name="adj1" fmla="val 21195"/>
                  <a:gd name="adj2" fmla="val 50000"/>
                </a:avLst>
              </a:pr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55308" name="Text Box 10"/>
              <p:cNvSpPr txBox="1">
                <a:spLocks noChangeArrowheads="1"/>
              </p:cNvSpPr>
              <p:nvPr/>
            </p:nvSpPr>
            <p:spPr bwMode="auto">
              <a:xfrm rot="-5400000">
                <a:off x="4558" y="1768"/>
                <a:ext cx="931"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accent2"/>
                    </a:solidFill>
                  </a:rPr>
                  <a:t>0.025 m</a:t>
                </a:r>
              </a:p>
            </p:txBody>
          </p:sp>
        </p:grpSp>
        <p:sp>
          <p:nvSpPr>
            <p:cNvPr id="55303" name="Text Box 11"/>
            <p:cNvSpPr txBox="1">
              <a:spLocks noChangeArrowheads="1"/>
            </p:cNvSpPr>
            <p:nvPr/>
          </p:nvSpPr>
          <p:spPr bwMode="auto">
            <a:xfrm>
              <a:off x="4592" y="2240"/>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a:t>A</a:t>
              </a:r>
            </a:p>
          </p:txBody>
        </p:sp>
        <p:sp>
          <p:nvSpPr>
            <p:cNvPr id="55304" name="Oval 12"/>
            <p:cNvSpPr>
              <a:spLocks noChangeArrowheads="1"/>
            </p:cNvSpPr>
            <p:nvPr/>
          </p:nvSpPr>
          <p:spPr bwMode="auto">
            <a:xfrm>
              <a:off x="4661" y="2168"/>
              <a:ext cx="83" cy="83"/>
            </a:xfrm>
            <a:prstGeom prst="ellipse">
              <a:avLst/>
            </a:prstGeom>
            <a:gradFill rotWithShape="1">
              <a:gsLst>
                <a:gs pos="0">
                  <a:srgbClr val="FF9999"/>
                </a:gs>
                <a:gs pos="100000">
                  <a:srgbClr val="764747"/>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8722">
                                            <p:txEl>
                                              <p:pRg st="1" end="1"/>
                                            </p:txEl>
                                          </p:spTgt>
                                        </p:tgtEl>
                                        <p:attrNameLst>
                                          <p:attrName>style.visibility</p:attrName>
                                        </p:attrNameLst>
                                      </p:cBhvr>
                                      <p:to>
                                        <p:strVal val="visible"/>
                                      </p:to>
                                    </p:set>
                                    <p:anim calcmode="lin" valueType="num">
                                      <p:cBhvr additive="base">
                                        <p:cTn id="7" dur="500" fill="hold"/>
                                        <p:tgtEl>
                                          <p:spTgt spid="1587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87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8722">
                                            <p:txEl>
                                              <p:pRg st="2" end="2"/>
                                            </p:txEl>
                                          </p:spTgt>
                                        </p:tgtEl>
                                        <p:attrNameLst>
                                          <p:attrName>style.visibility</p:attrName>
                                        </p:attrNameLst>
                                      </p:cBhvr>
                                      <p:to>
                                        <p:strVal val="visible"/>
                                      </p:to>
                                    </p:set>
                                    <p:anim calcmode="lin" valueType="num">
                                      <p:cBhvr additive="base">
                                        <p:cTn id="13" dur="500" fill="hold"/>
                                        <p:tgtEl>
                                          <p:spTgt spid="15872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87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8722">
                                            <p:txEl>
                                              <p:pRg st="3" end="3"/>
                                            </p:txEl>
                                          </p:spTgt>
                                        </p:tgtEl>
                                        <p:attrNameLst>
                                          <p:attrName>style.visibility</p:attrName>
                                        </p:attrNameLst>
                                      </p:cBhvr>
                                      <p:to>
                                        <p:strVal val="visible"/>
                                      </p:to>
                                    </p:set>
                                    <p:anim calcmode="lin" valueType="num">
                                      <p:cBhvr additive="base">
                                        <p:cTn id="19" dur="500" fill="hold"/>
                                        <p:tgtEl>
                                          <p:spTgt spid="15872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87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8722">
                                            <p:txEl>
                                              <p:pRg st="4" end="4"/>
                                            </p:txEl>
                                          </p:spTgt>
                                        </p:tgtEl>
                                        <p:attrNameLst>
                                          <p:attrName>style.visibility</p:attrName>
                                        </p:attrNameLst>
                                      </p:cBhvr>
                                      <p:to>
                                        <p:strVal val="visible"/>
                                      </p:to>
                                    </p:set>
                                    <p:anim calcmode="lin" valueType="num">
                                      <p:cBhvr additive="base">
                                        <p:cTn id="25" dur="500" fill="hold"/>
                                        <p:tgtEl>
                                          <p:spTgt spid="15872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872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58722">
                                            <p:txEl>
                                              <p:pRg st="5" end="5"/>
                                            </p:txEl>
                                          </p:spTgt>
                                        </p:tgtEl>
                                        <p:attrNameLst>
                                          <p:attrName>style.visibility</p:attrName>
                                        </p:attrNameLst>
                                      </p:cBhvr>
                                      <p:to>
                                        <p:strVal val="visible"/>
                                      </p:to>
                                    </p:set>
                                    <p:anim calcmode="lin" valueType="num">
                                      <p:cBhvr additive="base">
                                        <p:cTn id="31" dur="500" fill="hold"/>
                                        <p:tgtEl>
                                          <p:spTgt spid="15872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872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58722">
                                            <p:txEl>
                                              <p:pRg st="6" end="6"/>
                                            </p:txEl>
                                          </p:spTgt>
                                        </p:tgtEl>
                                        <p:attrNameLst>
                                          <p:attrName>style.visibility</p:attrName>
                                        </p:attrNameLst>
                                      </p:cBhvr>
                                      <p:to>
                                        <p:strVal val="visible"/>
                                      </p:to>
                                    </p:set>
                                    <p:anim calcmode="lin" valueType="num">
                                      <p:cBhvr additive="base">
                                        <p:cTn id="37" dur="500" fill="hold"/>
                                        <p:tgtEl>
                                          <p:spTgt spid="15872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872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p:cNvSpPr>
          <p:nvPr/>
        </p:nvSpPr>
        <p:spPr bwMode="auto">
          <a:xfrm>
            <a:off x="685800" y="1549400"/>
            <a:ext cx="7772400" cy="53086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Potential difference</a:t>
            </a:r>
            <a:r>
              <a:rPr lang="en-US" altLang="en-US" sz="2400"/>
              <a:t> </a:t>
            </a:r>
          </a:p>
          <a:p>
            <a:pPr eaLnBrk="1" hangingPunct="1">
              <a:spcBef>
                <a:spcPct val="0"/>
              </a:spcBef>
              <a:buFontTx/>
              <a:buNone/>
            </a:pPr>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Because electric charges experience the electric force, when one charge is moved in the vicinity of another, work </a:t>
            </a:r>
            <a:r>
              <a:rPr lang="en-US" altLang="en-US" sz="2400" i="1">
                <a:solidFill>
                  <a:srgbClr val="000000"/>
                </a:solidFill>
                <a:cs typeface="Times New Roman" pitchFamily="18" charset="0"/>
              </a:rPr>
              <a:t>W</a:t>
            </a:r>
            <a:r>
              <a:rPr lang="en-US" altLang="en-US" sz="2400">
                <a:solidFill>
                  <a:srgbClr val="000000"/>
                </a:solidFill>
                <a:cs typeface="Times New Roman" pitchFamily="18" charset="0"/>
              </a:rPr>
              <a:t> is done (recall that work is a force times a displacement).</a:t>
            </a:r>
          </a:p>
          <a:p>
            <a:pPr>
              <a:buFontTx/>
              <a:buNone/>
            </a:pPr>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We define the                                                         </a:t>
            </a:r>
            <a:r>
              <a:rPr lang="en-US" altLang="en-US" sz="2400" b="1">
                <a:solidFill>
                  <a:srgbClr val="000000"/>
                </a:solidFill>
                <a:cs typeface="Times New Roman" pitchFamily="18" charset="0"/>
              </a:rPr>
              <a:t>potential difference</a:t>
            </a:r>
            <a:r>
              <a:rPr lang="en-US" altLang="en-US" sz="2400">
                <a:solidFill>
                  <a:srgbClr val="000000"/>
                </a:solidFill>
                <a:cs typeface="Times New Roman" pitchFamily="18" charset="0"/>
              </a:rPr>
              <a:t>                                                            </a:t>
            </a:r>
            <a:r>
              <a:rPr lang="en-US" altLang="en-US" sz="2400" i="1">
                <a:solidFill>
                  <a:srgbClr val="000000"/>
                </a:solidFill>
                <a:cs typeface="Times New Roman" pitchFamily="18" charset="0"/>
              </a:rPr>
              <a:t>V </a:t>
            </a:r>
            <a:r>
              <a:rPr lang="en-US" altLang="en-US" sz="2400">
                <a:solidFill>
                  <a:srgbClr val="000000"/>
                </a:solidFill>
                <a:cs typeface="Times New Roman" pitchFamily="18" charset="0"/>
              </a:rPr>
              <a:t>between two points                                                           A and B as the                                                             amount of work </a:t>
            </a:r>
            <a:r>
              <a:rPr lang="en-US" altLang="en-US" sz="2400" i="1">
                <a:solidFill>
                  <a:srgbClr val="000000"/>
                </a:solidFill>
                <a:cs typeface="Times New Roman" pitchFamily="18" charset="0"/>
              </a:rPr>
              <a:t>W</a:t>
            </a:r>
            <a:r>
              <a:rPr lang="en-US" altLang="en-US" sz="2400">
                <a:solidFill>
                  <a:srgbClr val="000000"/>
                </a:solidFill>
                <a:cs typeface="Times New Roman" pitchFamily="18" charset="0"/>
              </a:rPr>
              <a:t> done                                                          per unit charge in moving a point charge from A to B.</a:t>
            </a:r>
          </a:p>
          <a:p>
            <a:pPr>
              <a:buFontTx/>
              <a:buNone/>
            </a:pPr>
            <a:endParaRPr lang="en-US" altLang="en-US" sz="2400">
              <a:solidFill>
                <a:srgbClr val="000000"/>
              </a:solidFill>
              <a:cs typeface="Times New Roman" pitchFamily="18" charset="0"/>
            </a:endParaRPr>
          </a:p>
          <a:p>
            <a:pPr>
              <a:buFontTx/>
              <a:buNone/>
            </a:pPr>
            <a:r>
              <a:rPr lang="en-US" altLang="en-US" sz="2400">
                <a:solidFill>
                  <a:srgbClr val="000000"/>
                </a:solidFill>
                <a:sym typeface="Symbol" pitchFamily="18" charset="2"/>
              </a:rPr>
              <a:t></a:t>
            </a:r>
            <a:r>
              <a:rPr lang="en-US" altLang="en-US" sz="2400">
                <a:solidFill>
                  <a:srgbClr val="000000"/>
                </a:solidFill>
              </a:rPr>
              <a:t>Note that the units of </a:t>
            </a:r>
            <a:r>
              <a:rPr lang="en-US" altLang="en-US" sz="2400" i="1">
                <a:solidFill>
                  <a:srgbClr val="000000"/>
                </a:solidFill>
              </a:rPr>
              <a:t>V</a:t>
            </a:r>
            <a:r>
              <a:rPr lang="en-US" altLang="en-US" sz="2400">
                <a:solidFill>
                  <a:srgbClr val="000000"/>
                </a:solidFill>
              </a:rPr>
              <a:t> are JC</a:t>
            </a:r>
            <a:r>
              <a:rPr lang="en-US" altLang="en-US" sz="2400" baseline="30000">
                <a:solidFill>
                  <a:srgbClr val="000000"/>
                </a:solidFill>
              </a:rPr>
              <a:t>-1</a:t>
            </a:r>
            <a:r>
              <a:rPr lang="en-US" altLang="en-US" sz="2400">
                <a:solidFill>
                  <a:srgbClr val="000000"/>
                </a:solidFill>
              </a:rPr>
              <a:t> which are volts V.</a:t>
            </a:r>
          </a:p>
        </p:txBody>
      </p:sp>
      <p:sp>
        <p:nvSpPr>
          <p:cNvPr id="56323"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sp>
        <p:nvSpPr>
          <p:cNvPr id="136207" name="Oval 15"/>
          <p:cNvSpPr>
            <a:spLocks noChangeArrowheads="1"/>
          </p:cNvSpPr>
          <p:nvPr/>
        </p:nvSpPr>
        <p:spPr bwMode="auto">
          <a:xfrm>
            <a:off x="3808413" y="3481388"/>
            <a:ext cx="1760537" cy="1760537"/>
          </a:xfrm>
          <a:prstGeom prst="ellipse">
            <a:avLst/>
          </a:prstGeom>
          <a:gradFill rotWithShape="1">
            <a:gsLst>
              <a:gs pos="0">
                <a:srgbClr val="FF9999"/>
              </a:gs>
              <a:gs pos="100000">
                <a:srgbClr val="764747"/>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36203" name="Text Box 11"/>
          <p:cNvSpPr txBox="1">
            <a:spLocks noChangeArrowheads="1"/>
          </p:cNvSpPr>
          <p:nvPr/>
        </p:nvSpPr>
        <p:spPr bwMode="auto">
          <a:xfrm>
            <a:off x="4467225" y="3803650"/>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Q</a:t>
            </a:r>
          </a:p>
        </p:txBody>
      </p:sp>
      <p:sp>
        <p:nvSpPr>
          <p:cNvPr id="136206" name="Line 14"/>
          <p:cNvSpPr>
            <a:spLocks noChangeShapeType="1"/>
          </p:cNvSpPr>
          <p:nvPr/>
        </p:nvSpPr>
        <p:spPr bwMode="auto">
          <a:xfrm>
            <a:off x="4683125" y="4349750"/>
            <a:ext cx="4354513" cy="0"/>
          </a:xfrm>
          <a:prstGeom prst="line">
            <a:avLst/>
          </a:prstGeom>
          <a:noFill/>
          <a:ln w="28575">
            <a:solidFill>
              <a:srgbClr val="FF0000"/>
            </a:solidFill>
            <a:prstDash val="dash"/>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nvGrpSpPr>
          <p:cNvPr id="2" name="Group 16"/>
          <p:cNvGrpSpPr>
            <a:grpSpLocks/>
          </p:cNvGrpSpPr>
          <p:nvPr/>
        </p:nvGrpSpPr>
        <p:grpSpPr bwMode="auto">
          <a:xfrm>
            <a:off x="4524375" y="4203700"/>
            <a:ext cx="347663" cy="333375"/>
            <a:chOff x="1344" y="2331"/>
            <a:chExt cx="219" cy="210"/>
          </a:xfrm>
        </p:grpSpPr>
        <p:sp>
          <p:nvSpPr>
            <p:cNvPr id="56337" name="Line 17"/>
            <p:cNvSpPr>
              <a:spLocks noChangeShapeType="1"/>
            </p:cNvSpPr>
            <p:nvPr/>
          </p:nvSpPr>
          <p:spPr bwMode="auto">
            <a:xfrm>
              <a:off x="1344" y="2423"/>
              <a:ext cx="2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8" name="Line 18"/>
            <p:cNvSpPr>
              <a:spLocks noChangeShapeType="1"/>
            </p:cNvSpPr>
            <p:nvPr/>
          </p:nvSpPr>
          <p:spPr bwMode="auto">
            <a:xfrm>
              <a:off x="1445" y="2331"/>
              <a:ext cx="0" cy="21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 name="Group 60"/>
          <p:cNvGrpSpPr>
            <a:grpSpLocks/>
          </p:cNvGrpSpPr>
          <p:nvPr/>
        </p:nvGrpSpPr>
        <p:grpSpPr bwMode="auto">
          <a:xfrm>
            <a:off x="6251575" y="3849688"/>
            <a:ext cx="446088" cy="569912"/>
            <a:chOff x="3862" y="2842"/>
            <a:chExt cx="281" cy="359"/>
          </a:xfrm>
        </p:grpSpPr>
        <p:sp>
          <p:nvSpPr>
            <p:cNvPr id="56335" name="Text Box 10"/>
            <p:cNvSpPr txBox="1">
              <a:spLocks noChangeArrowheads="1"/>
            </p:cNvSpPr>
            <p:nvPr/>
          </p:nvSpPr>
          <p:spPr bwMode="auto">
            <a:xfrm>
              <a:off x="3920" y="2842"/>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hlink"/>
                  </a:solidFill>
                </a:rPr>
                <a:t>q</a:t>
              </a:r>
            </a:p>
          </p:txBody>
        </p:sp>
        <p:sp>
          <p:nvSpPr>
            <p:cNvPr id="136201" name="Oval 9"/>
            <p:cNvSpPr>
              <a:spLocks noChangeArrowheads="1"/>
            </p:cNvSpPr>
            <p:nvPr/>
          </p:nvSpPr>
          <p:spPr bwMode="auto">
            <a:xfrm>
              <a:off x="3862" y="3106"/>
              <a:ext cx="95" cy="9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p:spPr>
          <p:txBody>
            <a:bodyPr wrap="none" anchor="ctr"/>
            <a:lstStyle/>
            <a:p>
              <a:pPr>
                <a:defRPr/>
              </a:pPr>
              <a:endParaRPr lang="en-US"/>
            </a:p>
          </p:txBody>
        </p:sp>
      </p:grpSp>
      <p:sp>
        <p:nvSpPr>
          <p:cNvPr id="3" name="Text Box 11"/>
          <p:cNvSpPr txBox="1">
            <a:spLocks noChangeArrowheads="1"/>
          </p:cNvSpPr>
          <p:nvPr/>
        </p:nvSpPr>
        <p:spPr bwMode="auto">
          <a:xfrm>
            <a:off x="6124575" y="441483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A</a:t>
            </a:r>
          </a:p>
        </p:txBody>
      </p:sp>
      <p:sp>
        <p:nvSpPr>
          <p:cNvPr id="4" name="Text Box 11"/>
          <p:cNvSpPr txBox="1">
            <a:spLocks noChangeArrowheads="1"/>
          </p:cNvSpPr>
          <p:nvPr/>
        </p:nvSpPr>
        <p:spPr bwMode="auto">
          <a:xfrm>
            <a:off x="8169275" y="440372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B</a:t>
            </a:r>
          </a:p>
        </p:txBody>
      </p:sp>
      <p:grpSp>
        <p:nvGrpSpPr>
          <p:cNvPr id="6" name="Group 9"/>
          <p:cNvGrpSpPr>
            <a:grpSpLocks/>
          </p:cNvGrpSpPr>
          <p:nvPr/>
        </p:nvGrpSpPr>
        <p:grpSpPr bwMode="auto">
          <a:xfrm>
            <a:off x="809625" y="5727700"/>
            <a:ext cx="7464425" cy="457200"/>
            <a:chOff x="510" y="2266"/>
            <a:chExt cx="4702" cy="288"/>
          </a:xfrm>
        </p:grpSpPr>
        <p:sp>
          <p:nvSpPr>
            <p:cNvPr id="56332" name="Rectangle 5"/>
            <p:cNvSpPr>
              <a:spLocks noChangeArrowheads="1"/>
            </p:cNvSpPr>
            <p:nvPr/>
          </p:nvSpPr>
          <p:spPr bwMode="auto">
            <a:xfrm>
              <a:off x="592" y="2279"/>
              <a:ext cx="179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pPr>
              <a:r>
                <a:rPr lang="en-US" altLang="en-US" sz="2400" i="1">
                  <a:sym typeface="Symbol" pitchFamily="18" charset="2"/>
                </a:rPr>
                <a:t>V</a:t>
              </a:r>
              <a:r>
                <a:rPr lang="en-US" altLang="en-US" sz="2400">
                  <a:sym typeface="Symbol" pitchFamily="18" charset="2"/>
                </a:rPr>
                <a:t> = </a:t>
              </a:r>
              <a:r>
                <a:rPr lang="en-US" altLang="en-US" sz="2400" i="1">
                  <a:sym typeface="Symbol" pitchFamily="18" charset="2"/>
                </a:rPr>
                <a:t>W /</a:t>
              </a:r>
              <a:r>
                <a:rPr lang="en-US" altLang="en-US" sz="2400">
                  <a:sym typeface="Symbol" pitchFamily="18" charset="2"/>
                </a:rPr>
                <a:t> </a:t>
              </a:r>
              <a:r>
                <a:rPr lang="en-US" altLang="en-US" sz="2400" i="1">
                  <a:sym typeface="Symbol" pitchFamily="18" charset="2"/>
                </a:rPr>
                <a:t>q</a:t>
              </a:r>
              <a:endParaRPr lang="en-US" altLang="en-US" sz="2400" i="1">
                <a:cs typeface="Courier New" pitchFamily="49" charset="0"/>
                <a:sym typeface="Symbol" pitchFamily="18" charset="2"/>
              </a:endParaRPr>
            </a:p>
          </p:txBody>
        </p:sp>
        <p:sp>
          <p:nvSpPr>
            <p:cNvPr id="56333" name="Text Box 6"/>
            <p:cNvSpPr txBox="1">
              <a:spLocks noChangeArrowheads="1"/>
            </p:cNvSpPr>
            <p:nvPr/>
          </p:nvSpPr>
          <p:spPr bwMode="auto">
            <a:xfrm>
              <a:off x="2951" y="2266"/>
              <a:ext cx="2261" cy="2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potential difference</a:t>
              </a:r>
            </a:p>
          </p:txBody>
        </p:sp>
        <p:sp>
          <p:nvSpPr>
            <p:cNvPr id="56334" name="Rectangle 7"/>
            <p:cNvSpPr>
              <a:spLocks noChangeArrowheads="1"/>
            </p:cNvSpPr>
            <p:nvPr/>
          </p:nvSpPr>
          <p:spPr bwMode="auto">
            <a:xfrm>
              <a:off x="510" y="2268"/>
              <a:ext cx="4701" cy="2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4386">
                                            <p:txEl>
                                              <p:pRg st="0" end="0"/>
                                            </p:txEl>
                                          </p:spTgt>
                                        </p:tgtEl>
                                        <p:attrNameLst>
                                          <p:attrName>style.visibility</p:attrName>
                                        </p:attrNameLst>
                                      </p:cBhvr>
                                      <p:to>
                                        <p:strVal val="visible"/>
                                      </p:to>
                                    </p:set>
                                    <p:anim calcmode="lin" valueType="num">
                                      <p:cBhvr additive="base">
                                        <p:cTn id="7" dur="500" fill="hold"/>
                                        <p:tgtEl>
                                          <p:spTgt spid="1443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3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4386">
                                            <p:txEl>
                                              <p:pRg st="1" end="1"/>
                                            </p:txEl>
                                          </p:spTgt>
                                        </p:tgtEl>
                                        <p:attrNameLst>
                                          <p:attrName>style.visibility</p:attrName>
                                        </p:attrNameLst>
                                      </p:cBhvr>
                                      <p:to>
                                        <p:strVal val="visible"/>
                                      </p:to>
                                    </p:set>
                                    <p:anim calcmode="lin" valueType="num">
                                      <p:cBhvr additive="base">
                                        <p:cTn id="13" dur="500" fill="hold"/>
                                        <p:tgtEl>
                                          <p:spTgt spid="1443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43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6207"/>
                                        </p:tgtEl>
                                        <p:attrNameLst>
                                          <p:attrName>style.visibility</p:attrName>
                                        </p:attrNameLst>
                                      </p:cBhvr>
                                      <p:to>
                                        <p:strVal val="visible"/>
                                      </p:to>
                                    </p:set>
                                    <p:animEffect transition="in" filter="fade">
                                      <p:cBhvr>
                                        <p:cTn id="19" dur="500"/>
                                        <p:tgtEl>
                                          <p:spTgt spid="136207"/>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par>
                          <p:cTn id="20" fill="hold" nodeType="afterGroup">
                            <p:stCondLst>
                              <p:cond delay="500"/>
                            </p:stCondLst>
                            <p:childTnLst>
                              <p:par>
                                <p:cTn id="21" presetID="53" presetClass="entr" presetSubtype="0" fill="hold" grpId="0" nodeType="afterEffect">
                                  <p:stCondLst>
                                    <p:cond delay="0"/>
                                  </p:stCondLst>
                                  <p:childTnLst>
                                    <p:set>
                                      <p:cBhvr>
                                        <p:cTn id="22" dur="1" fill="hold">
                                          <p:stCondLst>
                                            <p:cond delay="0"/>
                                          </p:stCondLst>
                                        </p:cTn>
                                        <p:tgtEl>
                                          <p:spTgt spid="136203"/>
                                        </p:tgtEl>
                                        <p:attrNameLst>
                                          <p:attrName>style.visibility</p:attrName>
                                        </p:attrNameLst>
                                      </p:cBhvr>
                                      <p:to>
                                        <p:strVal val="visible"/>
                                      </p:to>
                                    </p:set>
                                    <p:anim calcmode="lin" valueType="num">
                                      <p:cBhvr>
                                        <p:cTn id="23" dur="500" fill="hold"/>
                                        <p:tgtEl>
                                          <p:spTgt spid="136203"/>
                                        </p:tgtEl>
                                        <p:attrNameLst>
                                          <p:attrName>ppt_w</p:attrName>
                                        </p:attrNameLst>
                                      </p:cBhvr>
                                      <p:tavLst>
                                        <p:tav tm="0">
                                          <p:val>
                                            <p:fltVal val="0"/>
                                          </p:val>
                                        </p:tav>
                                        <p:tav tm="100000">
                                          <p:val>
                                            <p:strVal val="#ppt_w"/>
                                          </p:val>
                                        </p:tav>
                                      </p:tavLst>
                                    </p:anim>
                                    <p:anim calcmode="lin" valueType="num">
                                      <p:cBhvr>
                                        <p:cTn id="24" dur="500" fill="hold"/>
                                        <p:tgtEl>
                                          <p:spTgt spid="136203"/>
                                        </p:tgtEl>
                                        <p:attrNameLst>
                                          <p:attrName>ppt_h</p:attrName>
                                        </p:attrNameLst>
                                      </p:cBhvr>
                                      <p:tavLst>
                                        <p:tav tm="0">
                                          <p:val>
                                            <p:fltVal val="0"/>
                                          </p:val>
                                        </p:tav>
                                        <p:tav tm="100000">
                                          <p:val>
                                            <p:strVal val="#ppt_h"/>
                                          </p:val>
                                        </p:tav>
                                      </p:tavLst>
                                    </p:anim>
                                    <p:animEffect transition="in" filter="fade">
                                      <p:cBhvr>
                                        <p:cTn id="25" dur="500"/>
                                        <p:tgtEl>
                                          <p:spTgt spid="13620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5" name="whoosh.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36206"/>
                                        </p:tgtEl>
                                        <p:attrNameLst>
                                          <p:attrName>style.visibility</p:attrName>
                                        </p:attrNameLst>
                                      </p:cBhvr>
                                      <p:to>
                                        <p:strVal val="visible"/>
                                      </p:to>
                                    </p:set>
                                    <p:animEffect transition="in" filter="wipe(left)">
                                      <p:cBhvr>
                                        <p:cTn id="41" dur="500"/>
                                        <p:tgtEl>
                                          <p:spTgt spid="13620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p:cTn id="46" dur="500" fill="hold"/>
                                        <p:tgtEl>
                                          <p:spTgt spid="3"/>
                                        </p:tgtEl>
                                        <p:attrNameLst>
                                          <p:attrName>ppt_w</p:attrName>
                                        </p:attrNameLst>
                                      </p:cBhvr>
                                      <p:tavLst>
                                        <p:tav tm="0">
                                          <p:val>
                                            <p:fltVal val="0"/>
                                          </p:val>
                                        </p:tav>
                                        <p:tav tm="100000">
                                          <p:val>
                                            <p:strVal val="#ppt_w"/>
                                          </p:val>
                                        </p:tav>
                                      </p:tavLst>
                                    </p:anim>
                                    <p:anim calcmode="lin" valueType="num">
                                      <p:cBhvr>
                                        <p:cTn id="47" dur="500" fill="hold"/>
                                        <p:tgtEl>
                                          <p:spTgt spid="3"/>
                                        </p:tgtEl>
                                        <p:attrNameLst>
                                          <p:attrName>ppt_h</p:attrName>
                                        </p:attrNameLst>
                                      </p:cBhvr>
                                      <p:tavLst>
                                        <p:tav tm="0">
                                          <p:val>
                                            <p:fltVal val="0"/>
                                          </p:val>
                                        </p:tav>
                                        <p:tav tm="100000">
                                          <p:val>
                                            <p:strVal val="#ppt_h"/>
                                          </p:val>
                                        </p:tav>
                                      </p:tavLst>
                                    </p:anim>
                                    <p:animEffect transition="in" filter="fade">
                                      <p:cBhvr>
                                        <p:cTn id="48" dur="500"/>
                                        <p:tgtEl>
                                          <p:spTgt spid="3"/>
                                        </p:tgtEl>
                                      </p:cBhvr>
                                    </p:animEffect>
                                  </p:childTnLst>
                                  <p:subTnLst>
                                    <p:audio>
                                      <p:cMediaNode>
                                        <p:cTn display="0" masterRel="sameClick">
                                          <p:stCondLst>
                                            <p:cond evt="begin" delay="0">
                                              <p:tn val="44"/>
                                            </p:cond>
                                          </p:stCondLst>
                                          <p:endCondLst>
                                            <p:cond evt="onStopAudio" delay="0">
                                              <p:tgtEl>
                                                <p:sldTgt/>
                                              </p:tgtEl>
                                            </p:cond>
                                          </p:endCondLst>
                                        </p:cTn>
                                        <p:tgtEl>
                                          <p:sndTgt r:embed="rId6" name="cashreg.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p:cTn id="53" dur="500" fill="hold"/>
                                        <p:tgtEl>
                                          <p:spTgt spid="4"/>
                                        </p:tgtEl>
                                        <p:attrNameLst>
                                          <p:attrName>ppt_w</p:attrName>
                                        </p:attrNameLst>
                                      </p:cBhvr>
                                      <p:tavLst>
                                        <p:tav tm="0">
                                          <p:val>
                                            <p:fltVal val="0"/>
                                          </p:val>
                                        </p:tav>
                                        <p:tav tm="100000">
                                          <p:val>
                                            <p:strVal val="#ppt_w"/>
                                          </p:val>
                                        </p:tav>
                                      </p:tavLst>
                                    </p:anim>
                                    <p:anim calcmode="lin" valueType="num">
                                      <p:cBhvr>
                                        <p:cTn id="54" dur="500" fill="hold"/>
                                        <p:tgtEl>
                                          <p:spTgt spid="4"/>
                                        </p:tgtEl>
                                        <p:attrNameLst>
                                          <p:attrName>ppt_h</p:attrName>
                                        </p:attrNameLst>
                                      </p:cBhvr>
                                      <p:tavLst>
                                        <p:tav tm="0">
                                          <p:val>
                                            <p:fltVal val="0"/>
                                          </p:val>
                                        </p:tav>
                                        <p:tav tm="100000">
                                          <p:val>
                                            <p:strVal val="#ppt_h"/>
                                          </p:val>
                                        </p:tav>
                                      </p:tavLst>
                                    </p:anim>
                                    <p:animEffect transition="in" filter="fade">
                                      <p:cBhvr>
                                        <p:cTn id="55" dur="500"/>
                                        <p:tgtEl>
                                          <p:spTgt spid="4"/>
                                        </p:tgtEl>
                                      </p:cBhvr>
                                    </p:animEffect>
                                  </p:childTnLst>
                                  <p:subTnLst>
                                    <p:audio>
                                      <p:cMediaNode>
                                        <p:cTn display="0" masterRel="sameClick">
                                          <p:stCondLst>
                                            <p:cond evt="begin" delay="0">
                                              <p:tn val="51"/>
                                            </p:cond>
                                          </p:stCondLst>
                                          <p:endCondLst>
                                            <p:cond evt="onStopAudio" delay="0">
                                              <p:tgtEl>
                                                <p:sldTgt/>
                                              </p:tgtEl>
                                            </p:cond>
                                          </p:endCondLst>
                                        </p:cTn>
                                        <p:tgtEl>
                                          <p:sndTgt r:embed="rId6" name="cashreg.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63" presetClass="path" presetSubtype="0" accel="50000" decel="50000" fill="hold" nodeType="clickEffect">
                                  <p:stCondLst>
                                    <p:cond delay="0"/>
                                  </p:stCondLst>
                                  <p:childTnLst>
                                    <p:animMotion origin="layout" path="M -1.66667E-6 4.44444E-6 L 0.22622 4.44444E-6 " pathEditMode="relative" rAng="0" ptsTypes="AA">
                                      <p:cBhvr>
                                        <p:cTn id="59" dur="2000" fill="hold"/>
                                        <p:tgtEl>
                                          <p:spTgt spid="5"/>
                                        </p:tgtEl>
                                        <p:attrNameLst>
                                          <p:attrName>ppt_x</p:attrName>
                                          <p:attrName>ppt_y</p:attrName>
                                        </p:attrNameLst>
                                      </p:cBhvr>
                                      <p:rCtr x="11302" y="0"/>
                                    </p:animMotion>
                                  </p:childTnLst>
                                  <p:subTnLst>
                                    <p:audio>
                                      <p:cMediaNode>
                                        <p:cTn display="0" masterRel="sameClick">
                                          <p:stCondLst>
                                            <p:cond evt="begin" delay="0">
                                              <p:tn val="58"/>
                                            </p:cond>
                                          </p:stCondLst>
                                          <p:endCondLst>
                                            <p:cond evt="onStopAudio" delay="0">
                                              <p:tgtEl>
                                                <p:sldTgt/>
                                              </p:tgtEl>
                                            </p:cond>
                                          </p:endCondLst>
                                        </p:cTn>
                                        <p:tgtEl>
                                          <p:sndTgt r:embed="rId7" name="push.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nodeType="clickEffect">
                                  <p:stCondLst>
                                    <p:cond delay="0"/>
                                  </p:stCondLst>
                                  <p:childTnLst>
                                    <p:set>
                                      <p:cBhvr>
                                        <p:cTn id="63" dur="1" fill="hold">
                                          <p:stCondLst>
                                            <p:cond delay="0"/>
                                          </p:stCondLst>
                                        </p:cTn>
                                        <p:tgtEl>
                                          <p:spTgt spid="144386">
                                            <p:txEl>
                                              <p:pRg st="2" end="2"/>
                                            </p:txEl>
                                          </p:spTgt>
                                        </p:tgtEl>
                                        <p:attrNameLst>
                                          <p:attrName>style.visibility</p:attrName>
                                        </p:attrNameLst>
                                      </p:cBhvr>
                                      <p:to>
                                        <p:strVal val="visible"/>
                                      </p:to>
                                    </p:set>
                                    <p:anim calcmode="lin" valueType="num">
                                      <p:cBhvr additive="base">
                                        <p:cTn id="64" dur="500" fill="hold"/>
                                        <p:tgtEl>
                                          <p:spTgt spid="144386">
                                            <p:txEl>
                                              <p:pRg st="2" end="2"/>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443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0" fill="hold" nodeType="click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nodeType="clickEffect">
                                  <p:stCondLst>
                                    <p:cond delay="0"/>
                                  </p:stCondLst>
                                  <p:childTnLst>
                                    <p:set>
                                      <p:cBhvr>
                                        <p:cTn id="76" dur="1" fill="hold">
                                          <p:stCondLst>
                                            <p:cond delay="0"/>
                                          </p:stCondLst>
                                        </p:cTn>
                                        <p:tgtEl>
                                          <p:spTgt spid="144386">
                                            <p:txEl>
                                              <p:pRg st="4" end="4"/>
                                            </p:txEl>
                                          </p:spTgt>
                                        </p:tgtEl>
                                        <p:attrNameLst>
                                          <p:attrName>style.visibility</p:attrName>
                                        </p:attrNameLst>
                                      </p:cBhvr>
                                      <p:to>
                                        <p:strVal val="visible"/>
                                      </p:to>
                                    </p:set>
                                    <p:anim calcmode="lin" valueType="num">
                                      <p:cBhvr additive="base">
                                        <p:cTn id="77" dur="500" fill="hold"/>
                                        <p:tgtEl>
                                          <p:spTgt spid="144386">
                                            <p:txEl>
                                              <p:pRg st="4" end="4"/>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4438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7" grpId="0" animBg="1"/>
      <p:bldP spid="136203" grpId="0"/>
      <p:bldP spid="136206" grpId="0" animBg="1"/>
      <p:bldP spid="3" grpId="0"/>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682625" y="6037263"/>
            <a:ext cx="7777163" cy="820737"/>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10000"/>
              </a:spcBef>
              <a:buFontTx/>
              <a:buNone/>
            </a:pPr>
            <a:r>
              <a:rPr lang="en-US" altLang="en-US" sz="2400" b="1" i="1"/>
              <a:t>FYI</a:t>
            </a:r>
          </a:p>
          <a:p>
            <a:pPr>
              <a:spcBef>
                <a:spcPct val="10000"/>
              </a:spcBef>
              <a:buFontTx/>
              <a:buNone/>
            </a:pPr>
            <a:r>
              <a:rPr lang="en-US" altLang="en-US" sz="2400" b="1">
                <a:sym typeface="Symbol" pitchFamily="18" charset="2"/>
              </a:rPr>
              <a:t></a:t>
            </a:r>
            <a:r>
              <a:rPr lang="en-US" altLang="en-US" sz="2400">
                <a:sym typeface="Symbol" pitchFamily="18" charset="2"/>
              </a:rPr>
              <a:t>Many books use </a:t>
            </a:r>
            <a:r>
              <a:rPr lang="en-US" altLang="en-US" sz="2400" i="1">
                <a:sym typeface="Symbol" pitchFamily="18" charset="2"/>
              </a:rPr>
              <a:t>V</a:t>
            </a:r>
            <a:r>
              <a:rPr lang="en-US" altLang="en-US" sz="2400">
                <a:sym typeface="Symbol" pitchFamily="18" charset="2"/>
              </a:rPr>
              <a:t> instead of </a:t>
            </a:r>
            <a:r>
              <a:rPr lang="en-US" altLang="en-US" sz="2400" i="1">
                <a:sym typeface="Symbol" pitchFamily="18" charset="2"/>
              </a:rPr>
              <a:t>V</a:t>
            </a:r>
            <a:r>
              <a:rPr lang="en-US" altLang="en-US" sz="2400">
                <a:sym typeface="Symbol" pitchFamily="18" charset="2"/>
              </a:rPr>
              <a:t>.</a:t>
            </a:r>
          </a:p>
        </p:txBody>
      </p:sp>
      <p:sp>
        <p:nvSpPr>
          <p:cNvPr id="158722" name="Rectangle 2"/>
          <p:cNvSpPr>
            <a:spLocks noChangeArrowheads="1"/>
          </p:cNvSpPr>
          <p:nvPr/>
        </p:nvSpPr>
        <p:spPr bwMode="auto">
          <a:xfrm>
            <a:off x="687388" y="1954213"/>
            <a:ext cx="7772400" cy="409733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ym typeface="Symbol" pitchFamily="18" charset="2"/>
              </a:rPr>
              <a:t>PRACTICE: A charge of </a:t>
            </a:r>
            <a:r>
              <a:rPr lang="en-US" altLang="en-US" sz="2400" i="1">
                <a:sym typeface="Symbol" pitchFamily="18" charset="2"/>
              </a:rPr>
              <a:t>q</a:t>
            </a:r>
            <a:r>
              <a:rPr lang="en-US" altLang="en-US" sz="2400">
                <a:sym typeface="Symbol" pitchFamily="18" charset="2"/>
              </a:rPr>
              <a:t> = </a:t>
            </a:r>
            <a:r>
              <a:rPr lang="en-US" altLang="en-US" sz="2400" baseline="30000">
                <a:sym typeface="Symbol" pitchFamily="18" charset="2"/>
              </a:rPr>
              <a:t>+</a:t>
            </a:r>
            <a:r>
              <a:rPr lang="en-US" altLang="en-US" sz="2400">
                <a:sym typeface="Symbol" pitchFamily="18" charset="2"/>
              </a:rPr>
              <a:t>15.0 C is moved from point </a:t>
            </a:r>
            <a:r>
              <a:rPr lang="en-US" altLang="en-US" sz="2400" i="1">
                <a:sym typeface="Symbol" pitchFamily="18" charset="2"/>
              </a:rPr>
              <a:t>A</a:t>
            </a:r>
            <a:r>
              <a:rPr lang="en-US" altLang="en-US" sz="2400">
                <a:sym typeface="Symbol" pitchFamily="18" charset="2"/>
              </a:rPr>
              <a:t>, having a voltage (potential) of 25.0 V to point </a:t>
            </a:r>
            <a:r>
              <a:rPr lang="en-US" altLang="en-US" sz="2400" i="1">
                <a:sym typeface="Symbol" pitchFamily="18" charset="2"/>
              </a:rPr>
              <a:t>B</a:t>
            </a:r>
            <a:r>
              <a:rPr lang="en-US" altLang="en-US" sz="2400">
                <a:sym typeface="Symbol" pitchFamily="18" charset="2"/>
              </a:rPr>
              <a:t>, having a voltage (potential) of 18.0 V.</a:t>
            </a:r>
          </a:p>
          <a:p>
            <a:pPr>
              <a:buFontTx/>
              <a:buNone/>
            </a:pPr>
            <a:r>
              <a:rPr lang="en-US" altLang="en-US" sz="2400">
                <a:sym typeface="Symbol" pitchFamily="18" charset="2"/>
              </a:rPr>
              <a:t>(a) What is the potential difference                         undergone by the charge?</a:t>
            </a:r>
          </a:p>
          <a:p>
            <a:pPr>
              <a:buFontTx/>
              <a:buNone/>
            </a:pPr>
            <a:r>
              <a:rPr lang="en-US" altLang="en-US" sz="2400">
                <a:sym typeface="Symbol" pitchFamily="18" charset="2"/>
              </a:rPr>
              <a:t>(b) What is the work done in moving                                 the charge from </a:t>
            </a:r>
            <a:r>
              <a:rPr lang="en-US" altLang="en-US" sz="2400" i="1">
                <a:sym typeface="Symbol" pitchFamily="18" charset="2"/>
              </a:rPr>
              <a:t>A</a:t>
            </a:r>
            <a:r>
              <a:rPr lang="en-US" altLang="en-US" sz="2400">
                <a:sym typeface="Symbol" pitchFamily="18" charset="2"/>
              </a:rPr>
              <a:t> to </a:t>
            </a:r>
            <a:r>
              <a:rPr lang="en-US" altLang="en-US" sz="2400" i="1">
                <a:sym typeface="Symbol" pitchFamily="18" charset="2"/>
              </a:rPr>
              <a:t>B</a:t>
            </a:r>
            <a:r>
              <a:rPr lang="en-US" altLang="en-US" sz="2400">
                <a:sym typeface="Symbol" pitchFamily="18" charset="2"/>
              </a:rPr>
              <a:t>?</a:t>
            </a:r>
          </a:p>
          <a:p>
            <a:pPr>
              <a:buFontTx/>
              <a:buNone/>
            </a:pPr>
            <a:r>
              <a:rPr lang="en-US" altLang="en-US" sz="2400">
                <a:sym typeface="Symbol" pitchFamily="18" charset="2"/>
              </a:rPr>
              <a:t>SOLUTION:</a:t>
            </a:r>
          </a:p>
          <a:p>
            <a:pPr>
              <a:buFontTx/>
              <a:buNone/>
            </a:pPr>
            <a:r>
              <a:rPr lang="en-US" altLang="en-US" sz="2400">
                <a:sym typeface="Symbol" pitchFamily="18" charset="2"/>
              </a:rPr>
              <a:t>(a) </a:t>
            </a:r>
            <a:r>
              <a:rPr lang="en-US" altLang="en-US" sz="2400" i="1">
                <a:sym typeface="Symbol" pitchFamily="18" charset="2"/>
              </a:rPr>
              <a:t>V</a:t>
            </a:r>
            <a:r>
              <a:rPr lang="en-US" altLang="en-US" sz="2400">
                <a:sym typeface="Symbol" pitchFamily="18" charset="2"/>
              </a:rPr>
              <a:t> = </a:t>
            </a:r>
            <a:r>
              <a:rPr lang="en-US" altLang="en-US" sz="2400" i="1">
                <a:sym typeface="Symbol" pitchFamily="18" charset="2"/>
              </a:rPr>
              <a:t>V</a:t>
            </a:r>
            <a:r>
              <a:rPr lang="en-US" altLang="en-US" sz="2400" baseline="-25000">
                <a:sym typeface="Symbol" pitchFamily="18" charset="2"/>
              </a:rPr>
              <a:t>B</a:t>
            </a:r>
            <a:r>
              <a:rPr lang="en-US" altLang="en-US" sz="2400">
                <a:sym typeface="Symbol" pitchFamily="18" charset="2"/>
              </a:rPr>
              <a:t> – </a:t>
            </a:r>
            <a:r>
              <a:rPr lang="en-US" altLang="en-US" sz="2400" i="1">
                <a:sym typeface="Symbol" pitchFamily="18" charset="2"/>
              </a:rPr>
              <a:t>V</a:t>
            </a:r>
            <a:r>
              <a:rPr lang="en-US" altLang="en-US" sz="2400" baseline="-25000">
                <a:sym typeface="Symbol" pitchFamily="18" charset="2"/>
              </a:rPr>
              <a:t>A </a:t>
            </a:r>
            <a:r>
              <a:rPr lang="en-US" altLang="en-US" sz="2400">
                <a:sym typeface="Symbol" pitchFamily="18" charset="2"/>
              </a:rPr>
              <a:t> = 18.0 – 25.0 = </a:t>
            </a:r>
            <a:r>
              <a:rPr lang="en-US" altLang="en-US" sz="2400" baseline="30000">
                <a:sym typeface="Symbol" pitchFamily="18" charset="2"/>
              </a:rPr>
              <a:t>-</a:t>
            </a:r>
            <a:r>
              <a:rPr lang="en-US" altLang="en-US" sz="2400">
                <a:sym typeface="Symbol" pitchFamily="18" charset="2"/>
              </a:rPr>
              <a:t>7.0 V.</a:t>
            </a:r>
          </a:p>
          <a:p>
            <a:pPr>
              <a:buFontTx/>
              <a:buNone/>
            </a:pPr>
            <a:r>
              <a:rPr lang="en-US" altLang="en-US" sz="2400">
                <a:sym typeface="Symbol" pitchFamily="18" charset="2"/>
              </a:rPr>
              <a:t>(b) </a:t>
            </a:r>
            <a:r>
              <a:rPr lang="en-US" altLang="en-US" sz="2400" i="1">
                <a:sym typeface="Symbol" pitchFamily="18" charset="2"/>
              </a:rPr>
              <a:t>W</a:t>
            </a:r>
            <a:r>
              <a:rPr lang="en-US" altLang="en-US" sz="2400">
                <a:sym typeface="Symbol" pitchFamily="18" charset="2"/>
              </a:rPr>
              <a:t> = </a:t>
            </a:r>
            <a:r>
              <a:rPr lang="en-US" altLang="en-US" sz="2400" i="1">
                <a:sym typeface="Symbol" pitchFamily="18" charset="2"/>
              </a:rPr>
              <a:t>qV</a:t>
            </a:r>
            <a:r>
              <a:rPr lang="en-US" altLang="en-US" sz="2400">
                <a:sym typeface="Symbol" pitchFamily="18" charset="2"/>
              </a:rPr>
              <a:t> = 15.010</a:t>
            </a:r>
            <a:r>
              <a:rPr lang="en-US" altLang="en-US" sz="2400" baseline="30000">
                <a:sym typeface="Symbol" pitchFamily="18" charset="2"/>
              </a:rPr>
              <a:t>-6</a:t>
            </a:r>
            <a:r>
              <a:rPr lang="en-US" altLang="en-US" sz="2400">
                <a:sym typeface="Symbol" pitchFamily="18" charset="2"/>
              </a:rPr>
              <a:t></a:t>
            </a:r>
            <a:r>
              <a:rPr lang="en-US" altLang="en-US" sz="2400" baseline="30000">
                <a:sym typeface="Symbol" pitchFamily="18" charset="2"/>
              </a:rPr>
              <a:t>-</a:t>
            </a:r>
            <a:r>
              <a:rPr lang="en-US" altLang="en-US" sz="2400">
                <a:sym typeface="Symbol" pitchFamily="18" charset="2"/>
              </a:rPr>
              <a:t>7.0 = </a:t>
            </a:r>
            <a:r>
              <a:rPr lang="en-US" altLang="en-US" sz="2400" baseline="30000">
                <a:sym typeface="Symbol" pitchFamily="18" charset="2"/>
              </a:rPr>
              <a:t>-</a:t>
            </a:r>
            <a:r>
              <a:rPr lang="en-US" altLang="en-US" sz="2400">
                <a:sym typeface="Symbol" pitchFamily="18" charset="2"/>
              </a:rPr>
              <a:t>1.1 10</a:t>
            </a:r>
            <a:r>
              <a:rPr lang="en-US" altLang="en-US" sz="2400" baseline="30000">
                <a:sym typeface="Symbol" pitchFamily="18" charset="2"/>
              </a:rPr>
              <a:t>-4</a:t>
            </a:r>
            <a:r>
              <a:rPr lang="en-US" altLang="en-US" sz="2400">
                <a:sym typeface="Symbol" pitchFamily="18" charset="2"/>
              </a:rPr>
              <a:t> J.</a:t>
            </a:r>
          </a:p>
        </p:txBody>
      </p:sp>
      <p:sp>
        <p:nvSpPr>
          <p:cNvPr id="57348" name="Rectangle 2"/>
          <p:cNvSpPr>
            <a:spLocks noChangeArrowheads="1"/>
          </p:cNvSpPr>
          <p:nvPr/>
        </p:nvSpPr>
        <p:spPr bwMode="auto">
          <a:xfrm>
            <a:off x="685800" y="1549400"/>
            <a:ext cx="7772400" cy="42386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Potential difference</a:t>
            </a:r>
            <a:r>
              <a:rPr lang="en-US" altLang="en-US" sz="2400"/>
              <a:t> </a:t>
            </a:r>
          </a:p>
        </p:txBody>
      </p:sp>
      <p:sp>
        <p:nvSpPr>
          <p:cNvPr id="57349"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grpSp>
        <p:nvGrpSpPr>
          <p:cNvPr id="2" name="Group 21"/>
          <p:cNvGrpSpPr>
            <a:grpSpLocks/>
          </p:cNvGrpSpPr>
          <p:nvPr/>
        </p:nvGrpSpPr>
        <p:grpSpPr bwMode="auto">
          <a:xfrm>
            <a:off x="5991225" y="3443288"/>
            <a:ext cx="387350" cy="457200"/>
            <a:chOff x="4396" y="2070"/>
            <a:chExt cx="244" cy="288"/>
          </a:xfrm>
        </p:grpSpPr>
        <p:sp>
          <p:nvSpPr>
            <p:cNvPr id="57358" name="Oval 22"/>
            <p:cNvSpPr>
              <a:spLocks noChangeArrowheads="1"/>
            </p:cNvSpPr>
            <p:nvPr/>
          </p:nvSpPr>
          <p:spPr bwMode="auto">
            <a:xfrm>
              <a:off x="4409" y="2105"/>
              <a:ext cx="220" cy="220"/>
            </a:xfrm>
            <a:prstGeom prst="ellipse">
              <a:avLst/>
            </a:prstGeom>
            <a:gradFill rotWithShape="1">
              <a:gsLst>
                <a:gs pos="0">
                  <a:srgbClr val="765E2F"/>
                </a:gs>
                <a:gs pos="100000">
                  <a:srgbClr val="FFCC66"/>
                </a:gs>
              </a:gsLst>
              <a:lin ang="27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57359" name="Text Box 11"/>
            <p:cNvSpPr txBox="1">
              <a:spLocks noChangeArrowheads="1"/>
            </p:cNvSpPr>
            <p:nvPr/>
          </p:nvSpPr>
          <p:spPr bwMode="auto">
            <a:xfrm>
              <a:off x="4396" y="2070"/>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A</a:t>
              </a:r>
            </a:p>
          </p:txBody>
        </p:sp>
      </p:grpSp>
      <p:grpSp>
        <p:nvGrpSpPr>
          <p:cNvPr id="3" name="Group 24"/>
          <p:cNvGrpSpPr>
            <a:grpSpLocks/>
          </p:cNvGrpSpPr>
          <p:nvPr/>
        </p:nvGrpSpPr>
        <p:grpSpPr bwMode="auto">
          <a:xfrm>
            <a:off x="7856538" y="3452813"/>
            <a:ext cx="387350" cy="457200"/>
            <a:chOff x="5191" y="2069"/>
            <a:chExt cx="244" cy="288"/>
          </a:xfrm>
        </p:grpSpPr>
        <p:sp>
          <p:nvSpPr>
            <p:cNvPr id="57356" name="Oval 25"/>
            <p:cNvSpPr>
              <a:spLocks noChangeArrowheads="1"/>
            </p:cNvSpPr>
            <p:nvPr/>
          </p:nvSpPr>
          <p:spPr bwMode="auto">
            <a:xfrm>
              <a:off x="5199" y="2100"/>
              <a:ext cx="227" cy="227"/>
            </a:xfrm>
            <a:prstGeom prst="ellipse">
              <a:avLst/>
            </a:prstGeom>
            <a:gradFill rotWithShape="1">
              <a:gsLst>
                <a:gs pos="0">
                  <a:srgbClr val="765E2F"/>
                </a:gs>
                <a:gs pos="100000">
                  <a:srgbClr val="FFCC66"/>
                </a:gs>
              </a:gsLst>
              <a:lin ang="27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57357" name="Text Box 11"/>
            <p:cNvSpPr txBox="1">
              <a:spLocks noChangeArrowheads="1"/>
            </p:cNvSpPr>
            <p:nvPr/>
          </p:nvSpPr>
          <p:spPr bwMode="auto">
            <a:xfrm>
              <a:off x="5191" y="2069"/>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B</a:t>
              </a:r>
            </a:p>
          </p:txBody>
        </p:sp>
      </p:grpSp>
      <p:sp>
        <p:nvSpPr>
          <p:cNvPr id="135195" name="Line 27"/>
          <p:cNvSpPr>
            <a:spLocks noChangeShapeType="1"/>
          </p:cNvSpPr>
          <p:nvPr/>
        </p:nvSpPr>
        <p:spPr bwMode="auto">
          <a:xfrm>
            <a:off x="6340475" y="3670300"/>
            <a:ext cx="1528763" cy="0"/>
          </a:xfrm>
          <a:prstGeom prst="line">
            <a:avLst/>
          </a:prstGeom>
          <a:noFill/>
          <a:ln w="1905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4" name="Group 30"/>
          <p:cNvGrpSpPr>
            <a:grpSpLocks/>
          </p:cNvGrpSpPr>
          <p:nvPr/>
        </p:nvGrpSpPr>
        <p:grpSpPr bwMode="auto">
          <a:xfrm>
            <a:off x="6156325" y="3587750"/>
            <a:ext cx="354013" cy="509588"/>
            <a:chOff x="3922" y="2668"/>
            <a:chExt cx="223" cy="321"/>
          </a:xfrm>
        </p:grpSpPr>
        <p:sp>
          <p:nvSpPr>
            <p:cNvPr id="57354" name="Oval 28"/>
            <p:cNvSpPr>
              <a:spLocks noChangeArrowheads="1"/>
            </p:cNvSpPr>
            <p:nvPr/>
          </p:nvSpPr>
          <p:spPr bwMode="auto">
            <a:xfrm>
              <a:off x="3987" y="2668"/>
              <a:ext cx="106" cy="106"/>
            </a:xfrm>
            <a:prstGeom prst="ellipse">
              <a:avLst/>
            </a:prstGeom>
            <a:gradFill rotWithShape="1">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57355" name="Text Box 29"/>
            <p:cNvSpPr txBox="1">
              <a:spLocks noChangeArrowheads="1"/>
            </p:cNvSpPr>
            <p:nvPr/>
          </p:nvSpPr>
          <p:spPr bwMode="auto">
            <a:xfrm>
              <a:off x="3922" y="270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q</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8722">
                                            <p:txEl>
                                              <p:pRg st="0" end="0"/>
                                            </p:txEl>
                                          </p:spTgt>
                                        </p:tgtEl>
                                        <p:attrNameLst>
                                          <p:attrName>style.visibility</p:attrName>
                                        </p:attrNameLst>
                                      </p:cBhvr>
                                      <p:to>
                                        <p:strVal val="visible"/>
                                      </p:to>
                                    </p:set>
                                    <p:anim calcmode="lin" valueType="num">
                                      <p:cBhvr additive="base">
                                        <p:cTn id="7" dur="500" fill="hold"/>
                                        <p:tgtEl>
                                          <p:spTgt spid="1587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87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subTnLst>
                                    <p:audio>
                                      <p:cMediaNode>
                                        <p:cTn display="0" masterRel="sameClick">
                                          <p:stCondLst>
                                            <p:cond evt="begin" delay="0">
                                              <p:tn val="21"/>
                                            </p:cond>
                                          </p:stCondLst>
                                          <p:endCondLst>
                                            <p:cond evt="onStopAudio" delay="0">
                                              <p:tgtEl>
                                                <p:sldTgt/>
                                              </p:tgtEl>
                                            </p:cond>
                                          </p:endCondLst>
                                        </p:cTn>
                                        <p:tgtEl>
                                          <p:sndTgt r:embed="rId5" name="voltage.wav"/>
                                        </p:tgtEl>
                                      </p:cMediaNode>
                                    </p:audio>
                                  </p:subTnLst>
                                </p:cTn>
                              </p:par>
                              <p:par>
                                <p:cTn id="26" presetID="22" presetClass="entr" presetSubtype="8" fill="hold" grpId="0" nodeType="withEffect">
                                  <p:stCondLst>
                                    <p:cond delay="0"/>
                                  </p:stCondLst>
                                  <p:childTnLst>
                                    <p:set>
                                      <p:cBhvr>
                                        <p:cTn id="27" dur="1" fill="hold">
                                          <p:stCondLst>
                                            <p:cond delay="0"/>
                                          </p:stCondLst>
                                        </p:cTn>
                                        <p:tgtEl>
                                          <p:spTgt spid="135195"/>
                                        </p:tgtEl>
                                        <p:attrNameLst>
                                          <p:attrName>style.visibility</p:attrName>
                                        </p:attrNameLst>
                                      </p:cBhvr>
                                      <p:to>
                                        <p:strVal val="visible"/>
                                      </p:to>
                                    </p:set>
                                    <p:animEffect transition="in" filter="wipe(left)">
                                      <p:cBhvr>
                                        <p:cTn id="28" dur="2000"/>
                                        <p:tgtEl>
                                          <p:spTgt spid="13519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63" presetClass="path" presetSubtype="0" accel="50000" decel="50000" fill="hold" nodeType="clickEffect">
                                  <p:stCondLst>
                                    <p:cond delay="0"/>
                                  </p:stCondLst>
                                  <p:childTnLst>
                                    <p:animMotion origin="layout" path="M -4.72222E-6 4.81481E-6 L 0.16702 4.81481E-6 " pathEditMode="relative" rAng="0" ptsTypes="AA">
                                      <p:cBhvr>
                                        <p:cTn id="32" dur="2000" fill="hold"/>
                                        <p:tgtEl>
                                          <p:spTgt spid="4"/>
                                        </p:tgtEl>
                                        <p:attrNameLst>
                                          <p:attrName>ppt_x</p:attrName>
                                          <p:attrName>ppt_y</p:attrName>
                                        </p:attrNameLst>
                                      </p:cBhvr>
                                      <p:rCtr x="8351" y="0"/>
                                    </p:animMotion>
                                  </p:childTnLst>
                                  <p:subTnLst>
                                    <p:audio>
                                      <p:cMediaNode>
                                        <p:cTn display="0" masterRel="sameClick">
                                          <p:stCondLst>
                                            <p:cond evt="begin" delay="0">
                                              <p:tn val="31"/>
                                            </p:cond>
                                          </p:stCondLst>
                                          <p:endCondLst>
                                            <p:cond evt="onStopAudio" delay="0">
                                              <p:tgtEl>
                                                <p:sldTgt/>
                                              </p:tgtEl>
                                            </p:cond>
                                          </p:endCondLst>
                                        </p:cTn>
                                        <p:tgtEl>
                                          <p:sndTgt r:embed="rId6" name="push.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58722">
                                            <p:txEl>
                                              <p:pRg st="1" end="1"/>
                                            </p:txEl>
                                          </p:spTgt>
                                        </p:tgtEl>
                                        <p:attrNameLst>
                                          <p:attrName>style.visibility</p:attrName>
                                        </p:attrNameLst>
                                      </p:cBhvr>
                                      <p:to>
                                        <p:strVal val="visible"/>
                                      </p:to>
                                    </p:set>
                                    <p:anim calcmode="lin" valueType="num">
                                      <p:cBhvr additive="base">
                                        <p:cTn id="37" dur="500" fill="hold"/>
                                        <p:tgtEl>
                                          <p:spTgt spid="158722">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87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58722">
                                            <p:txEl>
                                              <p:pRg st="2" end="2"/>
                                            </p:txEl>
                                          </p:spTgt>
                                        </p:tgtEl>
                                        <p:attrNameLst>
                                          <p:attrName>style.visibility</p:attrName>
                                        </p:attrNameLst>
                                      </p:cBhvr>
                                      <p:to>
                                        <p:strVal val="visible"/>
                                      </p:to>
                                    </p:set>
                                    <p:anim calcmode="lin" valueType="num">
                                      <p:cBhvr additive="base">
                                        <p:cTn id="43" dur="500" fill="hold"/>
                                        <p:tgtEl>
                                          <p:spTgt spid="158722">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87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58722">
                                            <p:txEl>
                                              <p:pRg st="3" end="3"/>
                                            </p:txEl>
                                          </p:spTgt>
                                        </p:tgtEl>
                                        <p:attrNameLst>
                                          <p:attrName>style.visibility</p:attrName>
                                        </p:attrNameLst>
                                      </p:cBhvr>
                                      <p:to>
                                        <p:strVal val="visible"/>
                                      </p:to>
                                    </p:set>
                                    <p:anim calcmode="lin" valueType="num">
                                      <p:cBhvr additive="base">
                                        <p:cTn id="49" dur="500" fill="hold"/>
                                        <p:tgtEl>
                                          <p:spTgt spid="158722">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87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58722">
                                            <p:txEl>
                                              <p:pRg st="4" end="4"/>
                                            </p:txEl>
                                          </p:spTgt>
                                        </p:tgtEl>
                                        <p:attrNameLst>
                                          <p:attrName>style.visibility</p:attrName>
                                        </p:attrNameLst>
                                      </p:cBhvr>
                                      <p:to>
                                        <p:strVal val="visible"/>
                                      </p:to>
                                    </p:set>
                                    <p:anim calcmode="lin" valueType="num">
                                      <p:cBhvr additive="base">
                                        <p:cTn id="55" dur="500" fill="hold"/>
                                        <p:tgtEl>
                                          <p:spTgt spid="158722">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872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58722">
                                            <p:txEl>
                                              <p:pRg st="5" end="5"/>
                                            </p:txEl>
                                          </p:spTgt>
                                        </p:tgtEl>
                                        <p:attrNameLst>
                                          <p:attrName>style.visibility</p:attrName>
                                        </p:attrNameLst>
                                      </p:cBhvr>
                                      <p:to>
                                        <p:strVal val="visible"/>
                                      </p:to>
                                    </p:set>
                                    <p:anim calcmode="lin" valueType="num">
                                      <p:cBhvr additive="base">
                                        <p:cTn id="61" dur="500" fill="hold"/>
                                        <p:tgtEl>
                                          <p:spTgt spid="158722">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5872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134146">
                                            <p:txEl>
                                              <p:pRg st="1" end="1"/>
                                            </p:txEl>
                                          </p:spTgt>
                                        </p:tgtEl>
                                        <p:attrNameLst>
                                          <p:attrName>style.visibility</p:attrName>
                                        </p:attrNameLst>
                                      </p:cBhvr>
                                      <p:to>
                                        <p:strVal val="visible"/>
                                      </p:to>
                                    </p:set>
                                    <p:anim calcmode="lin" valueType="num">
                                      <p:cBhvr additive="base">
                                        <p:cTn id="67" dur="500" fill="hold"/>
                                        <p:tgtEl>
                                          <p:spTgt spid="134146">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341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9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682625" y="6081713"/>
            <a:ext cx="7777163" cy="776287"/>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10000"/>
              </a:spcBef>
              <a:buFontTx/>
              <a:buNone/>
            </a:pPr>
            <a:r>
              <a:rPr lang="en-US" altLang="en-US" sz="2400" b="1" i="1"/>
              <a:t>FYI  </a:t>
            </a:r>
            <a:r>
              <a:rPr lang="en-US" altLang="en-US" sz="2400" b="1">
                <a:sym typeface="Symbol" pitchFamily="18" charset="2"/>
              </a:rPr>
              <a:t></a:t>
            </a:r>
            <a:r>
              <a:rPr lang="en-US" altLang="en-US" sz="2400">
                <a:sym typeface="Symbol" pitchFamily="18" charset="2"/>
              </a:rPr>
              <a:t>We will use electronvolts exclusively in Topic 7 when we study atomic physics.</a:t>
            </a:r>
          </a:p>
        </p:txBody>
      </p:sp>
      <p:sp>
        <p:nvSpPr>
          <p:cNvPr id="144386" name="Rectangle 2"/>
          <p:cNvSpPr>
            <a:spLocks noChangeArrowheads="1"/>
          </p:cNvSpPr>
          <p:nvPr/>
        </p:nvSpPr>
        <p:spPr bwMode="auto">
          <a:xfrm>
            <a:off x="685800" y="1549400"/>
            <a:ext cx="7772400" cy="45466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Potential difference </a:t>
            </a:r>
            <a:r>
              <a:rPr lang="en-US" altLang="en-US" sz="2400">
                <a:solidFill>
                  <a:schemeClr val="accent2"/>
                </a:solidFill>
              </a:rPr>
              <a:t>– the electronvolt</a:t>
            </a:r>
            <a:r>
              <a:rPr lang="en-US" altLang="en-US" sz="2400"/>
              <a:t> </a:t>
            </a:r>
          </a:p>
          <a:p>
            <a:pPr eaLnBrk="1" hangingPunct="1">
              <a:spcBef>
                <a:spcPct val="0"/>
              </a:spcBef>
              <a:buFontTx/>
              <a:buNone/>
            </a:pPr>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When speaking of energies of individual charges (like electrons in atoms), rather than large groups of charges (like currents through wire), Joules are too large and awkward.</a:t>
            </a:r>
          </a:p>
          <a:p>
            <a:pPr>
              <a:buFontTx/>
              <a:buNone/>
            </a:pPr>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We define the </a:t>
            </a:r>
            <a:r>
              <a:rPr lang="en-US" altLang="en-US" sz="2400" b="1">
                <a:solidFill>
                  <a:srgbClr val="000000"/>
                </a:solidFill>
                <a:cs typeface="Times New Roman" pitchFamily="18" charset="0"/>
              </a:rPr>
              <a:t>electronvolt  </a:t>
            </a:r>
            <a:r>
              <a:rPr lang="en-US" altLang="en-US" sz="2400">
                <a:solidFill>
                  <a:srgbClr val="000000"/>
                </a:solidFill>
                <a:cs typeface="Times New Roman" pitchFamily="18" charset="0"/>
              </a:rPr>
              <a:t>eV</a:t>
            </a:r>
            <a:r>
              <a:rPr lang="en-US" altLang="en-US" sz="2400" i="1">
                <a:solidFill>
                  <a:srgbClr val="000000"/>
                </a:solidFill>
                <a:cs typeface="Times New Roman" pitchFamily="18" charset="0"/>
              </a:rPr>
              <a:t> </a:t>
            </a:r>
            <a:r>
              <a:rPr lang="en-US" altLang="en-US" sz="2400">
                <a:solidFill>
                  <a:srgbClr val="000000"/>
                </a:solidFill>
                <a:cs typeface="Times New Roman" pitchFamily="18" charset="0"/>
              </a:rPr>
              <a:t>as the work done when an elementary charge </a:t>
            </a:r>
            <a:r>
              <a:rPr lang="en-US" altLang="en-US" sz="2400" i="1">
                <a:solidFill>
                  <a:srgbClr val="000000"/>
                </a:solidFill>
                <a:cs typeface="Times New Roman" pitchFamily="18" charset="0"/>
              </a:rPr>
              <a:t>e</a:t>
            </a:r>
            <a:r>
              <a:rPr lang="en-US" altLang="en-US" sz="2400">
                <a:solidFill>
                  <a:srgbClr val="000000"/>
                </a:solidFill>
                <a:cs typeface="Times New Roman" pitchFamily="18" charset="0"/>
              </a:rPr>
              <a:t> is moved through a potential difference </a:t>
            </a:r>
            <a:r>
              <a:rPr lang="en-US" altLang="en-US" sz="2400" i="1">
                <a:solidFill>
                  <a:srgbClr val="000000"/>
                </a:solidFill>
                <a:cs typeface="Times New Roman" pitchFamily="18" charset="0"/>
              </a:rPr>
              <a:t>V</a:t>
            </a:r>
            <a:r>
              <a:rPr lang="en-US" altLang="en-US" sz="2400">
                <a:solidFill>
                  <a:srgbClr val="000000"/>
                </a:solidFill>
                <a:cs typeface="Times New Roman" pitchFamily="18" charset="0"/>
              </a:rPr>
              <a:t>.                                                          </a:t>
            </a:r>
          </a:p>
          <a:p>
            <a:pPr>
              <a:buFontTx/>
              <a:buNone/>
            </a:pPr>
            <a:r>
              <a:rPr lang="en-US" altLang="en-US" sz="2400">
                <a:solidFill>
                  <a:srgbClr val="000000"/>
                </a:solidFill>
                <a:sym typeface="Symbol" pitchFamily="18" charset="2"/>
              </a:rPr>
              <a:t></a:t>
            </a:r>
            <a:r>
              <a:rPr lang="en-US" altLang="en-US" sz="2400">
                <a:solidFill>
                  <a:srgbClr val="000000"/>
                </a:solidFill>
              </a:rPr>
              <a:t>From </a:t>
            </a:r>
            <a:r>
              <a:rPr lang="en-US" altLang="en-US" sz="2400" i="1">
                <a:solidFill>
                  <a:srgbClr val="000000"/>
                </a:solidFill>
              </a:rPr>
              <a:t>W </a:t>
            </a:r>
            <a:r>
              <a:rPr lang="en-US" altLang="en-US" sz="2400">
                <a:solidFill>
                  <a:srgbClr val="000000"/>
                </a:solidFill>
              </a:rPr>
              <a:t>= </a:t>
            </a:r>
            <a:r>
              <a:rPr lang="en-US" altLang="en-US" sz="2400" i="1">
                <a:solidFill>
                  <a:srgbClr val="000000"/>
                </a:solidFill>
              </a:rPr>
              <a:t>qV</a:t>
            </a:r>
            <a:r>
              <a:rPr lang="en-US" altLang="en-US" sz="2400">
                <a:solidFill>
                  <a:srgbClr val="000000"/>
                </a:solidFill>
              </a:rPr>
              <a:t> we see that</a:t>
            </a:r>
          </a:p>
          <a:p>
            <a:pPr>
              <a:buFontTx/>
              <a:buNone/>
            </a:pPr>
            <a:r>
              <a:rPr lang="en-US" altLang="en-US" sz="2400">
                <a:solidFill>
                  <a:srgbClr val="000000"/>
                </a:solidFill>
              </a:rPr>
              <a:t>      1 eV = </a:t>
            </a:r>
            <a:r>
              <a:rPr lang="en-US" altLang="en-US" sz="2400" i="1">
                <a:solidFill>
                  <a:srgbClr val="000000"/>
                </a:solidFill>
              </a:rPr>
              <a:t>eV</a:t>
            </a:r>
            <a:r>
              <a:rPr lang="en-US" altLang="en-US" sz="2400">
                <a:solidFill>
                  <a:srgbClr val="000000"/>
                </a:solidFill>
              </a:rPr>
              <a:t> = (</a:t>
            </a:r>
            <a:r>
              <a:rPr lang="en-US" altLang="en-US" sz="2400">
                <a:sym typeface="Symbol" pitchFamily="18" charset="2"/>
              </a:rPr>
              <a:t>1.6010</a:t>
            </a:r>
            <a:r>
              <a:rPr lang="en-US" altLang="en-US" sz="2400" baseline="30000">
                <a:sym typeface="Symbol" pitchFamily="18" charset="2"/>
              </a:rPr>
              <a:t>-19</a:t>
            </a:r>
            <a:r>
              <a:rPr lang="en-US" altLang="en-US" sz="2400">
                <a:sym typeface="Symbol" pitchFamily="18" charset="2"/>
              </a:rPr>
              <a:t> C)(1 V) = 1.6010</a:t>
            </a:r>
            <a:r>
              <a:rPr lang="en-US" altLang="en-US" sz="2400" baseline="30000">
                <a:sym typeface="Symbol" pitchFamily="18" charset="2"/>
              </a:rPr>
              <a:t>-19</a:t>
            </a:r>
            <a:r>
              <a:rPr lang="en-US" altLang="en-US" sz="2400">
                <a:sym typeface="Symbol" pitchFamily="18" charset="2"/>
              </a:rPr>
              <a:t> J</a:t>
            </a:r>
            <a:r>
              <a:rPr lang="en-US" altLang="en-US" sz="2400">
                <a:cs typeface="Courier New" pitchFamily="49" charset="0"/>
                <a:sym typeface="Symbol" pitchFamily="18" charset="2"/>
              </a:rPr>
              <a:t>.</a:t>
            </a:r>
          </a:p>
        </p:txBody>
      </p:sp>
      <p:sp>
        <p:nvSpPr>
          <p:cNvPr id="58372"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grpSp>
        <p:nvGrpSpPr>
          <p:cNvPr id="2" name="Group 9"/>
          <p:cNvGrpSpPr>
            <a:grpSpLocks/>
          </p:cNvGrpSpPr>
          <p:nvPr/>
        </p:nvGrpSpPr>
        <p:grpSpPr bwMode="auto">
          <a:xfrm>
            <a:off x="809625" y="5553075"/>
            <a:ext cx="7464425" cy="457200"/>
            <a:chOff x="510" y="2266"/>
            <a:chExt cx="4702" cy="288"/>
          </a:xfrm>
        </p:grpSpPr>
        <p:sp>
          <p:nvSpPr>
            <p:cNvPr id="58374" name="Rectangle 5"/>
            <p:cNvSpPr>
              <a:spLocks noChangeArrowheads="1"/>
            </p:cNvSpPr>
            <p:nvPr/>
          </p:nvSpPr>
          <p:spPr bwMode="auto">
            <a:xfrm>
              <a:off x="592" y="2279"/>
              <a:ext cx="2178"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pPr>
              <a:r>
                <a:rPr lang="en-US" altLang="en-US" sz="2400">
                  <a:sym typeface="Symbol" pitchFamily="18" charset="2"/>
                </a:rPr>
                <a:t>1 eV = 1.6010</a:t>
              </a:r>
              <a:r>
                <a:rPr lang="en-US" altLang="en-US" sz="2400" baseline="30000">
                  <a:sym typeface="Symbol" pitchFamily="18" charset="2"/>
                </a:rPr>
                <a:t>-19</a:t>
              </a:r>
              <a:r>
                <a:rPr lang="en-US" altLang="en-US" sz="2400">
                  <a:sym typeface="Symbol" pitchFamily="18" charset="2"/>
                </a:rPr>
                <a:t> J</a:t>
              </a:r>
              <a:endParaRPr lang="en-US" altLang="en-US" sz="2400">
                <a:cs typeface="Courier New" pitchFamily="49" charset="0"/>
                <a:sym typeface="Symbol" pitchFamily="18" charset="2"/>
              </a:endParaRPr>
            </a:p>
          </p:txBody>
        </p:sp>
        <p:sp>
          <p:nvSpPr>
            <p:cNvPr id="58375" name="Text Box 6"/>
            <p:cNvSpPr txBox="1">
              <a:spLocks noChangeArrowheads="1"/>
            </p:cNvSpPr>
            <p:nvPr/>
          </p:nvSpPr>
          <p:spPr bwMode="auto">
            <a:xfrm>
              <a:off x="2951" y="2266"/>
              <a:ext cx="2261" cy="2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electronvolt conversion</a:t>
              </a:r>
            </a:p>
          </p:txBody>
        </p:sp>
        <p:sp>
          <p:nvSpPr>
            <p:cNvPr id="58376" name="Rectangle 7"/>
            <p:cNvSpPr>
              <a:spLocks noChangeArrowheads="1"/>
            </p:cNvSpPr>
            <p:nvPr/>
          </p:nvSpPr>
          <p:spPr bwMode="auto">
            <a:xfrm>
              <a:off x="510" y="2268"/>
              <a:ext cx="4701" cy="2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4386">
                                            <p:txEl>
                                              <p:pRg st="1" end="1"/>
                                            </p:txEl>
                                          </p:spTgt>
                                        </p:tgtEl>
                                        <p:attrNameLst>
                                          <p:attrName>style.visibility</p:attrName>
                                        </p:attrNameLst>
                                      </p:cBhvr>
                                      <p:to>
                                        <p:strVal val="visible"/>
                                      </p:to>
                                    </p:set>
                                    <p:anim calcmode="lin" valueType="num">
                                      <p:cBhvr additive="base">
                                        <p:cTn id="7" dur="500" fill="hold"/>
                                        <p:tgtEl>
                                          <p:spTgt spid="14438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3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4386">
                                            <p:txEl>
                                              <p:pRg st="2" end="2"/>
                                            </p:txEl>
                                          </p:spTgt>
                                        </p:tgtEl>
                                        <p:attrNameLst>
                                          <p:attrName>style.visibility</p:attrName>
                                        </p:attrNameLst>
                                      </p:cBhvr>
                                      <p:to>
                                        <p:strVal val="visible"/>
                                      </p:to>
                                    </p:set>
                                    <p:anim calcmode="lin" valueType="num">
                                      <p:cBhvr additive="base">
                                        <p:cTn id="13" dur="500" fill="hold"/>
                                        <p:tgtEl>
                                          <p:spTgt spid="14438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43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4386">
                                            <p:txEl>
                                              <p:pRg st="3" end="3"/>
                                            </p:txEl>
                                          </p:spTgt>
                                        </p:tgtEl>
                                        <p:attrNameLst>
                                          <p:attrName>style.visibility</p:attrName>
                                        </p:attrNameLst>
                                      </p:cBhvr>
                                      <p:to>
                                        <p:strVal val="visible"/>
                                      </p:to>
                                    </p:set>
                                    <p:anim calcmode="lin" valueType="num">
                                      <p:cBhvr additive="base">
                                        <p:cTn id="19" dur="500" fill="hold"/>
                                        <p:tgtEl>
                                          <p:spTgt spid="14438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438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4386">
                                            <p:txEl>
                                              <p:pRg st="4" end="4"/>
                                            </p:txEl>
                                          </p:spTgt>
                                        </p:tgtEl>
                                        <p:attrNameLst>
                                          <p:attrName>style.visibility</p:attrName>
                                        </p:attrNameLst>
                                      </p:cBhvr>
                                      <p:to>
                                        <p:strVal val="visible"/>
                                      </p:to>
                                    </p:set>
                                    <p:anim calcmode="lin" valueType="num">
                                      <p:cBhvr additive="base">
                                        <p:cTn id="25" dur="500" fill="hold"/>
                                        <p:tgtEl>
                                          <p:spTgt spid="14438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438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58370">
                                            <p:txEl>
                                              <p:pRg st="0" end="0"/>
                                            </p:txEl>
                                          </p:spTgt>
                                        </p:tgtEl>
                                        <p:attrNameLst>
                                          <p:attrName>style.visibility</p:attrName>
                                        </p:attrNameLst>
                                      </p:cBhvr>
                                      <p:to>
                                        <p:strVal val="visible"/>
                                      </p:to>
                                    </p:set>
                                    <p:anim calcmode="lin" valueType="num">
                                      <p:cBhvr additive="base">
                                        <p:cTn id="38" dur="500" fill="hold"/>
                                        <p:tgtEl>
                                          <p:spTgt spid="58370">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83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682625" y="5661025"/>
            <a:ext cx="7777163" cy="1196975"/>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10000"/>
              </a:spcBef>
              <a:buFontTx/>
              <a:buNone/>
            </a:pPr>
            <a:r>
              <a:rPr lang="en-US" altLang="en-US" sz="2400" b="1" i="1"/>
              <a:t>FYI</a:t>
            </a:r>
          </a:p>
          <a:p>
            <a:pPr>
              <a:spcBef>
                <a:spcPct val="10000"/>
              </a:spcBef>
              <a:buFontTx/>
              <a:buNone/>
            </a:pPr>
            <a:r>
              <a:rPr lang="en-US" altLang="en-US" sz="2400" b="1">
                <a:sym typeface="Symbol" pitchFamily="18" charset="2"/>
              </a:rPr>
              <a:t></a:t>
            </a:r>
            <a:r>
              <a:rPr lang="en-US" altLang="en-US" sz="2400">
                <a:sym typeface="Symbol" pitchFamily="18" charset="2"/>
              </a:rPr>
              <a:t>Since the electron is more attracted to A than B, we have stored this energy as potential energy.</a:t>
            </a:r>
          </a:p>
        </p:txBody>
      </p:sp>
      <p:sp>
        <p:nvSpPr>
          <p:cNvPr id="9" name="Rectangle 2"/>
          <p:cNvSpPr>
            <a:spLocks noChangeArrowheads="1"/>
          </p:cNvSpPr>
          <p:nvPr/>
        </p:nvSpPr>
        <p:spPr bwMode="auto">
          <a:xfrm>
            <a:off x="687388" y="1973263"/>
            <a:ext cx="7772400" cy="371633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ym typeface="Symbol" pitchFamily="18" charset="2"/>
              </a:rPr>
              <a:t>PRACTICE: An electron is moved from Point </a:t>
            </a:r>
            <a:r>
              <a:rPr lang="en-US" altLang="en-US" sz="2400" i="1">
                <a:sym typeface="Symbol" pitchFamily="18" charset="2"/>
              </a:rPr>
              <a:t>A</a:t>
            </a:r>
            <a:r>
              <a:rPr lang="en-US" altLang="en-US" sz="2400">
                <a:sym typeface="Symbol" pitchFamily="18" charset="2"/>
              </a:rPr>
              <a:t>, having a voltage (potential) of 25.0 V, to Point                                       </a:t>
            </a:r>
            <a:r>
              <a:rPr lang="en-US" altLang="en-US" sz="2400" i="1">
                <a:sym typeface="Symbol" pitchFamily="18" charset="2"/>
              </a:rPr>
              <a:t>B</a:t>
            </a:r>
            <a:r>
              <a:rPr lang="en-US" altLang="en-US" sz="2400">
                <a:sym typeface="Symbol" pitchFamily="18" charset="2"/>
              </a:rPr>
              <a:t>, having a voltage (potential) of 18.0 V. </a:t>
            </a:r>
          </a:p>
          <a:p>
            <a:pPr>
              <a:buFontTx/>
              <a:buNone/>
            </a:pPr>
            <a:r>
              <a:rPr lang="en-US" altLang="en-US" sz="2400">
                <a:sym typeface="Symbol" pitchFamily="18" charset="2"/>
              </a:rPr>
              <a:t>(a) What is the work done (in eV and in J) on the electron by the external force during the displacement?</a:t>
            </a:r>
          </a:p>
          <a:p>
            <a:pPr>
              <a:buFontTx/>
              <a:buNone/>
            </a:pPr>
            <a:r>
              <a:rPr lang="en-US" altLang="en-US" sz="2400">
                <a:sym typeface="Symbol" pitchFamily="18" charset="2"/>
              </a:rPr>
              <a:t>SOLUTION: </a:t>
            </a:r>
          </a:p>
          <a:p>
            <a:pPr>
              <a:buFontTx/>
              <a:buNone/>
            </a:pPr>
            <a:r>
              <a:rPr lang="en-US" altLang="en-US" sz="2400">
                <a:solidFill>
                  <a:srgbClr val="000000"/>
                </a:solidFill>
                <a:cs typeface="Times New Roman" pitchFamily="18" charset="0"/>
                <a:sym typeface="Symbol" pitchFamily="18" charset="2"/>
              </a:rPr>
              <a:t></a:t>
            </a:r>
            <a:r>
              <a:rPr lang="en-US" altLang="en-US" sz="2400">
                <a:sym typeface="Symbol" pitchFamily="18" charset="2"/>
              </a:rPr>
              <a:t>Use </a:t>
            </a:r>
            <a:r>
              <a:rPr lang="en-US" altLang="en-US" sz="2400" i="1">
                <a:sym typeface="Symbol" pitchFamily="18" charset="2"/>
              </a:rPr>
              <a:t>W</a:t>
            </a:r>
            <a:r>
              <a:rPr lang="en-US" altLang="en-US" sz="2400">
                <a:sym typeface="Symbol" pitchFamily="18" charset="2"/>
              </a:rPr>
              <a:t> = </a:t>
            </a:r>
            <a:r>
              <a:rPr lang="en-US" altLang="en-US" sz="2400" i="1">
                <a:sym typeface="Symbol" pitchFamily="18" charset="2"/>
              </a:rPr>
              <a:t>q</a:t>
            </a:r>
            <a:r>
              <a:rPr lang="en-US" altLang="en-US" sz="2400">
                <a:sym typeface="Symbol" pitchFamily="18" charset="2"/>
              </a:rPr>
              <a:t>(</a:t>
            </a:r>
            <a:r>
              <a:rPr lang="en-US" altLang="en-US" sz="2400" i="1">
                <a:sym typeface="Symbol" pitchFamily="18" charset="2"/>
              </a:rPr>
              <a:t>V</a:t>
            </a:r>
            <a:r>
              <a:rPr lang="en-US" altLang="en-US" sz="2400" baseline="-25000">
                <a:sym typeface="Symbol" pitchFamily="18" charset="2"/>
              </a:rPr>
              <a:t>B</a:t>
            </a:r>
            <a:r>
              <a:rPr lang="en-US" altLang="en-US" sz="2400">
                <a:sym typeface="Symbol" pitchFamily="18" charset="2"/>
              </a:rPr>
              <a:t> – </a:t>
            </a:r>
            <a:r>
              <a:rPr lang="en-US" altLang="en-US" sz="2400" i="1">
                <a:sym typeface="Symbol" pitchFamily="18" charset="2"/>
              </a:rPr>
              <a:t>V</a:t>
            </a:r>
            <a:r>
              <a:rPr lang="en-US" altLang="en-US" sz="2400" baseline="-25000">
                <a:sym typeface="Symbol" pitchFamily="18" charset="2"/>
              </a:rPr>
              <a:t>A</a:t>
            </a:r>
            <a:r>
              <a:rPr lang="en-US" altLang="en-US" sz="2400">
                <a:sym typeface="Symbol" pitchFamily="18" charset="2"/>
              </a:rPr>
              <a:t>). Then</a:t>
            </a:r>
          </a:p>
          <a:p>
            <a:pPr>
              <a:buFontTx/>
              <a:buNone/>
            </a:pPr>
            <a:r>
              <a:rPr lang="en-US" altLang="en-US" sz="2400" i="1">
                <a:sym typeface="Symbol" pitchFamily="18" charset="2"/>
              </a:rPr>
              <a:t>	      W</a:t>
            </a:r>
            <a:r>
              <a:rPr lang="en-US" altLang="en-US" sz="2400">
                <a:sym typeface="Symbol" pitchFamily="18" charset="2"/>
              </a:rPr>
              <a:t> = -</a:t>
            </a:r>
            <a:r>
              <a:rPr lang="en-US" altLang="en-US" sz="2400" i="1">
                <a:sym typeface="Symbol" pitchFamily="18" charset="2"/>
              </a:rPr>
              <a:t>e</a:t>
            </a:r>
            <a:r>
              <a:rPr lang="en-US" altLang="en-US" sz="2400">
                <a:sym typeface="Symbol" pitchFamily="18" charset="2"/>
              </a:rPr>
              <a:t>(18.0 V – 25.0 V) = 7.0 eV.</a:t>
            </a:r>
          </a:p>
          <a:p>
            <a:pPr>
              <a:buFontTx/>
              <a:buNone/>
            </a:pPr>
            <a:r>
              <a:rPr lang="en-US" altLang="en-US" sz="2400">
                <a:sym typeface="Symbol" pitchFamily="18" charset="2"/>
              </a:rPr>
              <a:t>           7.0 eV (1.6010</a:t>
            </a:r>
            <a:r>
              <a:rPr lang="en-US" altLang="en-US" sz="2400" baseline="30000">
                <a:sym typeface="Symbol" pitchFamily="18" charset="2"/>
              </a:rPr>
              <a:t>-19</a:t>
            </a:r>
            <a:r>
              <a:rPr lang="en-US" altLang="en-US" sz="2400">
                <a:sym typeface="Symbol" pitchFamily="18" charset="2"/>
              </a:rPr>
              <a:t> J </a:t>
            </a:r>
            <a:r>
              <a:rPr lang="en-US" altLang="en-US" sz="2400" i="1">
                <a:sym typeface="Symbol" pitchFamily="18" charset="2"/>
              </a:rPr>
              <a:t>/</a:t>
            </a:r>
            <a:r>
              <a:rPr lang="en-US" altLang="en-US" sz="2400">
                <a:sym typeface="Symbol" pitchFamily="18" charset="2"/>
              </a:rPr>
              <a:t> eV) = 1.12 10</a:t>
            </a:r>
            <a:r>
              <a:rPr lang="en-US" altLang="en-US" sz="2400" baseline="30000">
                <a:sym typeface="Symbol" pitchFamily="18" charset="2"/>
              </a:rPr>
              <a:t>-18</a:t>
            </a:r>
            <a:r>
              <a:rPr lang="en-US" altLang="en-US" sz="2400">
                <a:sym typeface="Symbol" pitchFamily="18" charset="2"/>
              </a:rPr>
              <a:t> J.</a:t>
            </a:r>
          </a:p>
        </p:txBody>
      </p:sp>
      <p:sp>
        <p:nvSpPr>
          <p:cNvPr id="59396" name="Rectangle 2"/>
          <p:cNvSpPr>
            <a:spLocks noChangeArrowheads="1"/>
          </p:cNvSpPr>
          <p:nvPr/>
        </p:nvSpPr>
        <p:spPr bwMode="auto">
          <a:xfrm>
            <a:off x="685800" y="1549400"/>
            <a:ext cx="7772400" cy="4540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Potential difference </a:t>
            </a:r>
            <a:r>
              <a:rPr lang="en-US" altLang="en-US" sz="2400">
                <a:solidFill>
                  <a:schemeClr val="accent2"/>
                </a:solidFill>
              </a:rPr>
              <a:t>– the electronvolt</a:t>
            </a:r>
            <a:r>
              <a:rPr lang="en-US" altLang="en-US" sz="2400"/>
              <a:t> </a:t>
            </a:r>
          </a:p>
        </p:txBody>
      </p:sp>
      <p:sp>
        <p:nvSpPr>
          <p:cNvPr id="59397"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grpSp>
        <p:nvGrpSpPr>
          <p:cNvPr id="2" name="Group 21"/>
          <p:cNvGrpSpPr>
            <a:grpSpLocks/>
          </p:cNvGrpSpPr>
          <p:nvPr/>
        </p:nvGrpSpPr>
        <p:grpSpPr bwMode="auto">
          <a:xfrm>
            <a:off x="6426200" y="2470150"/>
            <a:ext cx="387350" cy="457200"/>
            <a:chOff x="4396" y="2070"/>
            <a:chExt cx="244" cy="288"/>
          </a:xfrm>
        </p:grpSpPr>
        <p:sp>
          <p:nvSpPr>
            <p:cNvPr id="59406" name="Oval 22"/>
            <p:cNvSpPr>
              <a:spLocks noChangeArrowheads="1"/>
            </p:cNvSpPr>
            <p:nvPr/>
          </p:nvSpPr>
          <p:spPr bwMode="auto">
            <a:xfrm>
              <a:off x="4409" y="2105"/>
              <a:ext cx="220" cy="220"/>
            </a:xfrm>
            <a:prstGeom prst="ellipse">
              <a:avLst/>
            </a:prstGeom>
            <a:gradFill rotWithShape="1">
              <a:gsLst>
                <a:gs pos="0">
                  <a:srgbClr val="765E2F"/>
                </a:gs>
                <a:gs pos="100000">
                  <a:srgbClr val="FFCC66"/>
                </a:gs>
              </a:gsLst>
              <a:lin ang="27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59407" name="Text Box 11"/>
            <p:cNvSpPr txBox="1">
              <a:spLocks noChangeArrowheads="1"/>
            </p:cNvSpPr>
            <p:nvPr/>
          </p:nvSpPr>
          <p:spPr bwMode="auto">
            <a:xfrm>
              <a:off x="4396" y="2070"/>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A</a:t>
              </a:r>
            </a:p>
          </p:txBody>
        </p:sp>
      </p:grpSp>
      <p:grpSp>
        <p:nvGrpSpPr>
          <p:cNvPr id="3" name="Group 24"/>
          <p:cNvGrpSpPr>
            <a:grpSpLocks/>
          </p:cNvGrpSpPr>
          <p:nvPr/>
        </p:nvGrpSpPr>
        <p:grpSpPr bwMode="auto">
          <a:xfrm>
            <a:off x="8291513" y="2479675"/>
            <a:ext cx="387350" cy="457200"/>
            <a:chOff x="5191" y="2069"/>
            <a:chExt cx="244" cy="288"/>
          </a:xfrm>
        </p:grpSpPr>
        <p:sp>
          <p:nvSpPr>
            <p:cNvPr id="59404" name="Oval 25"/>
            <p:cNvSpPr>
              <a:spLocks noChangeArrowheads="1"/>
            </p:cNvSpPr>
            <p:nvPr/>
          </p:nvSpPr>
          <p:spPr bwMode="auto">
            <a:xfrm>
              <a:off x="5199" y="2100"/>
              <a:ext cx="227" cy="227"/>
            </a:xfrm>
            <a:prstGeom prst="ellipse">
              <a:avLst/>
            </a:prstGeom>
            <a:gradFill rotWithShape="1">
              <a:gsLst>
                <a:gs pos="0">
                  <a:srgbClr val="765E2F"/>
                </a:gs>
                <a:gs pos="100000">
                  <a:srgbClr val="FFCC66"/>
                </a:gs>
              </a:gsLst>
              <a:lin ang="27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59405" name="Text Box 11"/>
            <p:cNvSpPr txBox="1">
              <a:spLocks noChangeArrowheads="1"/>
            </p:cNvSpPr>
            <p:nvPr/>
          </p:nvSpPr>
          <p:spPr bwMode="auto">
            <a:xfrm>
              <a:off x="5191" y="2069"/>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B</a:t>
              </a:r>
            </a:p>
          </p:txBody>
        </p:sp>
      </p:grpSp>
      <p:sp>
        <p:nvSpPr>
          <p:cNvPr id="16" name="Line 27"/>
          <p:cNvSpPr>
            <a:spLocks noChangeShapeType="1"/>
          </p:cNvSpPr>
          <p:nvPr/>
        </p:nvSpPr>
        <p:spPr bwMode="auto">
          <a:xfrm>
            <a:off x="6775450" y="2697163"/>
            <a:ext cx="1528763" cy="0"/>
          </a:xfrm>
          <a:prstGeom prst="line">
            <a:avLst/>
          </a:prstGeom>
          <a:noFill/>
          <a:ln w="1905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4" name="Group 30"/>
          <p:cNvGrpSpPr>
            <a:grpSpLocks/>
          </p:cNvGrpSpPr>
          <p:nvPr/>
        </p:nvGrpSpPr>
        <p:grpSpPr bwMode="auto">
          <a:xfrm>
            <a:off x="6591300" y="2614613"/>
            <a:ext cx="354013" cy="509587"/>
            <a:chOff x="3922" y="2668"/>
            <a:chExt cx="223" cy="321"/>
          </a:xfrm>
        </p:grpSpPr>
        <p:sp>
          <p:nvSpPr>
            <p:cNvPr id="59402" name="Oval 28"/>
            <p:cNvSpPr>
              <a:spLocks noChangeArrowheads="1"/>
            </p:cNvSpPr>
            <p:nvPr/>
          </p:nvSpPr>
          <p:spPr bwMode="auto">
            <a:xfrm>
              <a:off x="3987" y="2668"/>
              <a:ext cx="106" cy="106"/>
            </a:xfrm>
            <a:prstGeom prst="ellipse">
              <a:avLst/>
            </a:prstGeom>
            <a:gradFill rotWithShape="1">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59403" name="Text Box 29"/>
            <p:cNvSpPr txBox="1">
              <a:spLocks noChangeArrowheads="1"/>
            </p:cNvSpPr>
            <p:nvPr/>
          </p:nvSpPr>
          <p:spPr bwMode="auto">
            <a:xfrm>
              <a:off x="3922" y="270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q</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subTnLst>
                                    <p:audio>
                                      <p:cMediaNode>
                                        <p:cTn display="0" masterRel="sameClick">
                                          <p:stCondLst>
                                            <p:cond evt="begin" delay="0">
                                              <p:tn val="21"/>
                                            </p:cond>
                                          </p:stCondLst>
                                          <p:endCondLst>
                                            <p:cond evt="onStopAudio" delay="0">
                                              <p:tgtEl>
                                                <p:sldTgt/>
                                              </p:tgtEl>
                                            </p:cond>
                                          </p:endCondLst>
                                        </p:cTn>
                                        <p:tgtEl>
                                          <p:sndTgt r:embed="rId5" name="voltage.wav"/>
                                        </p:tgtEl>
                                      </p:cMediaNode>
                                    </p:audio>
                                  </p:subTnLst>
                                </p:cTn>
                              </p:par>
                              <p:par>
                                <p:cTn id="26" presetID="22" presetClass="entr" presetSubtype="8"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2000"/>
                                        <p:tgtEl>
                                          <p:spTgt spid="1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63" presetClass="path" presetSubtype="0" accel="50000" fill="hold" nodeType="clickEffect">
                                  <p:stCondLst>
                                    <p:cond delay="0"/>
                                  </p:stCondLst>
                                  <p:childTnLst>
                                    <p:animMotion origin="layout" path="M -4.72222E-6 4.81481E-6 L 0.16702 4.81481E-6 " pathEditMode="relative" rAng="0" ptsTypes="AA">
                                      <p:cBhvr>
                                        <p:cTn id="32" dur="2000" fill="hold"/>
                                        <p:tgtEl>
                                          <p:spTgt spid="4"/>
                                        </p:tgtEl>
                                        <p:attrNameLst>
                                          <p:attrName>ppt_x</p:attrName>
                                          <p:attrName>ppt_y</p:attrName>
                                        </p:attrNameLst>
                                      </p:cBhvr>
                                      <p:rCtr x="8351" y="0"/>
                                    </p:animMotion>
                                  </p:childTnLst>
                                  <p:subTnLst>
                                    <p:audio>
                                      <p:cMediaNode>
                                        <p:cTn display="0" masterRel="sameClick">
                                          <p:stCondLst>
                                            <p:cond evt="begin" delay="0">
                                              <p:tn val="31"/>
                                            </p:cond>
                                          </p:stCondLst>
                                          <p:endCondLst>
                                            <p:cond evt="onStopAudio" delay="0">
                                              <p:tgtEl>
                                                <p:sldTgt/>
                                              </p:tgtEl>
                                            </p:cond>
                                          </p:endCondLst>
                                        </p:cTn>
                                        <p:tgtEl>
                                          <p:sndTgt r:embed="rId6" name="push.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anim calcmode="lin" valueType="num">
                                      <p:cBhvr additive="base">
                                        <p:cTn id="3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2" end="2"/>
                                            </p:txEl>
                                          </p:spTgt>
                                        </p:tgtEl>
                                        <p:attrNameLst>
                                          <p:attrName>style.visibility</p:attrName>
                                        </p:attrNameLst>
                                      </p:cBhvr>
                                      <p:to>
                                        <p:strVal val="visible"/>
                                      </p:to>
                                    </p:set>
                                    <p:anim calcmode="lin" valueType="num">
                                      <p:cBhvr additive="base">
                                        <p:cTn id="4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3" end="3"/>
                                            </p:txEl>
                                          </p:spTgt>
                                        </p:tgtEl>
                                        <p:attrNameLst>
                                          <p:attrName>style.visibility</p:attrName>
                                        </p:attrNameLst>
                                      </p:cBhvr>
                                      <p:to>
                                        <p:strVal val="visible"/>
                                      </p:to>
                                    </p:set>
                                    <p:anim calcmode="lin" valueType="num">
                                      <p:cBhvr additive="base">
                                        <p:cTn id="4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9">
                                            <p:txEl>
                                              <p:pRg st="4" end="4"/>
                                            </p:txEl>
                                          </p:spTgt>
                                        </p:tgtEl>
                                        <p:attrNameLst>
                                          <p:attrName>style.visibility</p:attrName>
                                        </p:attrNameLst>
                                      </p:cBhvr>
                                      <p:to>
                                        <p:strVal val="visible"/>
                                      </p:to>
                                    </p:set>
                                    <p:anim calcmode="lin" valueType="num">
                                      <p:cBhvr additive="base">
                                        <p:cTn id="5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9">
                                            <p:txEl>
                                              <p:pRg st="5" end="5"/>
                                            </p:txEl>
                                          </p:spTgt>
                                        </p:tgtEl>
                                        <p:attrNameLst>
                                          <p:attrName>style.visibility</p:attrName>
                                        </p:attrNameLst>
                                      </p:cBhvr>
                                      <p:to>
                                        <p:strVal val="visible"/>
                                      </p:to>
                                    </p:set>
                                    <p:anim calcmode="lin" valueType="num">
                                      <p:cBhvr additive="base">
                                        <p:cTn id="61"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15">
                                            <p:txEl>
                                              <p:pRg st="1" end="1"/>
                                            </p:txEl>
                                          </p:spTgt>
                                        </p:tgtEl>
                                        <p:attrNameLst>
                                          <p:attrName>style.visibility</p:attrName>
                                        </p:attrNameLst>
                                      </p:cBhvr>
                                      <p:to>
                                        <p:strVal val="visible"/>
                                      </p:to>
                                    </p:set>
                                    <p:anim calcmode="lin" valueType="num">
                                      <p:cBhvr additive="base">
                                        <p:cTn id="67"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687388" y="1973263"/>
            <a:ext cx="7772400" cy="488473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ym typeface="Symbol" pitchFamily="18" charset="2"/>
              </a:rPr>
              <a:t>PRACTICE: An electron is moved from Point </a:t>
            </a:r>
            <a:r>
              <a:rPr lang="en-US" altLang="en-US" sz="2400" i="1">
                <a:sym typeface="Symbol" pitchFamily="18" charset="2"/>
              </a:rPr>
              <a:t>A</a:t>
            </a:r>
            <a:r>
              <a:rPr lang="en-US" altLang="en-US" sz="2400">
                <a:sym typeface="Symbol" pitchFamily="18" charset="2"/>
              </a:rPr>
              <a:t>, having a voltage (potential) of 25.0 V, to Point                                       </a:t>
            </a:r>
            <a:r>
              <a:rPr lang="en-US" altLang="en-US" sz="2400" i="1">
                <a:sym typeface="Symbol" pitchFamily="18" charset="2"/>
              </a:rPr>
              <a:t>B</a:t>
            </a:r>
            <a:r>
              <a:rPr lang="en-US" altLang="en-US" sz="2400">
                <a:sym typeface="Symbol" pitchFamily="18" charset="2"/>
              </a:rPr>
              <a:t>, having a voltage (potential) of 18.0 V. </a:t>
            </a:r>
          </a:p>
          <a:p>
            <a:pPr>
              <a:buFontTx/>
              <a:buNone/>
            </a:pPr>
            <a:r>
              <a:rPr lang="en-US" altLang="en-US" sz="2400">
                <a:sym typeface="Symbol" pitchFamily="18" charset="2"/>
              </a:rPr>
              <a:t>(b) If the electron is released from Point B, what is its speed when it reaches Point A?</a:t>
            </a:r>
          </a:p>
          <a:p>
            <a:pPr>
              <a:spcBef>
                <a:spcPts val="400"/>
              </a:spcBef>
              <a:buFontTx/>
              <a:buNone/>
            </a:pPr>
            <a:r>
              <a:rPr lang="en-US" altLang="en-US" sz="2400">
                <a:sym typeface="Symbol" pitchFamily="18" charset="2"/>
              </a:rPr>
              <a:t>SOLUTION: </a:t>
            </a:r>
            <a:r>
              <a:rPr lang="en-US" altLang="en-US" sz="2400">
                <a:solidFill>
                  <a:srgbClr val="000000"/>
                </a:solidFill>
                <a:cs typeface="Times New Roman" pitchFamily="18" charset="0"/>
                <a:sym typeface="Symbol" pitchFamily="18" charset="2"/>
              </a:rPr>
              <a:t>Use </a:t>
            </a:r>
            <a:r>
              <a:rPr lang="en-US" altLang="en-US" sz="2400">
                <a:sym typeface="Symbol" pitchFamily="18" charset="2"/>
              </a:rPr>
              <a:t></a:t>
            </a:r>
            <a:r>
              <a:rPr lang="en-US" altLang="en-US" sz="2400" i="1">
                <a:sym typeface="Symbol" pitchFamily="18" charset="2"/>
              </a:rPr>
              <a:t>E</a:t>
            </a:r>
            <a:r>
              <a:rPr lang="en-US" altLang="en-US" sz="2400" baseline="-25000">
                <a:sym typeface="Symbol" pitchFamily="18" charset="2"/>
              </a:rPr>
              <a:t>K</a:t>
            </a:r>
            <a:r>
              <a:rPr lang="en-US" altLang="en-US" sz="2400">
                <a:sym typeface="Symbol" pitchFamily="18" charset="2"/>
              </a:rPr>
              <a:t> + </a:t>
            </a:r>
            <a:r>
              <a:rPr lang="en-US" altLang="en-US" sz="2400" i="1">
                <a:sym typeface="Symbol" pitchFamily="18" charset="2"/>
              </a:rPr>
              <a:t>E</a:t>
            </a:r>
            <a:r>
              <a:rPr lang="en-US" altLang="en-US" sz="2400" baseline="-25000">
                <a:sym typeface="Symbol" pitchFamily="18" charset="2"/>
              </a:rPr>
              <a:t>P</a:t>
            </a:r>
            <a:r>
              <a:rPr lang="en-US" altLang="en-US" sz="2400">
                <a:sym typeface="Symbol" pitchFamily="18" charset="2"/>
              </a:rPr>
              <a:t> = 0 with </a:t>
            </a:r>
            <a:r>
              <a:rPr lang="en-US" altLang="en-US" sz="2400" i="1">
                <a:sym typeface="Symbol" pitchFamily="18" charset="2"/>
              </a:rPr>
              <a:t>E</a:t>
            </a:r>
            <a:r>
              <a:rPr lang="en-US" altLang="en-US" sz="2400" baseline="-25000">
                <a:sym typeface="Symbol" pitchFamily="18" charset="2"/>
              </a:rPr>
              <a:t>P</a:t>
            </a:r>
            <a:r>
              <a:rPr lang="en-US" altLang="en-US" sz="2400">
                <a:sym typeface="Symbol" pitchFamily="18" charset="2"/>
              </a:rPr>
              <a:t> = </a:t>
            </a:r>
            <a:r>
              <a:rPr lang="en-US" altLang="en-US" sz="2400" baseline="30000">
                <a:sym typeface="Symbol" pitchFamily="18" charset="2"/>
              </a:rPr>
              <a:t>-</a:t>
            </a:r>
            <a:r>
              <a:rPr lang="en-US" altLang="en-US" sz="2400">
                <a:sym typeface="Symbol" pitchFamily="18" charset="2"/>
              </a:rPr>
              <a:t>1.12 10</a:t>
            </a:r>
            <a:r>
              <a:rPr lang="en-US" altLang="en-US" sz="2400" baseline="30000">
                <a:sym typeface="Symbol" pitchFamily="18" charset="2"/>
              </a:rPr>
              <a:t>-18</a:t>
            </a:r>
            <a:r>
              <a:rPr lang="en-US" altLang="en-US" sz="2400">
                <a:sym typeface="Symbol" pitchFamily="18" charset="2"/>
              </a:rPr>
              <a:t>.</a:t>
            </a:r>
          </a:p>
          <a:p>
            <a:pPr>
              <a:spcBef>
                <a:spcPts val="400"/>
              </a:spcBef>
              <a:buFontTx/>
              <a:buNone/>
            </a:pPr>
            <a:r>
              <a:rPr lang="en-US" altLang="en-US" sz="2400">
                <a:sym typeface="Symbol" pitchFamily="18" charset="2"/>
              </a:rPr>
              <a:t>	    	   	  </a:t>
            </a:r>
            <a:r>
              <a:rPr lang="en-US" altLang="en-US" sz="2400" i="1">
                <a:sym typeface="Symbol" pitchFamily="18" charset="2"/>
              </a:rPr>
              <a:t>E</a:t>
            </a:r>
            <a:r>
              <a:rPr lang="en-US" altLang="en-US" sz="2400" baseline="-25000">
                <a:sym typeface="Symbol" pitchFamily="18" charset="2"/>
              </a:rPr>
              <a:t>K</a:t>
            </a:r>
            <a:r>
              <a:rPr lang="en-US" altLang="en-US" sz="2400">
                <a:sym typeface="Symbol" pitchFamily="18" charset="2"/>
              </a:rPr>
              <a:t> 	= </a:t>
            </a:r>
            <a:r>
              <a:rPr lang="en-US" altLang="en-US" sz="2400" baseline="30000">
                <a:sym typeface="Symbol" pitchFamily="18" charset="2"/>
              </a:rPr>
              <a:t>-</a:t>
            </a:r>
            <a:r>
              <a:rPr lang="en-US" altLang="en-US" sz="2400">
                <a:sym typeface="Symbol" pitchFamily="18" charset="2"/>
              </a:rPr>
              <a:t></a:t>
            </a:r>
            <a:r>
              <a:rPr lang="en-US" altLang="en-US" sz="2400" i="1">
                <a:sym typeface="Symbol" pitchFamily="18" charset="2"/>
              </a:rPr>
              <a:t>E</a:t>
            </a:r>
            <a:r>
              <a:rPr lang="en-US" altLang="en-US" sz="2400" baseline="-25000">
                <a:sym typeface="Symbol" pitchFamily="18" charset="2"/>
              </a:rPr>
              <a:t>P</a:t>
            </a:r>
            <a:r>
              <a:rPr lang="en-US" altLang="en-US" sz="2400">
                <a:sym typeface="Symbol" pitchFamily="18" charset="2"/>
              </a:rPr>
              <a:t> </a:t>
            </a:r>
          </a:p>
          <a:p>
            <a:pPr>
              <a:spcBef>
                <a:spcPts val="400"/>
              </a:spcBef>
              <a:buFontTx/>
              <a:buNone/>
            </a:pPr>
            <a:r>
              <a:rPr lang="en-US" altLang="en-US" sz="2400">
                <a:sym typeface="Symbol" pitchFamily="18" charset="2"/>
              </a:rPr>
              <a:t>          (1/2)</a:t>
            </a:r>
            <a:r>
              <a:rPr lang="en-US" altLang="en-US" sz="2400" i="1">
                <a:sym typeface="Symbol" pitchFamily="18" charset="2"/>
              </a:rPr>
              <a:t>mv</a:t>
            </a:r>
            <a:r>
              <a:rPr lang="en-US" altLang="en-US" sz="2400" baseline="30000">
                <a:sym typeface="Symbol" pitchFamily="18" charset="2"/>
              </a:rPr>
              <a:t>2</a:t>
            </a:r>
            <a:r>
              <a:rPr lang="en-US" altLang="en-US" sz="2400">
                <a:sym typeface="Symbol" pitchFamily="18" charset="2"/>
              </a:rPr>
              <a:t> – (1/2)</a:t>
            </a:r>
            <a:r>
              <a:rPr lang="en-US" altLang="en-US" sz="2400" i="1">
                <a:sym typeface="Symbol" pitchFamily="18" charset="2"/>
              </a:rPr>
              <a:t>mu</a:t>
            </a:r>
            <a:r>
              <a:rPr lang="en-US" altLang="en-US" sz="2400" baseline="30000">
                <a:sym typeface="Symbol" pitchFamily="18" charset="2"/>
              </a:rPr>
              <a:t>2 	</a:t>
            </a:r>
            <a:r>
              <a:rPr lang="en-US" altLang="en-US" sz="2400">
                <a:sym typeface="Symbol" pitchFamily="18" charset="2"/>
              </a:rPr>
              <a:t>=</a:t>
            </a:r>
            <a:r>
              <a:rPr lang="en-US" altLang="en-US" sz="2400" baseline="30000">
                <a:sym typeface="Symbol" pitchFamily="18" charset="2"/>
              </a:rPr>
              <a:t> -</a:t>
            </a:r>
            <a:r>
              <a:rPr lang="en-US" altLang="en-US" sz="2400">
                <a:sym typeface="Symbol" pitchFamily="18" charset="2"/>
              </a:rPr>
              <a:t>(</a:t>
            </a:r>
            <a:r>
              <a:rPr lang="en-US" altLang="en-US" sz="2400" baseline="30000">
                <a:sym typeface="Symbol" pitchFamily="18" charset="2"/>
              </a:rPr>
              <a:t>-</a:t>
            </a:r>
            <a:r>
              <a:rPr lang="en-US" altLang="en-US" sz="2400">
                <a:sym typeface="Symbol" pitchFamily="18" charset="2"/>
              </a:rPr>
              <a:t>1.12 10</a:t>
            </a:r>
            <a:r>
              <a:rPr lang="en-US" altLang="en-US" sz="2400" baseline="30000">
                <a:sym typeface="Symbol" pitchFamily="18" charset="2"/>
              </a:rPr>
              <a:t>-18</a:t>
            </a:r>
            <a:r>
              <a:rPr lang="en-US" altLang="en-US" sz="2400">
                <a:sym typeface="Symbol" pitchFamily="18" charset="2"/>
              </a:rPr>
              <a:t>)</a:t>
            </a:r>
            <a:endParaRPr lang="en-US" altLang="en-US" sz="2400" baseline="30000">
              <a:sym typeface="Symbol" pitchFamily="18" charset="2"/>
            </a:endParaRPr>
          </a:p>
          <a:p>
            <a:pPr>
              <a:spcBef>
                <a:spcPts val="400"/>
              </a:spcBef>
              <a:buFontTx/>
              <a:buNone/>
            </a:pPr>
            <a:r>
              <a:rPr lang="en-US" altLang="en-US" sz="2400">
                <a:sym typeface="Symbol" pitchFamily="18" charset="2"/>
              </a:rPr>
              <a:t>          (1/2)</a:t>
            </a:r>
            <a:r>
              <a:rPr lang="en-US" altLang="en-US" sz="2400" i="1">
                <a:sym typeface="Symbol" pitchFamily="18" charset="2"/>
              </a:rPr>
              <a:t>mv</a:t>
            </a:r>
            <a:r>
              <a:rPr lang="en-US" altLang="en-US" sz="2400" baseline="30000">
                <a:sym typeface="Symbol" pitchFamily="18" charset="2"/>
              </a:rPr>
              <a:t>2</a:t>
            </a:r>
            <a:r>
              <a:rPr lang="en-US" altLang="en-US" sz="2400">
                <a:sym typeface="Symbol" pitchFamily="18" charset="2"/>
              </a:rPr>
              <a:t> – (1/2)</a:t>
            </a:r>
            <a:r>
              <a:rPr lang="en-US" altLang="en-US" sz="2400" i="1">
                <a:sym typeface="Symbol" pitchFamily="18" charset="2"/>
              </a:rPr>
              <a:t>m</a:t>
            </a:r>
            <a:r>
              <a:rPr lang="en-US" altLang="en-US" sz="2400">
                <a:sym typeface="Symbol" pitchFamily="18" charset="2"/>
              </a:rPr>
              <a:t>0</a:t>
            </a:r>
            <a:r>
              <a:rPr lang="en-US" altLang="en-US" sz="2400" baseline="30000">
                <a:sym typeface="Symbol" pitchFamily="18" charset="2"/>
              </a:rPr>
              <a:t>2 	</a:t>
            </a:r>
            <a:r>
              <a:rPr lang="en-US" altLang="en-US" sz="2400">
                <a:sym typeface="Symbol" pitchFamily="18" charset="2"/>
              </a:rPr>
              <a:t>=</a:t>
            </a:r>
            <a:r>
              <a:rPr lang="en-US" altLang="en-US" sz="2400" baseline="30000">
                <a:sym typeface="Symbol" pitchFamily="18" charset="2"/>
              </a:rPr>
              <a:t> </a:t>
            </a:r>
            <a:r>
              <a:rPr lang="en-US" altLang="en-US" sz="2400">
                <a:sym typeface="Symbol" pitchFamily="18" charset="2"/>
              </a:rPr>
              <a:t>1.12 10</a:t>
            </a:r>
            <a:r>
              <a:rPr lang="en-US" altLang="en-US" sz="2400" baseline="30000">
                <a:sym typeface="Symbol" pitchFamily="18" charset="2"/>
              </a:rPr>
              <a:t>-18</a:t>
            </a:r>
            <a:r>
              <a:rPr lang="en-US" altLang="en-US" sz="2400">
                <a:sym typeface="Symbol" pitchFamily="18" charset="2"/>
              </a:rPr>
              <a:t> </a:t>
            </a:r>
          </a:p>
          <a:p>
            <a:pPr>
              <a:spcBef>
                <a:spcPts val="400"/>
              </a:spcBef>
              <a:buFontTx/>
              <a:buNone/>
            </a:pPr>
            <a:r>
              <a:rPr lang="en-US" altLang="en-US" sz="2400">
                <a:sym typeface="Symbol" pitchFamily="18" charset="2"/>
              </a:rPr>
              <a:t>	 (1/2)(9.1110</a:t>
            </a:r>
            <a:r>
              <a:rPr lang="en-US" altLang="en-US" sz="2400" baseline="30000">
                <a:sym typeface="Symbol" pitchFamily="18" charset="2"/>
              </a:rPr>
              <a:t>-31</a:t>
            </a:r>
            <a:r>
              <a:rPr lang="en-US" altLang="en-US" sz="2400">
                <a:sym typeface="Symbol" pitchFamily="18" charset="2"/>
              </a:rPr>
              <a:t>)</a:t>
            </a:r>
            <a:r>
              <a:rPr lang="en-US" altLang="en-US" sz="2400" i="1">
                <a:sym typeface="Symbol" pitchFamily="18" charset="2"/>
              </a:rPr>
              <a:t>v</a:t>
            </a:r>
            <a:r>
              <a:rPr lang="en-US" altLang="en-US" sz="2400" baseline="30000">
                <a:sym typeface="Symbol" pitchFamily="18" charset="2"/>
              </a:rPr>
              <a:t>2 	</a:t>
            </a:r>
            <a:r>
              <a:rPr lang="en-US" altLang="en-US" sz="2400">
                <a:sym typeface="Symbol" pitchFamily="18" charset="2"/>
              </a:rPr>
              <a:t>= 1.12 10</a:t>
            </a:r>
            <a:r>
              <a:rPr lang="en-US" altLang="en-US" sz="2400" baseline="30000">
                <a:sym typeface="Symbol" pitchFamily="18" charset="2"/>
              </a:rPr>
              <a:t>-18</a:t>
            </a:r>
            <a:r>
              <a:rPr lang="en-US" altLang="en-US" sz="2400">
                <a:sym typeface="Symbol" pitchFamily="18" charset="2"/>
              </a:rPr>
              <a:t> </a:t>
            </a:r>
            <a:endParaRPr lang="en-US" altLang="en-US" sz="2400" baseline="30000">
              <a:sym typeface="Symbol" pitchFamily="18" charset="2"/>
            </a:endParaRPr>
          </a:p>
          <a:p>
            <a:pPr>
              <a:spcBef>
                <a:spcPts val="400"/>
              </a:spcBef>
              <a:buFontTx/>
              <a:buNone/>
            </a:pPr>
            <a:r>
              <a:rPr lang="en-US" altLang="en-US" sz="2400" i="1">
                <a:sym typeface="Symbol" pitchFamily="18" charset="2"/>
              </a:rPr>
              <a:t>			      v</a:t>
            </a:r>
            <a:r>
              <a:rPr lang="en-US" altLang="en-US" sz="2400" baseline="30000">
                <a:sym typeface="Symbol" pitchFamily="18" charset="2"/>
              </a:rPr>
              <a:t> 2	</a:t>
            </a:r>
            <a:r>
              <a:rPr lang="en-US" altLang="en-US" sz="2400">
                <a:sym typeface="Symbol" pitchFamily="18" charset="2"/>
              </a:rPr>
              <a:t>= 2.4510</a:t>
            </a:r>
            <a:r>
              <a:rPr lang="en-US" altLang="en-US" sz="2400" baseline="30000">
                <a:sym typeface="Symbol" pitchFamily="18" charset="2"/>
              </a:rPr>
              <a:t>12</a:t>
            </a:r>
            <a:r>
              <a:rPr lang="en-US" altLang="en-US" sz="2400">
                <a:sym typeface="Symbol" pitchFamily="18" charset="2"/>
              </a:rPr>
              <a:t> </a:t>
            </a:r>
          </a:p>
          <a:p>
            <a:pPr>
              <a:spcBef>
                <a:spcPts val="400"/>
              </a:spcBef>
              <a:buFontTx/>
              <a:buNone/>
            </a:pPr>
            <a:r>
              <a:rPr lang="en-US" altLang="en-US" sz="2400" i="1">
                <a:sym typeface="Symbol" pitchFamily="18" charset="2"/>
              </a:rPr>
              <a:t>			      v</a:t>
            </a:r>
            <a:r>
              <a:rPr lang="en-US" altLang="en-US" sz="2400">
                <a:sym typeface="Symbol" pitchFamily="18" charset="2"/>
              </a:rPr>
              <a:t> 	= 1.5710</a:t>
            </a:r>
            <a:r>
              <a:rPr lang="en-US" altLang="en-US" sz="2400" baseline="30000">
                <a:sym typeface="Symbol" pitchFamily="18" charset="2"/>
              </a:rPr>
              <a:t>6</a:t>
            </a:r>
            <a:r>
              <a:rPr lang="en-US" altLang="en-US" sz="2400">
                <a:sym typeface="Symbol" pitchFamily="18" charset="2"/>
              </a:rPr>
              <a:t> ms</a:t>
            </a:r>
            <a:r>
              <a:rPr lang="en-US" altLang="en-US" sz="2400" baseline="30000">
                <a:sym typeface="Symbol" pitchFamily="18" charset="2"/>
              </a:rPr>
              <a:t>-1</a:t>
            </a:r>
            <a:r>
              <a:rPr lang="en-US" altLang="en-US" sz="2400">
                <a:sym typeface="Symbol" pitchFamily="18" charset="2"/>
              </a:rPr>
              <a:t>.</a:t>
            </a:r>
            <a:endParaRPr lang="en-US" altLang="en-US" sz="2400" i="1" baseline="30000">
              <a:sym typeface="Symbol" pitchFamily="18" charset="2"/>
            </a:endParaRPr>
          </a:p>
          <a:p>
            <a:pPr>
              <a:buFontTx/>
              <a:buNone/>
            </a:pPr>
            <a:endParaRPr lang="en-US" altLang="en-US" sz="2400">
              <a:sym typeface="Symbol" pitchFamily="18" charset="2"/>
            </a:endParaRPr>
          </a:p>
        </p:txBody>
      </p:sp>
      <p:sp>
        <p:nvSpPr>
          <p:cNvPr id="60419" name="Rectangle 2"/>
          <p:cNvSpPr>
            <a:spLocks noChangeArrowheads="1"/>
          </p:cNvSpPr>
          <p:nvPr/>
        </p:nvSpPr>
        <p:spPr bwMode="auto">
          <a:xfrm>
            <a:off x="685800" y="1549400"/>
            <a:ext cx="7772400" cy="4540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Potential difference </a:t>
            </a:r>
            <a:r>
              <a:rPr lang="en-US" altLang="en-US" sz="2400">
                <a:solidFill>
                  <a:schemeClr val="accent2"/>
                </a:solidFill>
              </a:rPr>
              <a:t>– the electronvolt</a:t>
            </a:r>
            <a:r>
              <a:rPr lang="en-US" altLang="en-US" sz="2400"/>
              <a:t> </a:t>
            </a:r>
          </a:p>
        </p:txBody>
      </p:sp>
      <p:sp>
        <p:nvSpPr>
          <p:cNvPr id="60420"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grpSp>
        <p:nvGrpSpPr>
          <p:cNvPr id="60421" name="Group 21"/>
          <p:cNvGrpSpPr>
            <a:grpSpLocks/>
          </p:cNvGrpSpPr>
          <p:nvPr/>
        </p:nvGrpSpPr>
        <p:grpSpPr bwMode="auto">
          <a:xfrm>
            <a:off x="6426200" y="2470150"/>
            <a:ext cx="387350" cy="457200"/>
            <a:chOff x="4396" y="2070"/>
            <a:chExt cx="244" cy="288"/>
          </a:xfrm>
        </p:grpSpPr>
        <p:sp>
          <p:nvSpPr>
            <p:cNvPr id="60428" name="Oval 22"/>
            <p:cNvSpPr>
              <a:spLocks noChangeArrowheads="1"/>
            </p:cNvSpPr>
            <p:nvPr/>
          </p:nvSpPr>
          <p:spPr bwMode="auto">
            <a:xfrm>
              <a:off x="4409" y="2105"/>
              <a:ext cx="220" cy="220"/>
            </a:xfrm>
            <a:prstGeom prst="ellipse">
              <a:avLst/>
            </a:prstGeom>
            <a:gradFill rotWithShape="1">
              <a:gsLst>
                <a:gs pos="0">
                  <a:srgbClr val="765E2F"/>
                </a:gs>
                <a:gs pos="100000">
                  <a:srgbClr val="FFCC66"/>
                </a:gs>
              </a:gsLst>
              <a:lin ang="27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0429" name="Text Box 11"/>
            <p:cNvSpPr txBox="1">
              <a:spLocks noChangeArrowheads="1"/>
            </p:cNvSpPr>
            <p:nvPr/>
          </p:nvSpPr>
          <p:spPr bwMode="auto">
            <a:xfrm>
              <a:off x="4396" y="2070"/>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A</a:t>
              </a:r>
            </a:p>
          </p:txBody>
        </p:sp>
      </p:grpSp>
      <p:grpSp>
        <p:nvGrpSpPr>
          <p:cNvPr id="60422" name="Group 24"/>
          <p:cNvGrpSpPr>
            <a:grpSpLocks/>
          </p:cNvGrpSpPr>
          <p:nvPr/>
        </p:nvGrpSpPr>
        <p:grpSpPr bwMode="auto">
          <a:xfrm>
            <a:off x="8291513" y="2479675"/>
            <a:ext cx="387350" cy="457200"/>
            <a:chOff x="5191" y="2069"/>
            <a:chExt cx="244" cy="288"/>
          </a:xfrm>
        </p:grpSpPr>
        <p:sp>
          <p:nvSpPr>
            <p:cNvPr id="60426" name="Oval 25"/>
            <p:cNvSpPr>
              <a:spLocks noChangeArrowheads="1"/>
            </p:cNvSpPr>
            <p:nvPr/>
          </p:nvSpPr>
          <p:spPr bwMode="auto">
            <a:xfrm>
              <a:off x="5199" y="2100"/>
              <a:ext cx="227" cy="227"/>
            </a:xfrm>
            <a:prstGeom prst="ellipse">
              <a:avLst/>
            </a:prstGeom>
            <a:gradFill rotWithShape="1">
              <a:gsLst>
                <a:gs pos="0">
                  <a:srgbClr val="765E2F"/>
                </a:gs>
                <a:gs pos="100000">
                  <a:srgbClr val="FFCC66"/>
                </a:gs>
              </a:gsLst>
              <a:lin ang="27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0427" name="Text Box 11"/>
            <p:cNvSpPr txBox="1">
              <a:spLocks noChangeArrowheads="1"/>
            </p:cNvSpPr>
            <p:nvPr/>
          </p:nvSpPr>
          <p:spPr bwMode="auto">
            <a:xfrm>
              <a:off x="5191" y="2069"/>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B</a:t>
              </a:r>
            </a:p>
          </p:txBody>
        </p:sp>
      </p:grpSp>
      <p:grpSp>
        <p:nvGrpSpPr>
          <p:cNvPr id="22" name="Group 30"/>
          <p:cNvGrpSpPr>
            <a:grpSpLocks/>
          </p:cNvGrpSpPr>
          <p:nvPr/>
        </p:nvGrpSpPr>
        <p:grpSpPr bwMode="auto">
          <a:xfrm>
            <a:off x="8115074" y="2614613"/>
            <a:ext cx="354012" cy="509587"/>
            <a:chOff x="3922" y="2668"/>
            <a:chExt cx="223" cy="321"/>
          </a:xfrm>
        </p:grpSpPr>
        <p:sp>
          <p:nvSpPr>
            <p:cNvPr id="60424" name="Oval 28"/>
            <p:cNvSpPr>
              <a:spLocks noChangeArrowheads="1"/>
            </p:cNvSpPr>
            <p:nvPr/>
          </p:nvSpPr>
          <p:spPr bwMode="auto">
            <a:xfrm>
              <a:off x="3987" y="2668"/>
              <a:ext cx="106" cy="106"/>
            </a:xfrm>
            <a:prstGeom prst="ellipse">
              <a:avLst/>
            </a:prstGeom>
            <a:gradFill rotWithShape="1">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0425" name="Text Box 29"/>
            <p:cNvSpPr txBox="1">
              <a:spLocks noChangeArrowheads="1"/>
            </p:cNvSpPr>
            <p:nvPr/>
          </p:nvSpPr>
          <p:spPr bwMode="auto">
            <a:xfrm>
              <a:off x="3922" y="270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q</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63" presetClass="path" presetSubtype="0" accel="50000" fill="hold" nodeType="clickEffect">
                                  <p:stCondLst>
                                    <p:cond delay="0"/>
                                  </p:stCondLst>
                                  <p:childTnLst>
                                    <p:animMotion origin="layout" path="M -0.16702 2.31214E-7 L 3.05556E-6 2.31214E-7 " pathEditMode="relative" rAng="0" ptsTypes="AA">
                                      <p:cBhvr>
                                        <p:cTn id="12" dur="2000" spd="-100000" fill="hold"/>
                                        <p:tgtEl>
                                          <p:spTgt spid="22"/>
                                        </p:tgtEl>
                                        <p:attrNameLst>
                                          <p:attrName>ppt_x</p:attrName>
                                          <p:attrName>ppt_y</p:attrName>
                                        </p:attrNameLst>
                                      </p:cBhvr>
                                      <p:rCtr x="8351" y="0"/>
                                    </p:animMotion>
                                  </p:childTnLst>
                                  <p:subTnLst>
                                    <p:audio>
                                      <p:cMediaNode>
                                        <p:cTn display="0" masterRel="sameClick">
                                          <p:stCondLst>
                                            <p:cond evt="begin" delay="0">
                                              <p:tn val="11"/>
                                            </p:cond>
                                          </p:stCondLst>
                                          <p:endCondLst>
                                            <p:cond evt="onStopAudio" delay="0">
                                              <p:tgtEl>
                                                <p:sldTgt/>
                                              </p:tgtEl>
                                            </p:cond>
                                          </p:endCondLst>
                                        </p:cTn>
                                        <p:tgtEl>
                                          <p:sndTgt r:embed="rId5" name="push.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 calcmode="lin" valueType="num">
                                      <p:cBhvr additive="base">
                                        <p:cTn id="2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 calcmode="lin" valueType="num">
                                      <p:cBhvr additive="base">
                                        <p:cTn id="2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 calcmode="lin" valueType="num">
                                      <p:cBhvr additive="base">
                                        <p:cTn id="3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9">
                                            <p:txEl>
                                              <p:pRg st="6" end="6"/>
                                            </p:txEl>
                                          </p:spTgt>
                                        </p:tgtEl>
                                        <p:attrNameLst>
                                          <p:attrName>style.visibility</p:attrName>
                                        </p:attrNameLst>
                                      </p:cBhvr>
                                      <p:to>
                                        <p:strVal val="visible"/>
                                      </p:to>
                                    </p:set>
                                    <p:anim calcmode="lin" valueType="num">
                                      <p:cBhvr additive="base">
                                        <p:cTn id="41"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9">
                                            <p:txEl>
                                              <p:pRg st="7" end="7"/>
                                            </p:txEl>
                                          </p:spTgt>
                                        </p:tgtEl>
                                        <p:attrNameLst>
                                          <p:attrName>style.visibility</p:attrName>
                                        </p:attrNameLst>
                                      </p:cBhvr>
                                      <p:to>
                                        <p:strVal val="visible"/>
                                      </p:to>
                                    </p:set>
                                    <p:anim calcmode="lin" valueType="num">
                                      <p:cBhvr additive="base">
                                        <p:cTn id="47"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9">
                                            <p:txEl>
                                              <p:pRg st="8" end="8"/>
                                            </p:txEl>
                                          </p:spTgt>
                                        </p:tgtEl>
                                        <p:attrNameLst>
                                          <p:attrName>style.visibility</p:attrName>
                                        </p:attrNameLst>
                                      </p:cBhvr>
                                      <p:to>
                                        <p:strVal val="visible"/>
                                      </p:to>
                                    </p:set>
                                    <p:anim calcmode="lin" valueType="num">
                                      <p:cBhvr additive="base">
                                        <p:cTn id="53"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9">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682625" y="5664200"/>
            <a:ext cx="7777163" cy="11938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10000"/>
              </a:spcBef>
              <a:buFontTx/>
              <a:buNone/>
            </a:pPr>
            <a:r>
              <a:rPr lang="en-US" altLang="en-US" sz="2400" b="1" i="1"/>
              <a:t>FYI</a:t>
            </a:r>
          </a:p>
          <a:p>
            <a:pPr>
              <a:spcBef>
                <a:spcPct val="10000"/>
              </a:spcBef>
              <a:buFontTx/>
              <a:buNone/>
            </a:pPr>
            <a:r>
              <a:rPr lang="en-US" altLang="en-US" sz="2400" b="1">
                <a:sym typeface="Symbol" pitchFamily="18" charset="2"/>
              </a:rPr>
              <a:t></a:t>
            </a:r>
            <a:r>
              <a:rPr lang="en-US" altLang="en-US" sz="2400">
                <a:sym typeface="Symbol" pitchFamily="18" charset="2"/>
              </a:rPr>
              <a:t>We will find out in Topic 6 that gravity is also a conservative force.</a:t>
            </a:r>
          </a:p>
        </p:txBody>
      </p:sp>
      <p:sp>
        <p:nvSpPr>
          <p:cNvPr id="158722" name="Rectangle 2"/>
          <p:cNvSpPr>
            <a:spLocks noChangeArrowheads="1"/>
          </p:cNvSpPr>
          <p:nvPr/>
        </p:nvSpPr>
        <p:spPr bwMode="auto">
          <a:xfrm>
            <a:off x="687388" y="1954213"/>
            <a:ext cx="7772400" cy="373538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ym typeface="Symbol" pitchFamily="18" charset="2"/>
              </a:rPr>
              <a:t>EXAMPLE: A charge of </a:t>
            </a:r>
            <a:r>
              <a:rPr lang="en-US" altLang="en-US" sz="2400" i="1">
                <a:sym typeface="Symbol" pitchFamily="18" charset="2"/>
              </a:rPr>
              <a:t>q</a:t>
            </a:r>
            <a:r>
              <a:rPr lang="en-US" altLang="en-US" sz="2400">
                <a:sym typeface="Symbol" pitchFamily="18" charset="2"/>
              </a:rPr>
              <a:t> = </a:t>
            </a:r>
            <a:r>
              <a:rPr lang="en-US" altLang="en-US" sz="2400" baseline="30000">
                <a:sym typeface="Symbol" pitchFamily="18" charset="2"/>
              </a:rPr>
              <a:t>+</a:t>
            </a:r>
            <a:r>
              <a:rPr lang="en-US" altLang="en-US" sz="2400">
                <a:sym typeface="Symbol" pitchFamily="18" charset="2"/>
              </a:rPr>
              <a:t>15.0 C is moved from point </a:t>
            </a:r>
            <a:r>
              <a:rPr lang="en-US" altLang="en-US" sz="2400" i="1">
                <a:sym typeface="Symbol" pitchFamily="18" charset="2"/>
              </a:rPr>
              <a:t>A</a:t>
            </a:r>
            <a:r>
              <a:rPr lang="en-US" altLang="en-US" sz="2400">
                <a:sym typeface="Symbol" pitchFamily="18" charset="2"/>
              </a:rPr>
              <a:t>, having a voltage (potential) of 25.0 V to point </a:t>
            </a:r>
            <a:r>
              <a:rPr lang="en-US" altLang="en-US" sz="2400" i="1">
                <a:sym typeface="Symbol" pitchFamily="18" charset="2"/>
              </a:rPr>
              <a:t>B</a:t>
            </a:r>
            <a:r>
              <a:rPr lang="en-US" altLang="en-US" sz="2400">
                <a:sym typeface="Symbol" pitchFamily="18" charset="2"/>
              </a:rPr>
              <a:t>, having a voltage (potential) of 18.0 V, in three different ways. What is the work done in                                       each case?</a:t>
            </a:r>
          </a:p>
          <a:p>
            <a:pPr>
              <a:buFontTx/>
              <a:buNone/>
            </a:pPr>
            <a:r>
              <a:rPr lang="en-US" altLang="en-US" sz="2400">
                <a:sym typeface="Symbol" pitchFamily="18" charset="2"/>
              </a:rPr>
              <a:t>SOLUTION:</a:t>
            </a:r>
          </a:p>
          <a:p>
            <a:pPr>
              <a:buFontTx/>
              <a:buNone/>
            </a:pPr>
            <a:r>
              <a:rPr lang="en-US" altLang="en-US" sz="2400" b="1">
                <a:sym typeface="Symbol" pitchFamily="18" charset="2"/>
              </a:rPr>
              <a:t></a:t>
            </a:r>
            <a:r>
              <a:rPr lang="en-US" altLang="en-US" sz="2400">
                <a:sym typeface="Symbol" pitchFamily="18" charset="2"/>
              </a:rPr>
              <a:t>The work is independent of the path                         because the electric force is a </a:t>
            </a:r>
            <a:r>
              <a:rPr lang="en-US" altLang="en-US" sz="2400" b="1">
                <a:sym typeface="Symbol" pitchFamily="18" charset="2"/>
              </a:rPr>
              <a:t>conservative force</a:t>
            </a:r>
            <a:r>
              <a:rPr lang="en-US" altLang="en-US" sz="2400">
                <a:sym typeface="Symbol" pitchFamily="18" charset="2"/>
              </a:rPr>
              <a:t>. </a:t>
            </a:r>
          </a:p>
          <a:p>
            <a:pPr eaLnBrk="1" hangingPunct="1">
              <a:spcBef>
                <a:spcPct val="0"/>
              </a:spcBef>
              <a:buFontTx/>
              <a:buNone/>
            </a:pPr>
            <a:r>
              <a:rPr lang="en-US" altLang="en-US" sz="2400" b="1">
                <a:sym typeface="Symbol" pitchFamily="18" charset="2"/>
              </a:rPr>
              <a:t></a:t>
            </a:r>
            <a:r>
              <a:rPr lang="en-US" altLang="en-US" sz="2400" i="1">
                <a:sym typeface="Symbol" pitchFamily="18" charset="2"/>
              </a:rPr>
              <a:t>W</a:t>
            </a:r>
            <a:r>
              <a:rPr lang="en-US" altLang="en-US" sz="2400">
                <a:sym typeface="Symbol" pitchFamily="18" charset="2"/>
              </a:rPr>
              <a:t> = </a:t>
            </a:r>
            <a:r>
              <a:rPr lang="en-US" altLang="en-US" sz="2400" i="1">
                <a:sym typeface="Symbol" pitchFamily="18" charset="2"/>
              </a:rPr>
              <a:t>qV</a:t>
            </a:r>
            <a:r>
              <a:rPr lang="en-US" altLang="en-US" sz="2400">
                <a:sym typeface="Symbol" pitchFamily="18" charset="2"/>
              </a:rPr>
              <a:t> = 15.010</a:t>
            </a:r>
            <a:r>
              <a:rPr lang="en-US" altLang="en-US" sz="2400" baseline="30000">
                <a:sym typeface="Symbol" pitchFamily="18" charset="2"/>
              </a:rPr>
              <a:t>-6</a:t>
            </a:r>
            <a:r>
              <a:rPr lang="en-US" altLang="en-US" sz="2400">
                <a:sym typeface="Symbol" pitchFamily="18" charset="2"/>
              </a:rPr>
              <a:t> </a:t>
            </a:r>
            <a:r>
              <a:rPr lang="en-US" altLang="en-US" sz="2400" baseline="30000">
                <a:sym typeface="Symbol" pitchFamily="18" charset="2"/>
              </a:rPr>
              <a:t>-</a:t>
            </a:r>
            <a:r>
              <a:rPr lang="en-US" altLang="en-US" sz="2400">
                <a:sym typeface="Symbol" pitchFamily="18" charset="2"/>
              </a:rPr>
              <a:t>7.0 = </a:t>
            </a:r>
            <a:r>
              <a:rPr lang="en-US" altLang="en-US" sz="2400" baseline="30000">
                <a:sym typeface="Symbol" pitchFamily="18" charset="2"/>
              </a:rPr>
              <a:t>-</a:t>
            </a:r>
            <a:r>
              <a:rPr lang="en-US" altLang="en-US" sz="2400">
                <a:sym typeface="Symbol" pitchFamily="18" charset="2"/>
              </a:rPr>
              <a:t>1.1 10</a:t>
            </a:r>
            <a:r>
              <a:rPr lang="en-US" altLang="en-US" sz="2400" baseline="30000">
                <a:sym typeface="Symbol" pitchFamily="18" charset="2"/>
              </a:rPr>
              <a:t>-4</a:t>
            </a:r>
            <a:r>
              <a:rPr lang="en-US" altLang="en-US" sz="2400">
                <a:sym typeface="Symbol" pitchFamily="18" charset="2"/>
              </a:rPr>
              <a:t> J. Same for all.</a:t>
            </a:r>
          </a:p>
        </p:txBody>
      </p:sp>
      <p:sp>
        <p:nvSpPr>
          <p:cNvPr id="61444" name="Rectangle 2"/>
          <p:cNvSpPr>
            <a:spLocks noChangeArrowheads="1"/>
          </p:cNvSpPr>
          <p:nvPr/>
        </p:nvSpPr>
        <p:spPr bwMode="auto">
          <a:xfrm>
            <a:off x="685800" y="1549400"/>
            <a:ext cx="7772400" cy="42386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Potential difference </a:t>
            </a:r>
            <a:r>
              <a:rPr lang="en-US" altLang="en-US" sz="2400">
                <a:solidFill>
                  <a:schemeClr val="accent2"/>
                </a:solidFill>
              </a:rPr>
              <a:t>– path independence</a:t>
            </a:r>
            <a:r>
              <a:rPr lang="en-US" altLang="en-US" sz="2400"/>
              <a:t> </a:t>
            </a:r>
          </a:p>
        </p:txBody>
      </p:sp>
      <p:sp>
        <p:nvSpPr>
          <p:cNvPr id="61445"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grpSp>
        <p:nvGrpSpPr>
          <p:cNvPr id="2" name="Group 12"/>
          <p:cNvGrpSpPr>
            <a:grpSpLocks/>
          </p:cNvGrpSpPr>
          <p:nvPr/>
        </p:nvGrpSpPr>
        <p:grpSpPr bwMode="auto">
          <a:xfrm>
            <a:off x="5991225" y="3443288"/>
            <a:ext cx="387350" cy="457200"/>
            <a:chOff x="4396" y="2070"/>
            <a:chExt cx="244" cy="288"/>
          </a:xfrm>
        </p:grpSpPr>
        <p:sp>
          <p:nvSpPr>
            <p:cNvPr id="61462" name="Oval 13"/>
            <p:cNvSpPr>
              <a:spLocks noChangeArrowheads="1"/>
            </p:cNvSpPr>
            <p:nvPr/>
          </p:nvSpPr>
          <p:spPr bwMode="auto">
            <a:xfrm>
              <a:off x="4409" y="2105"/>
              <a:ext cx="220" cy="220"/>
            </a:xfrm>
            <a:prstGeom prst="ellipse">
              <a:avLst/>
            </a:prstGeom>
            <a:gradFill rotWithShape="1">
              <a:gsLst>
                <a:gs pos="0">
                  <a:srgbClr val="765E2F"/>
                </a:gs>
                <a:gs pos="100000">
                  <a:srgbClr val="FFCC66"/>
                </a:gs>
              </a:gsLst>
              <a:lin ang="27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1463" name="Text Box 11"/>
            <p:cNvSpPr txBox="1">
              <a:spLocks noChangeArrowheads="1"/>
            </p:cNvSpPr>
            <p:nvPr/>
          </p:nvSpPr>
          <p:spPr bwMode="auto">
            <a:xfrm>
              <a:off x="4396" y="2070"/>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A</a:t>
              </a:r>
            </a:p>
          </p:txBody>
        </p:sp>
      </p:grpSp>
      <p:grpSp>
        <p:nvGrpSpPr>
          <p:cNvPr id="3" name="Group 15"/>
          <p:cNvGrpSpPr>
            <a:grpSpLocks/>
          </p:cNvGrpSpPr>
          <p:nvPr/>
        </p:nvGrpSpPr>
        <p:grpSpPr bwMode="auto">
          <a:xfrm>
            <a:off x="7856538" y="3452813"/>
            <a:ext cx="387350" cy="457200"/>
            <a:chOff x="5191" y="2069"/>
            <a:chExt cx="244" cy="288"/>
          </a:xfrm>
        </p:grpSpPr>
        <p:sp>
          <p:nvSpPr>
            <p:cNvPr id="61460" name="Oval 16"/>
            <p:cNvSpPr>
              <a:spLocks noChangeArrowheads="1"/>
            </p:cNvSpPr>
            <p:nvPr/>
          </p:nvSpPr>
          <p:spPr bwMode="auto">
            <a:xfrm>
              <a:off x="5199" y="2100"/>
              <a:ext cx="227" cy="227"/>
            </a:xfrm>
            <a:prstGeom prst="ellipse">
              <a:avLst/>
            </a:prstGeom>
            <a:gradFill rotWithShape="1">
              <a:gsLst>
                <a:gs pos="0">
                  <a:srgbClr val="765E2F"/>
                </a:gs>
                <a:gs pos="100000">
                  <a:srgbClr val="FFCC66"/>
                </a:gs>
              </a:gsLst>
              <a:lin ang="27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1461" name="Text Box 11"/>
            <p:cNvSpPr txBox="1">
              <a:spLocks noChangeArrowheads="1"/>
            </p:cNvSpPr>
            <p:nvPr/>
          </p:nvSpPr>
          <p:spPr bwMode="auto">
            <a:xfrm>
              <a:off x="5191" y="2069"/>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B</a:t>
              </a:r>
            </a:p>
          </p:txBody>
        </p:sp>
      </p:grpSp>
      <p:sp>
        <p:nvSpPr>
          <p:cNvPr id="137234" name="Line 18"/>
          <p:cNvSpPr>
            <a:spLocks noChangeShapeType="1"/>
          </p:cNvSpPr>
          <p:nvPr/>
        </p:nvSpPr>
        <p:spPr bwMode="auto">
          <a:xfrm>
            <a:off x="6340475" y="3670300"/>
            <a:ext cx="1528763" cy="0"/>
          </a:xfrm>
          <a:prstGeom prst="line">
            <a:avLst/>
          </a:prstGeom>
          <a:noFill/>
          <a:ln w="1905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4" name="Group 19"/>
          <p:cNvGrpSpPr>
            <a:grpSpLocks/>
          </p:cNvGrpSpPr>
          <p:nvPr/>
        </p:nvGrpSpPr>
        <p:grpSpPr bwMode="auto">
          <a:xfrm>
            <a:off x="6156325" y="3587750"/>
            <a:ext cx="271463" cy="509588"/>
            <a:chOff x="3922" y="2668"/>
            <a:chExt cx="171" cy="321"/>
          </a:xfrm>
        </p:grpSpPr>
        <p:sp>
          <p:nvSpPr>
            <p:cNvPr id="61458" name="Oval 20"/>
            <p:cNvSpPr>
              <a:spLocks noChangeArrowheads="1"/>
            </p:cNvSpPr>
            <p:nvPr/>
          </p:nvSpPr>
          <p:spPr bwMode="auto">
            <a:xfrm>
              <a:off x="3987" y="2668"/>
              <a:ext cx="106" cy="106"/>
            </a:xfrm>
            <a:prstGeom prst="ellipse">
              <a:avLst/>
            </a:prstGeom>
            <a:gradFill rotWithShape="1">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1459" name="Text Box 21"/>
            <p:cNvSpPr txBox="1">
              <a:spLocks noChangeArrowheads="1"/>
            </p:cNvSpPr>
            <p:nvPr/>
          </p:nvSpPr>
          <p:spPr bwMode="auto">
            <a:xfrm>
              <a:off x="3922" y="2701"/>
              <a:ext cx="1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i="1"/>
            </a:p>
          </p:txBody>
        </p:sp>
      </p:grpSp>
      <p:sp>
        <p:nvSpPr>
          <p:cNvPr id="137238" name="Freeform 22"/>
          <p:cNvSpPr>
            <a:spLocks/>
          </p:cNvSpPr>
          <p:nvPr/>
        </p:nvSpPr>
        <p:spPr bwMode="auto">
          <a:xfrm>
            <a:off x="6281738" y="3151188"/>
            <a:ext cx="1624012" cy="398462"/>
          </a:xfrm>
          <a:custGeom>
            <a:avLst/>
            <a:gdLst>
              <a:gd name="T0" fmla="*/ 0 w 1023"/>
              <a:gd name="T1" fmla="*/ 2147483647 h 251"/>
              <a:gd name="T2" fmla="*/ 2147483647 w 1023"/>
              <a:gd name="T3" fmla="*/ 2147483647 h 251"/>
              <a:gd name="T4" fmla="*/ 2147483647 w 1023"/>
              <a:gd name="T5" fmla="*/ 2147483647 h 251"/>
              <a:gd name="T6" fmla="*/ 0 60000 65536"/>
              <a:gd name="T7" fmla="*/ 0 60000 65536"/>
              <a:gd name="T8" fmla="*/ 0 60000 65536"/>
              <a:gd name="T9" fmla="*/ 0 w 1023"/>
              <a:gd name="T10" fmla="*/ 0 h 251"/>
              <a:gd name="T11" fmla="*/ 1023 w 1023"/>
              <a:gd name="T12" fmla="*/ 251 h 251"/>
            </a:gdLst>
            <a:ahLst/>
            <a:cxnLst>
              <a:cxn ang="T6">
                <a:pos x="T0" y="T1"/>
              </a:cxn>
              <a:cxn ang="T7">
                <a:pos x="T2" y="T3"/>
              </a:cxn>
              <a:cxn ang="T8">
                <a:pos x="T4" y="T5"/>
              </a:cxn>
            </a:cxnLst>
            <a:rect l="T9" t="T10" r="T11" b="T12"/>
            <a:pathLst>
              <a:path w="1023" h="251">
                <a:moveTo>
                  <a:pt x="0" y="243"/>
                </a:moveTo>
                <a:cubicBezTo>
                  <a:pt x="165" y="121"/>
                  <a:pt x="330" y="0"/>
                  <a:pt x="500" y="1"/>
                </a:cubicBezTo>
                <a:cubicBezTo>
                  <a:pt x="670" y="2"/>
                  <a:pt x="846" y="126"/>
                  <a:pt x="1023" y="251"/>
                </a:cubicBezTo>
              </a:path>
            </a:pathLst>
          </a:custGeom>
          <a:noFill/>
          <a:ln w="19050" cap="flat" cmpd="sng">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5" name="Group 23"/>
          <p:cNvGrpSpPr>
            <a:grpSpLocks/>
          </p:cNvGrpSpPr>
          <p:nvPr/>
        </p:nvGrpSpPr>
        <p:grpSpPr bwMode="auto">
          <a:xfrm>
            <a:off x="6105525" y="3441700"/>
            <a:ext cx="271463" cy="509588"/>
            <a:chOff x="3922" y="2668"/>
            <a:chExt cx="171" cy="321"/>
          </a:xfrm>
        </p:grpSpPr>
        <p:sp>
          <p:nvSpPr>
            <p:cNvPr id="61456" name="Oval 24"/>
            <p:cNvSpPr>
              <a:spLocks noChangeArrowheads="1"/>
            </p:cNvSpPr>
            <p:nvPr/>
          </p:nvSpPr>
          <p:spPr bwMode="auto">
            <a:xfrm>
              <a:off x="3987" y="2668"/>
              <a:ext cx="106" cy="106"/>
            </a:xfrm>
            <a:prstGeom prst="ellipse">
              <a:avLst/>
            </a:prstGeom>
            <a:gradFill rotWithShape="1">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1457" name="Text Box 25"/>
            <p:cNvSpPr txBox="1">
              <a:spLocks noChangeArrowheads="1"/>
            </p:cNvSpPr>
            <p:nvPr/>
          </p:nvSpPr>
          <p:spPr bwMode="auto">
            <a:xfrm>
              <a:off x="3922" y="2701"/>
              <a:ext cx="1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i="1"/>
            </a:p>
          </p:txBody>
        </p:sp>
      </p:grpSp>
      <p:sp>
        <p:nvSpPr>
          <p:cNvPr id="137242" name="Freeform 26"/>
          <p:cNvSpPr>
            <a:spLocks/>
          </p:cNvSpPr>
          <p:nvPr/>
        </p:nvSpPr>
        <p:spPr bwMode="auto">
          <a:xfrm>
            <a:off x="5956300" y="3046413"/>
            <a:ext cx="2719388" cy="1381125"/>
          </a:xfrm>
          <a:custGeom>
            <a:avLst/>
            <a:gdLst>
              <a:gd name="T0" fmla="*/ 2147483647 w 1713"/>
              <a:gd name="T1" fmla="*/ 2147483647 h 870"/>
              <a:gd name="T2" fmla="*/ 2147483647 w 1713"/>
              <a:gd name="T3" fmla="*/ 2147483647 h 870"/>
              <a:gd name="T4" fmla="*/ 2147483647 w 1713"/>
              <a:gd name="T5" fmla="*/ 2147483647 h 870"/>
              <a:gd name="T6" fmla="*/ 2147483647 w 1713"/>
              <a:gd name="T7" fmla="*/ 2147483647 h 870"/>
              <a:gd name="T8" fmla="*/ 2147483647 w 1713"/>
              <a:gd name="T9" fmla="*/ 2147483647 h 870"/>
              <a:gd name="T10" fmla="*/ 2147483647 w 1713"/>
              <a:gd name="T11" fmla="*/ 2147483647 h 870"/>
              <a:gd name="T12" fmla="*/ 2147483647 w 1713"/>
              <a:gd name="T13" fmla="*/ 2147483647 h 870"/>
              <a:gd name="T14" fmla="*/ 2147483647 w 1713"/>
              <a:gd name="T15" fmla="*/ 2147483647 h 870"/>
              <a:gd name="T16" fmla="*/ 2147483647 w 1713"/>
              <a:gd name="T17" fmla="*/ 2147483647 h 8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13"/>
              <a:gd name="T28" fmla="*/ 0 h 870"/>
              <a:gd name="T29" fmla="*/ 1713 w 1713"/>
              <a:gd name="T30" fmla="*/ 870 h 8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13" h="870">
                <a:moveTo>
                  <a:pt x="113" y="448"/>
                </a:moveTo>
                <a:cubicBezTo>
                  <a:pt x="56" y="515"/>
                  <a:pt x="0" y="581"/>
                  <a:pt x="21" y="639"/>
                </a:cubicBezTo>
                <a:cubicBezTo>
                  <a:pt x="42" y="697"/>
                  <a:pt x="106" y="764"/>
                  <a:pt x="240" y="799"/>
                </a:cubicBezTo>
                <a:cubicBezTo>
                  <a:pt x="374" y="833"/>
                  <a:pt x="610" y="870"/>
                  <a:pt x="827" y="849"/>
                </a:cubicBezTo>
                <a:cubicBezTo>
                  <a:pt x="1044" y="828"/>
                  <a:pt x="1394" y="778"/>
                  <a:pt x="1541" y="674"/>
                </a:cubicBezTo>
                <a:cubicBezTo>
                  <a:pt x="1688" y="570"/>
                  <a:pt x="1711" y="333"/>
                  <a:pt x="1712" y="226"/>
                </a:cubicBezTo>
                <a:cubicBezTo>
                  <a:pt x="1713" y="119"/>
                  <a:pt x="1613" y="58"/>
                  <a:pt x="1546" y="29"/>
                </a:cubicBezTo>
                <a:cubicBezTo>
                  <a:pt x="1479" y="0"/>
                  <a:pt x="1358" y="14"/>
                  <a:pt x="1311" y="52"/>
                </a:cubicBezTo>
                <a:cubicBezTo>
                  <a:pt x="1264" y="90"/>
                  <a:pt x="1275" y="215"/>
                  <a:pt x="1265" y="258"/>
                </a:cubicBezTo>
              </a:path>
            </a:pathLst>
          </a:custGeom>
          <a:noFill/>
          <a:ln w="19050" cap="flat" cmpd="sng">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6" name="Group 27"/>
          <p:cNvGrpSpPr>
            <a:grpSpLocks/>
          </p:cNvGrpSpPr>
          <p:nvPr/>
        </p:nvGrpSpPr>
        <p:grpSpPr bwMode="auto">
          <a:xfrm>
            <a:off x="5921375" y="3787775"/>
            <a:ext cx="271463" cy="509588"/>
            <a:chOff x="3922" y="2668"/>
            <a:chExt cx="171" cy="321"/>
          </a:xfrm>
        </p:grpSpPr>
        <p:sp>
          <p:nvSpPr>
            <p:cNvPr id="61454" name="Oval 28"/>
            <p:cNvSpPr>
              <a:spLocks noChangeArrowheads="1"/>
            </p:cNvSpPr>
            <p:nvPr/>
          </p:nvSpPr>
          <p:spPr bwMode="auto">
            <a:xfrm>
              <a:off x="3987" y="2668"/>
              <a:ext cx="106" cy="106"/>
            </a:xfrm>
            <a:prstGeom prst="ellipse">
              <a:avLst/>
            </a:prstGeom>
            <a:gradFill rotWithShape="1">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1455" name="Text Box 29"/>
            <p:cNvSpPr txBox="1">
              <a:spLocks noChangeArrowheads="1"/>
            </p:cNvSpPr>
            <p:nvPr/>
          </p:nvSpPr>
          <p:spPr bwMode="auto">
            <a:xfrm>
              <a:off x="3922" y="2701"/>
              <a:ext cx="1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i="1"/>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8722">
                                            <p:txEl>
                                              <p:pRg st="0" end="0"/>
                                            </p:txEl>
                                          </p:spTgt>
                                        </p:tgtEl>
                                        <p:attrNameLst>
                                          <p:attrName>style.visibility</p:attrName>
                                        </p:attrNameLst>
                                      </p:cBhvr>
                                      <p:to>
                                        <p:strVal val="visible"/>
                                      </p:to>
                                    </p:set>
                                    <p:anim calcmode="lin" valueType="num">
                                      <p:cBhvr additive="base">
                                        <p:cTn id="7" dur="500" fill="hold"/>
                                        <p:tgtEl>
                                          <p:spTgt spid="1587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87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subTnLst>
                                    <p:audio>
                                      <p:cMediaNode>
                                        <p:cTn display="0" masterRel="sameClick">
                                          <p:stCondLst>
                                            <p:cond evt="begin" delay="0">
                                              <p:tn val="21"/>
                                            </p:cond>
                                          </p:stCondLst>
                                          <p:endCondLst>
                                            <p:cond evt="onStopAudio" delay="0">
                                              <p:tgtEl>
                                                <p:sldTgt/>
                                              </p:tgtEl>
                                            </p:cond>
                                          </p:endCondLst>
                                        </p:cTn>
                                        <p:tgtEl>
                                          <p:sndTgt r:embed="rId5" name="voltage.wav"/>
                                        </p:tgtEl>
                                      </p:cMediaNode>
                                    </p:audio>
                                  </p:subTnLst>
                                </p:cTn>
                              </p:par>
                              <p:par>
                                <p:cTn id="26" presetID="22" presetClass="entr" presetSubtype="8" fill="hold" grpId="0" nodeType="withEffect">
                                  <p:stCondLst>
                                    <p:cond delay="0"/>
                                  </p:stCondLst>
                                  <p:childTnLst>
                                    <p:set>
                                      <p:cBhvr>
                                        <p:cTn id="27" dur="1" fill="hold">
                                          <p:stCondLst>
                                            <p:cond delay="0"/>
                                          </p:stCondLst>
                                        </p:cTn>
                                        <p:tgtEl>
                                          <p:spTgt spid="137234"/>
                                        </p:tgtEl>
                                        <p:attrNameLst>
                                          <p:attrName>style.visibility</p:attrName>
                                        </p:attrNameLst>
                                      </p:cBhvr>
                                      <p:to>
                                        <p:strVal val="visible"/>
                                      </p:to>
                                    </p:set>
                                    <p:animEffect transition="in" filter="wipe(left)">
                                      <p:cBhvr>
                                        <p:cTn id="28" dur="2000"/>
                                        <p:tgtEl>
                                          <p:spTgt spid="13723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63" presetClass="path" presetSubtype="0" accel="50000" decel="50000" fill="hold" nodeType="clickEffect">
                                  <p:stCondLst>
                                    <p:cond delay="0"/>
                                  </p:stCondLst>
                                  <p:childTnLst>
                                    <p:animMotion origin="layout" path="M -4.72222E-6 4.81481E-6 L 0.16702 4.81481E-6 " pathEditMode="relative" rAng="0" ptsTypes="AA">
                                      <p:cBhvr>
                                        <p:cTn id="32" dur="2000" fill="hold"/>
                                        <p:tgtEl>
                                          <p:spTgt spid="4"/>
                                        </p:tgtEl>
                                        <p:attrNameLst>
                                          <p:attrName>ppt_x</p:attrName>
                                          <p:attrName>ppt_y</p:attrName>
                                        </p:attrNameLst>
                                      </p:cBhvr>
                                      <p:rCtr x="8351" y="0"/>
                                    </p:animMotion>
                                  </p:childTnLst>
                                  <p:subTnLst>
                                    <p:audio>
                                      <p:cMediaNode>
                                        <p:cTn display="0" masterRel="sameClick">
                                          <p:stCondLst>
                                            <p:cond evt="begin" delay="0">
                                              <p:tn val="31"/>
                                            </p:cond>
                                          </p:stCondLst>
                                          <p:endCondLst>
                                            <p:cond evt="onStopAudio" delay="0">
                                              <p:tgtEl>
                                                <p:sldTgt/>
                                              </p:tgtEl>
                                            </p:cond>
                                          </p:endCondLst>
                                        </p:cTn>
                                        <p:tgtEl>
                                          <p:sndTgt r:embed="rId6" name="push.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subTnLst>
                                    <p:audio>
                                      <p:cMediaNode>
                                        <p:cTn display="0" masterRel="sameClick">
                                          <p:stCondLst>
                                            <p:cond evt="begin" delay="0">
                                              <p:tn val="35"/>
                                            </p:cond>
                                          </p:stCondLst>
                                          <p:endCondLst>
                                            <p:cond evt="onStopAudio" delay="0">
                                              <p:tgtEl>
                                                <p:sldTgt/>
                                              </p:tgtEl>
                                            </p:cond>
                                          </p:endCondLst>
                                        </p:cTn>
                                        <p:tgtEl>
                                          <p:sndTgt r:embed="rId5" name="voltage.wav"/>
                                        </p:tgtEl>
                                      </p:cMediaNode>
                                    </p:audio>
                                  </p:subTnLst>
                                </p:cTn>
                              </p:par>
                              <p:par>
                                <p:cTn id="40" presetID="22" presetClass="entr" presetSubtype="8" fill="hold" grpId="0" nodeType="withEffect">
                                  <p:stCondLst>
                                    <p:cond delay="0"/>
                                  </p:stCondLst>
                                  <p:childTnLst>
                                    <p:set>
                                      <p:cBhvr>
                                        <p:cTn id="41" dur="1" fill="hold">
                                          <p:stCondLst>
                                            <p:cond delay="0"/>
                                          </p:stCondLst>
                                        </p:cTn>
                                        <p:tgtEl>
                                          <p:spTgt spid="137238"/>
                                        </p:tgtEl>
                                        <p:attrNameLst>
                                          <p:attrName>style.visibility</p:attrName>
                                        </p:attrNameLst>
                                      </p:cBhvr>
                                      <p:to>
                                        <p:strVal val="visible"/>
                                      </p:to>
                                    </p:set>
                                    <p:animEffect transition="in" filter="wipe(left)">
                                      <p:cBhvr>
                                        <p:cTn id="42" dur="2000"/>
                                        <p:tgtEl>
                                          <p:spTgt spid="13723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0" presetClass="path" presetSubtype="0" accel="50000" decel="50000" fill="hold" nodeType="clickEffect">
                                  <p:stCondLst>
                                    <p:cond delay="0"/>
                                  </p:stCondLst>
                                  <p:childTnLst>
                                    <p:animMotion origin="layout" path="M -1.11111E-6 -4.44444E-6 C 0.0283 -0.03078 0.0566 -0.06157 0.08681 -0.06134 C 0.11701 -0.06111 0.14931 -0.02963 0.1816 0.00186 " pathEditMode="relative" ptsTypes="aaA">
                                      <p:cBhvr>
                                        <p:cTn id="46" dur="2000" fill="hold"/>
                                        <p:tgtEl>
                                          <p:spTgt spid="5"/>
                                        </p:tgtEl>
                                        <p:attrNameLst>
                                          <p:attrName>ppt_x</p:attrName>
                                          <p:attrName>ppt_y</p:attrName>
                                        </p:attrNameLst>
                                      </p:cBhvr>
                                    </p:animMotion>
                                  </p:childTnLst>
                                  <p:subTnLst>
                                    <p:audio>
                                      <p:cMediaNode>
                                        <p:cTn display="0" masterRel="sameClick">
                                          <p:stCondLst>
                                            <p:cond evt="begin" delay="0">
                                              <p:tn val="45"/>
                                            </p:cond>
                                          </p:stCondLst>
                                          <p:endCondLst>
                                            <p:cond evt="onStopAudio" delay="0">
                                              <p:tgtEl>
                                                <p:sldTgt/>
                                              </p:tgtEl>
                                            </p:cond>
                                          </p:endCondLst>
                                        </p:cTn>
                                        <p:tgtEl>
                                          <p:sndTgt r:embed="rId6" name="push.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500" fill="hold"/>
                                        <p:tgtEl>
                                          <p:spTgt spid="6"/>
                                        </p:tgtEl>
                                        <p:attrNameLst>
                                          <p:attrName>ppt_w</p:attrName>
                                        </p:attrNameLst>
                                      </p:cBhvr>
                                      <p:tavLst>
                                        <p:tav tm="0">
                                          <p:val>
                                            <p:fltVal val="0"/>
                                          </p:val>
                                        </p:tav>
                                        <p:tav tm="100000">
                                          <p:val>
                                            <p:strVal val="#ppt_w"/>
                                          </p:val>
                                        </p:tav>
                                      </p:tavLst>
                                    </p:anim>
                                    <p:anim calcmode="lin" valueType="num">
                                      <p:cBhvr>
                                        <p:cTn id="52" dur="500" fill="hold"/>
                                        <p:tgtEl>
                                          <p:spTgt spid="6"/>
                                        </p:tgtEl>
                                        <p:attrNameLst>
                                          <p:attrName>ppt_h</p:attrName>
                                        </p:attrNameLst>
                                      </p:cBhvr>
                                      <p:tavLst>
                                        <p:tav tm="0">
                                          <p:val>
                                            <p:fltVal val="0"/>
                                          </p:val>
                                        </p:tav>
                                        <p:tav tm="100000">
                                          <p:val>
                                            <p:strVal val="#ppt_h"/>
                                          </p:val>
                                        </p:tav>
                                      </p:tavLst>
                                    </p:anim>
                                    <p:animEffect transition="in" filter="fade">
                                      <p:cBhvr>
                                        <p:cTn id="53" dur="500"/>
                                        <p:tgtEl>
                                          <p:spTgt spid="6"/>
                                        </p:tgtEl>
                                      </p:cBhvr>
                                    </p:animEffect>
                                  </p:childTnLst>
                                  <p:subTnLst>
                                    <p:audio>
                                      <p:cMediaNode>
                                        <p:cTn display="0" masterRel="sameClick">
                                          <p:stCondLst>
                                            <p:cond evt="begin" delay="0">
                                              <p:tn val="49"/>
                                            </p:cond>
                                          </p:stCondLst>
                                          <p:endCondLst>
                                            <p:cond evt="onStopAudio" delay="0">
                                              <p:tgtEl>
                                                <p:sldTgt/>
                                              </p:tgtEl>
                                            </p:cond>
                                          </p:endCondLst>
                                        </p:cTn>
                                        <p:tgtEl>
                                          <p:sndTgt r:embed="rId5" name="voltage.wav"/>
                                        </p:tgtEl>
                                      </p:cMediaNode>
                                    </p:audio>
                                  </p:subTnLst>
                                </p:cTn>
                              </p:par>
                              <p:par>
                                <p:cTn id="54" presetID="22" presetClass="entr" presetSubtype="8" fill="hold" grpId="0" nodeType="withEffect">
                                  <p:stCondLst>
                                    <p:cond delay="0"/>
                                  </p:stCondLst>
                                  <p:childTnLst>
                                    <p:set>
                                      <p:cBhvr>
                                        <p:cTn id="55" dur="1" fill="hold">
                                          <p:stCondLst>
                                            <p:cond delay="0"/>
                                          </p:stCondLst>
                                        </p:cTn>
                                        <p:tgtEl>
                                          <p:spTgt spid="137242"/>
                                        </p:tgtEl>
                                        <p:attrNameLst>
                                          <p:attrName>style.visibility</p:attrName>
                                        </p:attrNameLst>
                                      </p:cBhvr>
                                      <p:to>
                                        <p:strVal val="visible"/>
                                      </p:to>
                                    </p:set>
                                    <p:animEffect transition="in" filter="wipe(left)">
                                      <p:cBhvr>
                                        <p:cTn id="56" dur="2000"/>
                                        <p:tgtEl>
                                          <p:spTgt spid="137242"/>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0" presetClass="path" presetSubtype="0" accel="50000" decel="50000" fill="hold" nodeType="clickEffect">
                                  <p:stCondLst>
                                    <p:cond delay="0"/>
                                  </p:stCondLst>
                                  <p:childTnLst>
                                    <p:animMotion origin="layout" path="M 2.77778E-7 -8.67362E-19 C -0.00503 0.00833 -0.01007 0.01666 -0.00798 0.02638 C -0.0059 0.03611 0.00018 0.04976 0.01302 0.05787 C 0.02587 0.06597 0.05122 0.07222 0.06962 0.07546 C 0.08802 0.0787 0.10087 0.08101 0.12361 0.07731 C 0.14636 0.07361 0.18542 0.0618 0.2066 0.05254 C 0.22778 0.04328 0.24011 0.03587 0.25122 0.02106 C 0.26233 0.00625 0.27101 -0.01459 0.27361 -0.03681 C 0.27622 -0.05903 0.27465 -0.09723 0.26702 -0.11227 C 0.25938 -0.12732 0.23837 -0.12639 0.22761 -0.12639 C 0.21684 -0.12639 0.20677 -0.12153 0.20261 -0.11227 C 0.19844 -0.10301 0.20052 -0.08658 0.20261 -0.07014 " pathEditMode="relative" ptsTypes="aaaaaaaaaaaA">
                                      <p:cBhvr>
                                        <p:cTn id="60" dur="2000" fill="hold"/>
                                        <p:tgtEl>
                                          <p:spTgt spid="6"/>
                                        </p:tgtEl>
                                        <p:attrNameLst>
                                          <p:attrName>ppt_x</p:attrName>
                                          <p:attrName>ppt_y</p:attrName>
                                        </p:attrNameLst>
                                      </p:cBhvr>
                                    </p:animMotion>
                                  </p:childTnLst>
                                  <p:subTnLst>
                                    <p:audio>
                                      <p:cMediaNode>
                                        <p:cTn display="0" masterRel="sameClick">
                                          <p:stCondLst>
                                            <p:cond evt="begin" delay="0">
                                              <p:tn val="59"/>
                                            </p:cond>
                                          </p:stCondLst>
                                          <p:endCondLst>
                                            <p:cond evt="onStopAudio" delay="0">
                                              <p:tgtEl>
                                                <p:sldTgt/>
                                              </p:tgtEl>
                                            </p:cond>
                                          </p:endCondLst>
                                        </p:cTn>
                                        <p:tgtEl>
                                          <p:sndTgt r:embed="rId6" name="push.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158722">
                                            <p:txEl>
                                              <p:pRg st="1" end="1"/>
                                            </p:txEl>
                                          </p:spTgt>
                                        </p:tgtEl>
                                        <p:attrNameLst>
                                          <p:attrName>style.visibility</p:attrName>
                                        </p:attrNameLst>
                                      </p:cBhvr>
                                      <p:to>
                                        <p:strVal val="visible"/>
                                      </p:to>
                                    </p:set>
                                    <p:anim calcmode="lin" valueType="num">
                                      <p:cBhvr additive="base">
                                        <p:cTn id="65" dur="500" fill="hold"/>
                                        <p:tgtEl>
                                          <p:spTgt spid="158722">
                                            <p:txEl>
                                              <p:pRg st="1" end="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587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158722">
                                            <p:txEl>
                                              <p:pRg st="2" end="2"/>
                                            </p:txEl>
                                          </p:spTgt>
                                        </p:tgtEl>
                                        <p:attrNameLst>
                                          <p:attrName>style.visibility</p:attrName>
                                        </p:attrNameLst>
                                      </p:cBhvr>
                                      <p:to>
                                        <p:strVal val="visible"/>
                                      </p:to>
                                    </p:set>
                                    <p:anim calcmode="lin" valueType="num">
                                      <p:cBhvr additive="base">
                                        <p:cTn id="71" dur="500" fill="hold"/>
                                        <p:tgtEl>
                                          <p:spTgt spid="158722">
                                            <p:txEl>
                                              <p:pRg st="2" end="2"/>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587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nodeType="clickEffect">
                                  <p:stCondLst>
                                    <p:cond delay="0"/>
                                  </p:stCondLst>
                                  <p:childTnLst>
                                    <p:set>
                                      <p:cBhvr>
                                        <p:cTn id="76" dur="1" fill="hold">
                                          <p:stCondLst>
                                            <p:cond delay="0"/>
                                          </p:stCondLst>
                                        </p:cTn>
                                        <p:tgtEl>
                                          <p:spTgt spid="158722">
                                            <p:txEl>
                                              <p:pRg st="3" end="3"/>
                                            </p:txEl>
                                          </p:spTgt>
                                        </p:tgtEl>
                                        <p:attrNameLst>
                                          <p:attrName>style.visibility</p:attrName>
                                        </p:attrNameLst>
                                      </p:cBhvr>
                                      <p:to>
                                        <p:strVal val="visible"/>
                                      </p:to>
                                    </p:set>
                                    <p:anim calcmode="lin" valueType="num">
                                      <p:cBhvr additive="base">
                                        <p:cTn id="77" dur="500" fill="hold"/>
                                        <p:tgtEl>
                                          <p:spTgt spid="158722">
                                            <p:txEl>
                                              <p:pRg st="3" end="3"/>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587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nodeType="clickEffect">
                                  <p:stCondLst>
                                    <p:cond delay="0"/>
                                  </p:stCondLst>
                                  <p:childTnLst>
                                    <p:set>
                                      <p:cBhvr>
                                        <p:cTn id="82" dur="1" fill="hold">
                                          <p:stCondLst>
                                            <p:cond delay="0"/>
                                          </p:stCondLst>
                                        </p:cTn>
                                        <p:tgtEl>
                                          <p:spTgt spid="134146">
                                            <p:txEl>
                                              <p:pRg st="1" end="1"/>
                                            </p:txEl>
                                          </p:spTgt>
                                        </p:tgtEl>
                                        <p:attrNameLst>
                                          <p:attrName>style.visibility</p:attrName>
                                        </p:attrNameLst>
                                      </p:cBhvr>
                                      <p:to>
                                        <p:strVal val="visible"/>
                                      </p:to>
                                    </p:set>
                                    <p:anim calcmode="lin" valueType="num">
                                      <p:cBhvr additive="base">
                                        <p:cTn id="83" dur="500" fill="hold"/>
                                        <p:tgtEl>
                                          <p:spTgt spid="134146">
                                            <p:txEl>
                                              <p:pRg st="1" end="1"/>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341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34" grpId="0" animBg="1"/>
      <p:bldP spid="137238" grpId="0" animBg="1"/>
      <p:bldP spid="1372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0162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25475" indent="-625475"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rgbClr val="000000"/>
                </a:solidFill>
              </a:rPr>
              <a:t>Utilization: </a:t>
            </a:r>
            <a:endParaRPr lang="en-US" altLang="en-US" sz="2400">
              <a:solidFill>
                <a:srgbClr val="000000"/>
              </a:solidFill>
            </a:endParaRPr>
          </a:p>
          <a:p>
            <a:pPr>
              <a:spcBef>
                <a:spcPct val="0"/>
              </a:spcBef>
              <a:buFontTx/>
              <a:buNone/>
            </a:pPr>
            <a:r>
              <a:rPr lang="en-US" altLang="en-US" sz="2400">
                <a:solidFill>
                  <a:srgbClr val="000000"/>
                </a:solidFill>
              </a:rPr>
              <a:t>• Transferring energy from one place to another (see </a:t>
            </a:r>
            <a:r>
              <a:rPr lang="en-US" altLang="en-US" sz="2400" i="1">
                <a:solidFill>
                  <a:srgbClr val="000000"/>
                </a:solidFill>
              </a:rPr>
              <a:t>Chemistry </a:t>
            </a:r>
            <a:r>
              <a:rPr lang="en-US" altLang="en-US" sz="2400">
                <a:solidFill>
                  <a:srgbClr val="000000"/>
                </a:solidFill>
              </a:rPr>
              <a:t>option </a:t>
            </a:r>
            <a:r>
              <a:rPr lang="en-US" altLang="en-US" sz="2400" i="1">
                <a:solidFill>
                  <a:srgbClr val="000000"/>
                </a:solidFill>
              </a:rPr>
              <a:t>C </a:t>
            </a:r>
            <a:r>
              <a:rPr lang="en-US" altLang="en-US" sz="2400">
                <a:solidFill>
                  <a:srgbClr val="000000"/>
                </a:solidFill>
              </a:rPr>
              <a:t>and </a:t>
            </a:r>
            <a:r>
              <a:rPr lang="en-US" altLang="en-US" sz="2400" i="1">
                <a:solidFill>
                  <a:srgbClr val="000000"/>
                </a:solidFill>
              </a:rPr>
              <a:t>Physics </a:t>
            </a:r>
            <a:r>
              <a:rPr lang="en-US" altLang="en-US" sz="2400">
                <a:solidFill>
                  <a:srgbClr val="000000"/>
                </a:solidFill>
              </a:rPr>
              <a:t>topic 11) </a:t>
            </a:r>
          </a:p>
          <a:p>
            <a:pPr>
              <a:spcBef>
                <a:spcPct val="0"/>
              </a:spcBef>
              <a:buFontTx/>
              <a:buNone/>
            </a:pPr>
            <a:r>
              <a:rPr lang="en-US" altLang="en-US" sz="2400">
                <a:solidFill>
                  <a:srgbClr val="000000"/>
                </a:solidFill>
              </a:rPr>
              <a:t>• Impact on the environment from electricity generation (see </a:t>
            </a:r>
            <a:r>
              <a:rPr lang="en-US" altLang="en-US" sz="2400" i="1">
                <a:solidFill>
                  <a:srgbClr val="000000"/>
                </a:solidFill>
              </a:rPr>
              <a:t>Physics </a:t>
            </a:r>
            <a:r>
              <a:rPr lang="en-US" altLang="en-US" sz="2400">
                <a:solidFill>
                  <a:srgbClr val="000000"/>
                </a:solidFill>
              </a:rPr>
              <a:t>topic </a:t>
            </a:r>
            <a:r>
              <a:rPr lang="en-US" altLang="en-US" sz="2400" i="1">
                <a:solidFill>
                  <a:srgbClr val="000000"/>
                </a:solidFill>
              </a:rPr>
              <a:t>8 </a:t>
            </a:r>
            <a:r>
              <a:rPr lang="en-US" altLang="en-US" sz="2400">
                <a:solidFill>
                  <a:srgbClr val="000000"/>
                </a:solidFill>
              </a:rPr>
              <a:t>and </a:t>
            </a:r>
            <a:r>
              <a:rPr lang="en-US" altLang="en-US" sz="2400" i="1">
                <a:solidFill>
                  <a:srgbClr val="000000"/>
                </a:solidFill>
              </a:rPr>
              <a:t>Chemistry </a:t>
            </a:r>
            <a:r>
              <a:rPr lang="en-US" altLang="en-US" sz="2400">
                <a:solidFill>
                  <a:srgbClr val="000000"/>
                </a:solidFill>
              </a:rPr>
              <a:t>option sub-topic </a:t>
            </a:r>
            <a:r>
              <a:rPr lang="en-US" altLang="en-US" sz="2400" i="1">
                <a:solidFill>
                  <a:srgbClr val="000000"/>
                </a:solidFill>
              </a:rPr>
              <a:t>C2</a:t>
            </a:r>
            <a:r>
              <a:rPr lang="en-US" altLang="en-US" sz="2400">
                <a:solidFill>
                  <a:srgbClr val="000000"/>
                </a:solidFill>
              </a:rPr>
              <a:t>) </a:t>
            </a:r>
          </a:p>
          <a:p>
            <a:pPr>
              <a:spcBef>
                <a:spcPct val="0"/>
              </a:spcBef>
              <a:buFontTx/>
              <a:buNone/>
            </a:pPr>
            <a:r>
              <a:rPr lang="en-US" altLang="en-US" sz="2400">
                <a:solidFill>
                  <a:srgbClr val="000000"/>
                </a:solidFill>
              </a:rPr>
              <a:t>• The comparison between the treatment of electric fields and gravitational fields (see </a:t>
            </a:r>
            <a:r>
              <a:rPr lang="en-US" altLang="en-US" sz="2400" i="1">
                <a:solidFill>
                  <a:srgbClr val="000000"/>
                </a:solidFill>
              </a:rPr>
              <a:t>Physics </a:t>
            </a:r>
            <a:r>
              <a:rPr lang="en-US" altLang="en-US" sz="2400">
                <a:solidFill>
                  <a:srgbClr val="000000"/>
                </a:solidFill>
              </a:rPr>
              <a:t>topic </a:t>
            </a:r>
            <a:r>
              <a:rPr lang="en-US" altLang="en-US" sz="2400" i="1">
                <a:solidFill>
                  <a:srgbClr val="000000"/>
                </a:solidFill>
              </a:rPr>
              <a:t>10</a:t>
            </a:r>
            <a:r>
              <a:rPr lang="en-US" altLang="en-US" sz="2400">
                <a:solidFill>
                  <a:srgbClr val="000000"/>
                </a:solidFill>
              </a:rPr>
              <a:t>) </a:t>
            </a:r>
            <a:endParaRPr lang="en-US" altLang="en-US" sz="2400" b="1">
              <a:solidFill>
                <a:srgbClr val="000000"/>
              </a:solidFill>
            </a:endParaRPr>
          </a:p>
        </p:txBody>
      </p:sp>
      <p:sp>
        <p:nvSpPr>
          <p:cNvPr id="7171"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5: Electricity and magnetism</a:t>
            </a:r>
            <a:br>
              <a:rPr lang="en-US" altLang="en-US" sz="2800" b="1" smtClean="0"/>
            </a:br>
            <a:r>
              <a:rPr lang="en-US" altLang="en-US" sz="2800" smtClean="0">
                <a:solidFill>
                  <a:schemeClr val="tx1"/>
                </a:solidFill>
              </a:rPr>
              <a:t>5.1 – Electric fields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687388" y="1992313"/>
            <a:ext cx="7772400" cy="486568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ym typeface="Symbol" pitchFamily="18" charset="2"/>
              </a:rPr>
              <a:t>PRACTICE: Two parallel plates with                         plate separation </a:t>
            </a:r>
            <a:r>
              <a:rPr lang="en-US" altLang="en-US" sz="2400" i="1">
                <a:sym typeface="Symbol" pitchFamily="18" charset="2"/>
              </a:rPr>
              <a:t>d </a:t>
            </a:r>
            <a:r>
              <a:rPr lang="en-US" altLang="en-US" sz="2400">
                <a:sym typeface="Symbol" pitchFamily="18" charset="2"/>
              </a:rPr>
              <a:t>are charged up to                                 a potential difference of </a:t>
            </a:r>
            <a:r>
              <a:rPr lang="en-US" altLang="en-US" sz="2400" i="1">
                <a:sym typeface="Symbol" pitchFamily="18" charset="2"/>
              </a:rPr>
              <a:t>V</a:t>
            </a:r>
            <a:r>
              <a:rPr lang="en-US" altLang="en-US" sz="2400">
                <a:sym typeface="Symbol" pitchFamily="18" charset="2"/>
              </a:rPr>
              <a:t>  simply by                         connecting a battery (shown) to them.                            The electric field between the plates is </a:t>
            </a:r>
            <a:r>
              <a:rPr lang="en-US" altLang="en-US" sz="2400" i="1">
                <a:sym typeface="Symbol" pitchFamily="18" charset="2"/>
              </a:rPr>
              <a:t>E</a:t>
            </a:r>
            <a:r>
              <a:rPr lang="en-US" altLang="en-US" sz="2400">
                <a:sym typeface="Symbol" pitchFamily="18" charset="2"/>
              </a:rPr>
              <a:t>.                        A positive charge </a:t>
            </a:r>
            <a:r>
              <a:rPr lang="en-US" altLang="en-US" sz="2400" i="1">
                <a:sym typeface="Symbol" pitchFamily="18" charset="2"/>
              </a:rPr>
              <a:t>q</a:t>
            </a:r>
            <a:r>
              <a:rPr lang="en-US" altLang="en-US" sz="2400">
                <a:sym typeface="Symbol" pitchFamily="18" charset="2"/>
              </a:rPr>
              <a:t> is moved from A to B.</a:t>
            </a:r>
          </a:p>
          <a:p>
            <a:pPr>
              <a:buFontTx/>
              <a:buNone/>
            </a:pPr>
            <a:r>
              <a:rPr lang="en-US" altLang="en-US" sz="2400">
                <a:sym typeface="Symbol" pitchFamily="18" charset="2"/>
              </a:rPr>
              <a:t>(a) How much work is done in moving </a:t>
            </a:r>
            <a:r>
              <a:rPr lang="en-US" altLang="en-US" sz="2400" i="1">
                <a:sym typeface="Symbol" pitchFamily="18" charset="2"/>
              </a:rPr>
              <a:t>q</a:t>
            </a:r>
            <a:r>
              <a:rPr lang="en-US" altLang="en-US" sz="2400">
                <a:sym typeface="Symbol" pitchFamily="18" charset="2"/>
              </a:rPr>
              <a:t> through the distance </a:t>
            </a:r>
            <a:r>
              <a:rPr lang="en-US" altLang="en-US" sz="2400" i="1">
                <a:sym typeface="Symbol" pitchFamily="18" charset="2"/>
              </a:rPr>
              <a:t>d</a:t>
            </a:r>
            <a:r>
              <a:rPr lang="en-US" altLang="en-US" sz="2400">
                <a:sym typeface="Symbol" pitchFamily="18" charset="2"/>
              </a:rPr>
              <a:t>?</a:t>
            </a:r>
          </a:p>
          <a:p>
            <a:pPr>
              <a:buFontTx/>
              <a:buNone/>
            </a:pPr>
            <a:r>
              <a:rPr lang="en-US" altLang="en-US" sz="2400">
                <a:sym typeface="Symbol" pitchFamily="18" charset="2"/>
              </a:rPr>
              <a:t>(b) Find the potential difference </a:t>
            </a:r>
            <a:r>
              <a:rPr lang="en-US" altLang="en-US" sz="2400" i="1">
                <a:sym typeface="Symbol" pitchFamily="18" charset="2"/>
              </a:rPr>
              <a:t>V</a:t>
            </a:r>
            <a:r>
              <a:rPr lang="en-US" altLang="en-US" sz="2400">
                <a:sym typeface="Symbol" pitchFamily="18" charset="2"/>
              </a:rPr>
              <a:t> across the plates.</a:t>
            </a:r>
          </a:p>
          <a:p>
            <a:pPr>
              <a:buFontTx/>
              <a:buNone/>
            </a:pPr>
            <a:r>
              <a:rPr lang="en-US" altLang="en-US" sz="2400">
                <a:sym typeface="Symbol" pitchFamily="18" charset="2"/>
              </a:rPr>
              <a:t>SOLUTION: Use </a:t>
            </a:r>
            <a:r>
              <a:rPr lang="en-US" altLang="en-US" sz="2400" i="1">
                <a:sym typeface="Symbol" pitchFamily="18" charset="2"/>
              </a:rPr>
              <a:t>W</a:t>
            </a:r>
            <a:r>
              <a:rPr lang="en-US" altLang="en-US" sz="2400">
                <a:sym typeface="Symbol" pitchFamily="18" charset="2"/>
              </a:rPr>
              <a:t> = </a:t>
            </a:r>
            <a:r>
              <a:rPr lang="en-US" altLang="en-US" sz="2400" i="1">
                <a:sym typeface="Symbol" pitchFamily="18" charset="2"/>
              </a:rPr>
              <a:t>Fd </a:t>
            </a:r>
            <a:r>
              <a:rPr lang="en-US" altLang="en-US" sz="2400">
                <a:sym typeface="Symbol" pitchFamily="18" charset="2"/>
              </a:rPr>
              <a:t>cos , </a:t>
            </a:r>
            <a:r>
              <a:rPr lang="en-US" altLang="en-US" sz="2400" i="1">
                <a:sym typeface="Symbol" pitchFamily="18" charset="2"/>
              </a:rPr>
              <a:t>F</a:t>
            </a:r>
            <a:r>
              <a:rPr lang="en-US" altLang="en-US" sz="2400">
                <a:sym typeface="Symbol" pitchFamily="18" charset="2"/>
              </a:rPr>
              <a:t> = </a:t>
            </a:r>
            <a:r>
              <a:rPr lang="en-US" altLang="en-US" sz="2400" i="1">
                <a:sym typeface="Symbol" pitchFamily="18" charset="2"/>
              </a:rPr>
              <a:t>Eq</a:t>
            </a:r>
            <a:r>
              <a:rPr lang="en-US" altLang="en-US" sz="2400">
                <a:sym typeface="Symbol" pitchFamily="18" charset="2"/>
              </a:rPr>
              <a:t>, and </a:t>
            </a:r>
            <a:r>
              <a:rPr lang="en-US" altLang="en-US" sz="2400" i="1">
                <a:sym typeface="Symbol" pitchFamily="18" charset="2"/>
              </a:rPr>
              <a:t>W</a:t>
            </a:r>
            <a:r>
              <a:rPr lang="en-US" altLang="en-US" sz="2400">
                <a:sym typeface="Symbol" pitchFamily="18" charset="2"/>
              </a:rPr>
              <a:t> = </a:t>
            </a:r>
            <a:r>
              <a:rPr lang="en-US" altLang="en-US" sz="2400" i="1">
                <a:sym typeface="Symbol" pitchFamily="18" charset="2"/>
              </a:rPr>
              <a:t>qV</a:t>
            </a:r>
            <a:r>
              <a:rPr lang="en-US" altLang="en-US" sz="2400">
                <a:sym typeface="Symbol" pitchFamily="18" charset="2"/>
              </a:rPr>
              <a:t>.</a:t>
            </a:r>
          </a:p>
          <a:p>
            <a:pPr>
              <a:buFontTx/>
              <a:buNone/>
            </a:pPr>
            <a:r>
              <a:rPr lang="en-US" altLang="en-US" sz="2400">
                <a:sym typeface="Symbol" pitchFamily="18" charset="2"/>
              </a:rPr>
              <a:t>(a) </a:t>
            </a:r>
            <a:r>
              <a:rPr lang="en-US" altLang="en-US" sz="2400" i="1">
                <a:sym typeface="Symbol" pitchFamily="18" charset="2"/>
              </a:rPr>
              <a:t>W</a:t>
            </a:r>
            <a:r>
              <a:rPr lang="en-US" altLang="en-US" sz="2400">
                <a:sym typeface="Symbol" pitchFamily="18" charset="2"/>
              </a:rPr>
              <a:t> = </a:t>
            </a:r>
            <a:r>
              <a:rPr lang="en-US" altLang="en-US" sz="2400" i="1">
                <a:sym typeface="Symbol" pitchFamily="18" charset="2"/>
              </a:rPr>
              <a:t>Fd</a:t>
            </a:r>
            <a:r>
              <a:rPr lang="en-US" altLang="en-US" sz="2400" i="1" baseline="-25000">
                <a:sym typeface="Symbol" pitchFamily="18" charset="2"/>
              </a:rPr>
              <a:t> </a:t>
            </a:r>
            <a:r>
              <a:rPr lang="en-US" altLang="en-US" sz="2400">
                <a:sym typeface="Symbol" pitchFamily="18" charset="2"/>
              </a:rPr>
              <a:t>cos</a:t>
            </a:r>
            <a:r>
              <a:rPr lang="en-US" altLang="en-US" sz="2400" i="1" baseline="-25000">
                <a:sym typeface="Symbol" pitchFamily="18" charset="2"/>
              </a:rPr>
              <a:t> </a:t>
            </a:r>
            <a:r>
              <a:rPr lang="en-US" altLang="en-US" sz="2400">
                <a:sym typeface="Symbol" pitchFamily="18" charset="2"/>
              </a:rPr>
              <a:t>0</a:t>
            </a:r>
            <a:r>
              <a:rPr lang="en-US" altLang="en-US" sz="2400">
                <a:cs typeface="Courier New" pitchFamily="49" charset="0"/>
                <a:sym typeface="Symbol" pitchFamily="18" charset="2"/>
              </a:rPr>
              <a:t>°</a:t>
            </a:r>
            <a:r>
              <a:rPr lang="en-US" altLang="en-US" sz="2400">
                <a:sym typeface="Symbol" pitchFamily="18" charset="2"/>
              </a:rPr>
              <a:t> = (</a:t>
            </a:r>
            <a:r>
              <a:rPr lang="en-US" altLang="en-US" sz="2400" i="1">
                <a:sym typeface="Symbol" pitchFamily="18" charset="2"/>
              </a:rPr>
              <a:t>Eq</a:t>
            </a:r>
            <a:r>
              <a:rPr lang="en-US" altLang="en-US" sz="2400">
                <a:sym typeface="Symbol" pitchFamily="18" charset="2"/>
              </a:rPr>
              <a:t>)</a:t>
            </a:r>
            <a:r>
              <a:rPr lang="en-US" altLang="en-US" sz="2400" i="1">
                <a:sym typeface="Symbol" pitchFamily="18" charset="2"/>
              </a:rPr>
              <a:t>d</a:t>
            </a:r>
            <a:r>
              <a:rPr lang="en-US" altLang="en-US" sz="2400">
                <a:sym typeface="Symbol" pitchFamily="18" charset="2"/>
              </a:rPr>
              <a:t>.</a:t>
            </a:r>
          </a:p>
          <a:p>
            <a:pPr>
              <a:buFontTx/>
              <a:buNone/>
            </a:pPr>
            <a:r>
              <a:rPr lang="en-US" altLang="en-US" sz="2400">
                <a:sym typeface="Symbol" pitchFamily="18" charset="2"/>
              </a:rPr>
              <a:t>(b) </a:t>
            </a:r>
            <a:r>
              <a:rPr lang="en-US" altLang="en-US" sz="2400" i="1">
                <a:sym typeface="Symbol" pitchFamily="18" charset="2"/>
              </a:rPr>
              <a:t>qV</a:t>
            </a:r>
            <a:r>
              <a:rPr lang="en-US" altLang="en-US" sz="2400">
                <a:sym typeface="Symbol" pitchFamily="18" charset="2"/>
              </a:rPr>
              <a:t> = </a:t>
            </a:r>
            <a:r>
              <a:rPr lang="en-US" altLang="en-US" sz="2400" i="1">
                <a:sym typeface="Symbol" pitchFamily="18" charset="2"/>
              </a:rPr>
              <a:t>Eqd</a:t>
            </a:r>
            <a:r>
              <a:rPr lang="en-US" altLang="en-US" sz="2400">
                <a:sym typeface="Symbol" pitchFamily="18" charset="2"/>
              </a:rPr>
              <a:t>  </a:t>
            </a:r>
            <a:r>
              <a:rPr lang="en-US" altLang="en-US" sz="2400" i="1">
                <a:sym typeface="Symbol" pitchFamily="18" charset="2"/>
              </a:rPr>
              <a:t>V</a:t>
            </a:r>
            <a:r>
              <a:rPr lang="en-US" altLang="en-US" sz="2400">
                <a:sym typeface="Symbol" pitchFamily="18" charset="2"/>
              </a:rPr>
              <a:t> = </a:t>
            </a:r>
            <a:r>
              <a:rPr lang="en-US" altLang="en-US" sz="2400" i="1">
                <a:sym typeface="Symbol" pitchFamily="18" charset="2"/>
              </a:rPr>
              <a:t>Ed</a:t>
            </a:r>
            <a:r>
              <a:rPr lang="en-US" altLang="en-US" sz="2400">
                <a:sym typeface="Symbol" pitchFamily="18" charset="2"/>
              </a:rPr>
              <a:t>.</a:t>
            </a:r>
          </a:p>
        </p:txBody>
      </p:sp>
      <p:sp>
        <p:nvSpPr>
          <p:cNvPr id="62467" name="Rectangle 3"/>
          <p:cNvSpPr>
            <a:spLocks noChangeArrowheads="1"/>
          </p:cNvSpPr>
          <p:nvPr/>
        </p:nvSpPr>
        <p:spPr bwMode="auto">
          <a:xfrm>
            <a:off x="685800" y="1549400"/>
            <a:ext cx="7772400" cy="4572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Potential difference</a:t>
            </a:r>
            <a:r>
              <a:rPr lang="en-US" altLang="en-US" sz="2400" i="1"/>
              <a:t> </a:t>
            </a:r>
            <a:r>
              <a:rPr lang="en-US" altLang="en-US" sz="2400">
                <a:solidFill>
                  <a:schemeClr val="accent2"/>
                </a:solidFill>
              </a:rPr>
              <a:t>– between parallel plates</a:t>
            </a:r>
          </a:p>
        </p:txBody>
      </p:sp>
      <p:sp>
        <p:nvSpPr>
          <p:cNvPr id="62468" name="Rectangle 4"/>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grpSp>
        <p:nvGrpSpPr>
          <p:cNvPr id="2" name="Group 5"/>
          <p:cNvGrpSpPr>
            <a:grpSpLocks/>
          </p:cNvGrpSpPr>
          <p:nvPr/>
        </p:nvGrpSpPr>
        <p:grpSpPr bwMode="auto">
          <a:xfrm>
            <a:off x="5815013" y="2006600"/>
            <a:ext cx="3328987" cy="1576388"/>
            <a:chOff x="3615" y="1279"/>
            <a:chExt cx="2097" cy="993"/>
          </a:xfrm>
        </p:grpSpPr>
        <p:grpSp>
          <p:nvGrpSpPr>
            <p:cNvPr id="62473" name="Group 6"/>
            <p:cNvGrpSpPr>
              <a:grpSpLocks/>
            </p:cNvGrpSpPr>
            <p:nvPr/>
          </p:nvGrpSpPr>
          <p:grpSpPr bwMode="auto">
            <a:xfrm>
              <a:off x="4053" y="1279"/>
              <a:ext cx="1659" cy="993"/>
              <a:chOff x="4053" y="1279"/>
              <a:chExt cx="1659" cy="993"/>
            </a:xfrm>
          </p:grpSpPr>
          <p:pic>
            <p:nvPicPr>
              <p:cNvPr id="62477" name="Picture 7"/>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4053" y="1279"/>
                <a:ext cx="1328" cy="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8" name="Text Box 8"/>
              <p:cNvSpPr txBox="1">
                <a:spLocks noChangeArrowheads="1"/>
              </p:cNvSpPr>
              <p:nvPr/>
            </p:nvSpPr>
            <p:spPr bwMode="auto">
              <a:xfrm>
                <a:off x="4828" y="1935"/>
                <a:ext cx="23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chemeClr val="accent2"/>
                    </a:solidFill>
                    <a:latin typeface="Courier New" pitchFamily="49" charset="0"/>
                  </a:rPr>
                  <a:t>E</a:t>
                </a:r>
              </a:p>
            </p:txBody>
          </p:sp>
          <p:sp>
            <p:nvSpPr>
              <p:cNvPr id="62479" name="AutoShape 9"/>
              <p:cNvSpPr>
                <a:spLocks/>
              </p:cNvSpPr>
              <p:nvPr/>
            </p:nvSpPr>
            <p:spPr bwMode="auto">
              <a:xfrm>
                <a:off x="5379" y="1597"/>
                <a:ext cx="151" cy="383"/>
              </a:xfrm>
              <a:prstGeom prst="rightBrace">
                <a:avLst>
                  <a:gd name="adj1" fmla="val 21137"/>
                  <a:gd name="adj2" fmla="val 50000"/>
                </a:avLst>
              </a:pr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2480" name="Text Box 10"/>
              <p:cNvSpPr txBox="1">
                <a:spLocks noChangeArrowheads="1"/>
              </p:cNvSpPr>
              <p:nvPr/>
            </p:nvSpPr>
            <p:spPr bwMode="auto">
              <a:xfrm>
                <a:off x="5500" y="1662"/>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1" i="1">
                    <a:solidFill>
                      <a:schemeClr val="accent2"/>
                    </a:solidFill>
                    <a:latin typeface="Courier New" pitchFamily="49" charset="0"/>
                  </a:rPr>
                  <a:t>d</a:t>
                </a:r>
              </a:p>
            </p:txBody>
          </p:sp>
        </p:grpSp>
        <p:pic>
          <p:nvPicPr>
            <p:cNvPr id="62474" name="Picture 1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6000" r="7066"/>
            <a:stretch>
              <a:fillRect/>
            </a:stretch>
          </p:blipFill>
          <p:spPr bwMode="auto">
            <a:xfrm rot="16200000" flipV="1">
              <a:off x="3622" y="1548"/>
              <a:ext cx="417"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5" name="Line 12"/>
            <p:cNvSpPr>
              <a:spLocks noChangeShapeType="1"/>
            </p:cNvSpPr>
            <p:nvPr/>
          </p:nvSpPr>
          <p:spPr bwMode="auto">
            <a:xfrm>
              <a:off x="3820" y="1555"/>
              <a:ext cx="242" cy="0"/>
            </a:xfrm>
            <a:prstGeom prst="line">
              <a:avLst/>
            </a:prstGeom>
            <a:noFill/>
            <a:ln w="12700">
              <a:solidFill>
                <a:srgbClr val="5F5F5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76" name="Line 13"/>
            <p:cNvSpPr>
              <a:spLocks noChangeShapeType="1"/>
            </p:cNvSpPr>
            <p:nvPr/>
          </p:nvSpPr>
          <p:spPr bwMode="auto">
            <a:xfrm>
              <a:off x="3828" y="1965"/>
              <a:ext cx="242" cy="0"/>
            </a:xfrm>
            <a:prstGeom prst="line">
              <a:avLst/>
            </a:prstGeom>
            <a:noFill/>
            <a:ln w="12700">
              <a:solidFill>
                <a:srgbClr val="5F5F5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4878" name="Oval 14"/>
          <p:cNvSpPr>
            <a:spLocks noChangeArrowheads="1"/>
          </p:cNvSpPr>
          <p:nvPr/>
        </p:nvSpPr>
        <p:spPr bwMode="auto">
          <a:xfrm>
            <a:off x="7483475" y="2911475"/>
            <a:ext cx="131763" cy="131763"/>
          </a:xfrm>
          <a:prstGeom prst="ellipse">
            <a:avLst/>
          </a:prstGeom>
          <a:gradFill rotWithShape="1">
            <a:gsLst>
              <a:gs pos="0">
                <a:srgbClr val="FF9999"/>
              </a:gs>
              <a:gs pos="100000">
                <a:srgbClr val="764747"/>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64879" name="Text Box 15"/>
          <p:cNvSpPr txBox="1">
            <a:spLocks noChangeArrowheads="1"/>
          </p:cNvSpPr>
          <p:nvPr/>
        </p:nvSpPr>
        <p:spPr bwMode="auto">
          <a:xfrm>
            <a:off x="7386638" y="2611438"/>
            <a:ext cx="361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000" b="1">
                <a:latin typeface="Courier New" pitchFamily="49" charset="0"/>
              </a:rPr>
              <a:t>A</a:t>
            </a:r>
          </a:p>
        </p:txBody>
      </p:sp>
      <p:sp>
        <p:nvSpPr>
          <p:cNvPr id="164880" name="Text Box 16"/>
          <p:cNvSpPr txBox="1">
            <a:spLocks noChangeArrowheads="1"/>
          </p:cNvSpPr>
          <p:nvPr/>
        </p:nvSpPr>
        <p:spPr bwMode="auto">
          <a:xfrm>
            <a:off x="7388225" y="3479800"/>
            <a:ext cx="361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000" b="1">
                <a:latin typeface="Courier New" pitchFamily="49" charset="0"/>
              </a:rPr>
              <a:t>B</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4866">
                                            <p:txEl>
                                              <p:pRg st="0" end="0"/>
                                            </p:txEl>
                                          </p:spTgt>
                                        </p:tgtEl>
                                        <p:attrNameLst>
                                          <p:attrName>style.visibility</p:attrName>
                                        </p:attrNameLst>
                                      </p:cBhvr>
                                      <p:to>
                                        <p:strVal val="visible"/>
                                      </p:to>
                                    </p:set>
                                    <p:anim calcmode="lin" valueType="num">
                                      <p:cBhvr additive="base">
                                        <p:cTn id="7" dur="500" fill="hold"/>
                                        <p:tgtEl>
                                          <p:spTgt spid="1648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486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64879"/>
                                        </p:tgtEl>
                                        <p:attrNameLst>
                                          <p:attrName>style.visibility</p:attrName>
                                        </p:attrNameLst>
                                      </p:cBhvr>
                                      <p:to>
                                        <p:strVal val="visible"/>
                                      </p:to>
                                    </p:set>
                                    <p:anim calcmode="lin" valueType="num">
                                      <p:cBhvr>
                                        <p:cTn id="18" dur="500" fill="hold"/>
                                        <p:tgtEl>
                                          <p:spTgt spid="164879"/>
                                        </p:tgtEl>
                                        <p:attrNameLst>
                                          <p:attrName>ppt_w</p:attrName>
                                        </p:attrNameLst>
                                      </p:cBhvr>
                                      <p:tavLst>
                                        <p:tav tm="0">
                                          <p:val>
                                            <p:fltVal val="0"/>
                                          </p:val>
                                        </p:tav>
                                        <p:tav tm="100000">
                                          <p:val>
                                            <p:strVal val="#ppt_w"/>
                                          </p:val>
                                        </p:tav>
                                      </p:tavLst>
                                    </p:anim>
                                    <p:anim calcmode="lin" valueType="num">
                                      <p:cBhvr>
                                        <p:cTn id="19" dur="500" fill="hold"/>
                                        <p:tgtEl>
                                          <p:spTgt spid="164879"/>
                                        </p:tgtEl>
                                        <p:attrNameLst>
                                          <p:attrName>ppt_h</p:attrName>
                                        </p:attrNameLst>
                                      </p:cBhvr>
                                      <p:tavLst>
                                        <p:tav tm="0">
                                          <p:val>
                                            <p:fltVal val="0"/>
                                          </p:val>
                                        </p:tav>
                                        <p:tav tm="100000">
                                          <p:val>
                                            <p:strVal val="#ppt_h"/>
                                          </p:val>
                                        </p:tav>
                                      </p:tavLst>
                                    </p:anim>
                                    <p:animEffect transition="in" filter="fade">
                                      <p:cBhvr>
                                        <p:cTn id="20" dur="500"/>
                                        <p:tgtEl>
                                          <p:spTgt spid="164879"/>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64880"/>
                                        </p:tgtEl>
                                        <p:attrNameLst>
                                          <p:attrName>style.visibility</p:attrName>
                                        </p:attrNameLst>
                                      </p:cBhvr>
                                      <p:to>
                                        <p:strVal val="visible"/>
                                      </p:to>
                                    </p:set>
                                    <p:anim calcmode="lin" valueType="num">
                                      <p:cBhvr>
                                        <p:cTn id="25" dur="500" fill="hold"/>
                                        <p:tgtEl>
                                          <p:spTgt spid="164880"/>
                                        </p:tgtEl>
                                        <p:attrNameLst>
                                          <p:attrName>ppt_w</p:attrName>
                                        </p:attrNameLst>
                                      </p:cBhvr>
                                      <p:tavLst>
                                        <p:tav tm="0">
                                          <p:val>
                                            <p:fltVal val="0"/>
                                          </p:val>
                                        </p:tav>
                                        <p:tav tm="100000">
                                          <p:val>
                                            <p:strVal val="#ppt_w"/>
                                          </p:val>
                                        </p:tav>
                                      </p:tavLst>
                                    </p:anim>
                                    <p:anim calcmode="lin" valueType="num">
                                      <p:cBhvr>
                                        <p:cTn id="26" dur="500" fill="hold"/>
                                        <p:tgtEl>
                                          <p:spTgt spid="164880"/>
                                        </p:tgtEl>
                                        <p:attrNameLst>
                                          <p:attrName>ppt_h</p:attrName>
                                        </p:attrNameLst>
                                      </p:cBhvr>
                                      <p:tavLst>
                                        <p:tav tm="0">
                                          <p:val>
                                            <p:fltVal val="0"/>
                                          </p:val>
                                        </p:tav>
                                        <p:tav tm="100000">
                                          <p:val>
                                            <p:strVal val="#ppt_h"/>
                                          </p:val>
                                        </p:tav>
                                      </p:tavLst>
                                    </p:anim>
                                    <p:animEffect transition="in" filter="fade">
                                      <p:cBhvr>
                                        <p:cTn id="27" dur="500"/>
                                        <p:tgtEl>
                                          <p:spTgt spid="164880"/>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64878"/>
                                        </p:tgtEl>
                                        <p:attrNameLst>
                                          <p:attrName>style.visibility</p:attrName>
                                        </p:attrNameLst>
                                      </p:cBhvr>
                                      <p:to>
                                        <p:strVal val="visible"/>
                                      </p:to>
                                    </p:set>
                                    <p:anim calcmode="lin" valueType="num">
                                      <p:cBhvr>
                                        <p:cTn id="32" dur="500" fill="hold"/>
                                        <p:tgtEl>
                                          <p:spTgt spid="164878"/>
                                        </p:tgtEl>
                                        <p:attrNameLst>
                                          <p:attrName>ppt_w</p:attrName>
                                        </p:attrNameLst>
                                      </p:cBhvr>
                                      <p:tavLst>
                                        <p:tav tm="0">
                                          <p:val>
                                            <p:fltVal val="0"/>
                                          </p:val>
                                        </p:tav>
                                        <p:tav tm="100000">
                                          <p:val>
                                            <p:strVal val="#ppt_w"/>
                                          </p:val>
                                        </p:tav>
                                      </p:tavLst>
                                    </p:anim>
                                    <p:anim calcmode="lin" valueType="num">
                                      <p:cBhvr>
                                        <p:cTn id="33" dur="500" fill="hold"/>
                                        <p:tgtEl>
                                          <p:spTgt spid="164878"/>
                                        </p:tgtEl>
                                        <p:attrNameLst>
                                          <p:attrName>ppt_h</p:attrName>
                                        </p:attrNameLst>
                                      </p:cBhvr>
                                      <p:tavLst>
                                        <p:tav tm="0">
                                          <p:val>
                                            <p:fltVal val="0"/>
                                          </p:val>
                                        </p:tav>
                                        <p:tav tm="100000">
                                          <p:val>
                                            <p:strVal val="#ppt_h"/>
                                          </p:val>
                                        </p:tav>
                                      </p:tavLst>
                                    </p:anim>
                                    <p:animEffect transition="in" filter="fade">
                                      <p:cBhvr>
                                        <p:cTn id="34" dur="500"/>
                                        <p:tgtEl>
                                          <p:spTgt spid="164878"/>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path" presetSubtype="0" accel="50000" decel="50000" fill="hold" grpId="1" nodeType="clickEffect">
                                  <p:stCondLst>
                                    <p:cond delay="0"/>
                                  </p:stCondLst>
                                  <p:childTnLst>
                                    <p:animMotion origin="layout" path="M -8.33333E-7 2.22222E-6 L 0.00139 0.07546 " pathEditMode="relative" rAng="0" ptsTypes="AA">
                                      <p:cBhvr>
                                        <p:cTn id="38" dur="2000" fill="hold"/>
                                        <p:tgtEl>
                                          <p:spTgt spid="164878"/>
                                        </p:tgtEl>
                                        <p:attrNameLst>
                                          <p:attrName>ppt_x</p:attrName>
                                          <p:attrName>ppt_y</p:attrName>
                                        </p:attrNameLst>
                                      </p:cBhvr>
                                      <p:rCtr x="69" y="3773"/>
                                    </p:animMotion>
                                  </p:childTnLst>
                                  <p:subTnLst>
                                    <p:audio>
                                      <p:cMediaNode>
                                        <p:cTn display="0" masterRel="sameClick">
                                          <p:stCondLst>
                                            <p:cond evt="begin" delay="0">
                                              <p:tn val="37"/>
                                            </p:cond>
                                          </p:stCondLst>
                                          <p:endCondLst>
                                            <p:cond evt="onStopAudio" delay="0">
                                              <p:tgtEl>
                                                <p:sldTgt/>
                                              </p:tgtEl>
                                            </p:cond>
                                          </p:endCondLst>
                                        </p:cTn>
                                        <p:tgtEl>
                                          <p:sndTgt r:embed="rId5" name="push.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64866">
                                            <p:txEl>
                                              <p:pRg st="1" end="1"/>
                                            </p:txEl>
                                          </p:spTgt>
                                        </p:tgtEl>
                                        <p:attrNameLst>
                                          <p:attrName>style.visibility</p:attrName>
                                        </p:attrNameLst>
                                      </p:cBhvr>
                                      <p:to>
                                        <p:strVal val="visible"/>
                                      </p:to>
                                    </p:set>
                                    <p:anim calcmode="lin" valueType="num">
                                      <p:cBhvr additive="base">
                                        <p:cTn id="43" dur="500" fill="hold"/>
                                        <p:tgtEl>
                                          <p:spTgt spid="164866">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48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64866">
                                            <p:txEl>
                                              <p:pRg st="2" end="2"/>
                                            </p:txEl>
                                          </p:spTgt>
                                        </p:tgtEl>
                                        <p:attrNameLst>
                                          <p:attrName>style.visibility</p:attrName>
                                        </p:attrNameLst>
                                      </p:cBhvr>
                                      <p:to>
                                        <p:strVal val="visible"/>
                                      </p:to>
                                    </p:set>
                                    <p:anim calcmode="lin" valueType="num">
                                      <p:cBhvr additive="base">
                                        <p:cTn id="49" dur="500" fill="hold"/>
                                        <p:tgtEl>
                                          <p:spTgt spid="164866">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648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64866">
                                            <p:txEl>
                                              <p:pRg st="3" end="3"/>
                                            </p:txEl>
                                          </p:spTgt>
                                        </p:tgtEl>
                                        <p:attrNameLst>
                                          <p:attrName>style.visibility</p:attrName>
                                        </p:attrNameLst>
                                      </p:cBhvr>
                                      <p:to>
                                        <p:strVal val="visible"/>
                                      </p:to>
                                    </p:set>
                                    <p:anim calcmode="lin" valueType="num">
                                      <p:cBhvr additive="base">
                                        <p:cTn id="55" dur="500" fill="hold"/>
                                        <p:tgtEl>
                                          <p:spTgt spid="164866">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6486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64866">
                                            <p:txEl>
                                              <p:pRg st="4" end="4"/>
                                            </p:txEl>
                                          </p:spTgt>
                                        </p:tgtEl>
                                        <p:attrNameLst>
                                          <p:attrName>style.visibility</p:attrName>
                                        </p:attrNameLst>
                                      </p:cBhvr>
                                      <p:to>
                                        <p:strVal val="visible"/>
                                      </p:to>
                                    </p:set>
                                    <p:anim calcmode="lin" valueType="num">
                                      <p:cBhvr additive="base">
                                        <p:cTn id="61" dur="500" fill="hold"/>
                                        <p:tgtEl>
                                          <p:spTgt spid="164866">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6486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164866">
                                            <p:txEl>
                                              <p:pRg st="5" end="5"/>
                                            </p:txEl>
                                          </p:spTgt>
                                        </p:tgtEl>
                                        <p:attrNameLst>
                                          <p:attrName>style.visibility</p:attrName>
                                        </p:attrNameLst>
                                      </p:cBhvr>
                                      <p:to>
                                        <p:strVal val="visible"/>
                                      </p:to>
                                    </p:set>
                                    <p:anim calcmode="lin" valueType="num">
                                      <p:cBhvr additive="base">
                                        <p:cTn id="67" dur="500" fill="hold"/>
                                        <p:tgtEl>
                                          <p:spTgt spid="164866">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6486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animBg="1"/>
      <p:bldP spid="164878" grpId="1" animBg="1"/>
      <p:bldP spid="164879" grpId="0"/>
      <p:bldP spid="16488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687388" y="1979613"/>
            <a:ext cx="7772400" cy="487838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ym typeface="Symbol" pitchFamily="18" charset="2"/>
              </a:rPr>
              <a:t>PRACTICE: Two parallel plates with plate              separation 2.0 cm</a:t>
            </a:r>
            <a:r>
              <a:rPr lang="en-US" altLang="en-US" sz="2400" i="1">
                <a:sym typeface="Symbol" pitchFamily="18" charset="2"/>
              </a:rPr>
              <a:t> </a:t>
            </a:r>
            <a:r>
              <a:rPr lang="en-US" altLang="en-US" sz="2400">
                <a:sym typeface="Symbol" pitchFamily="18" charset="2"/>
              </a:rPr>
              <a:t>are charged up to the                    potential difference shown.  Which one of                        the following shows the correct direction                         and strength of the resulting electric field?</a:t>
            </a:r>
          </a:p>
          <a:p>
            <a:pPr>
              <a:buFontTx/>
              <a:buNone/>
            </a:pPr>
            <a:r>
              <a:rPr lang="en-US" altLang="en-US" sz="2400">
                <a:sym typeface="Symbol" pitchFamily="18" charset="2"/>
              </a:rPr>
              <a:t>SOLUTION:</a:t>
            </a:r>
          </a:p>
          <a:p>
            <a:pPr>
              <a:buFontTx/>
              <a:buNone/>
            </a:pPr>
            <a:r>
              <a:rPr lang="en-US" altLang="en-US" sz="2400">
                <a:sym typeface="Symbol" pitchFamily="18" charset="2"/>
              </a:rPr>
              <a:t>Since the greater positive is plate Y, the electric field lines point from Y  X.</a:t>
            </a:r>
          </a:p>
          <a:p>
            <a:pPr>
              <a:buFontTx/>
              <a:buNone/>
            </a:pPr>
            <a:r>
              <a:rPr lang="en-US" altLang="en-US" sz="2400">
                <a:sym typeface="Symbol" pitchFamily="18" charset="2"/>
              </a:rPr>
              <a:t>From </a:t>
            </a:r>
            <a:r>
              <a:rPr lang="en-US" altLang="en-US" sz="2400" i="1">
                <a:sym typeface="Symbol" pitchFamily="18" charset="2"/>
              </a:rPr>
              <a:t>V</a:t>
            </a:r>
            <a:r>
              <a:rPr lang="en-US" altLang="en-US" sz="2400">
                <a:sym typeface="Symbol" pitchFamily="18" charset="2"/>
              </a:rPr>
              <a:t> = </a:t>
            </a:r>
            <a:r>
              <a:rPr lang="en-US" altLang="en-US" sz="2400" i="1">
                <a:sym typeface="Symbol" pitchFamily="18" charset="2"/>
              </a:rPr>
              <a:t>Ed</a:t>
            </a:r>
            <a:r>
              <a:rPr lang="en-US" altLang="en-US" sz="2400">
                <a:sym typeface="Symbol" pitchFamily="18" charset="2"/>
              </a:rPr>
              <a:t> we see that </a:t>
            </a:r>
          </a:p>
          <a:p>
            <a:pPr>
              <a:buFontTx/>
              <a:buNone/>
            </a:pPr>
            <a:r>
              <a:rPr lang="en-US" altLang="en-US" sz="2400" i="1">
                <a:sym typeface="Symbol" pitchFamily="18" charset="2"/>
              </a:rPr>
              <a:t>      E</a:t>
            </a:r>
            <a:r>
              <a:rPr lang="en-US" altLang="en-US" sz="2400">
                <a:sym typeface="Symbol" pitchFamily="18" charset="2"/>
              </a:rPr>
              <a:t> 	= </a:t>
            </a:r>
            <a:r>
              <a:rPr lang="en-US" altLang="en-US" sz="2400" i="1">
                <a:sym typeface="Symbol" pitchFamily="18" charset="2"/>
              </a:rPr>
              <a:t>V / d</a:t>
            </a:r>
            <a:r>
              <a:rPr lang="en-US" altLang="en-US" sz="2400">
                <a:sym typeface="Symbol" pitchFamily="18" charset="2"/>
              </a:rPr>
              <a:t> </a:t>
            </a:r>
          </a:p>
          <a:p>
            <a:pPr>
              <a:buFontTx/>
              <a:buNone/>
            </a:pPr>
            <a:r>
              <a:rPr lang="en-US" altLang="en-US" sz="2400">
                <a:sym typeface="Symbol" pitchFamily="18" charset="2"/>
              </a:rPr>
              <a:t>	= (100 – 50) </a:t>
            </a:r>
            <a:r>
              <a:rPr lang="en-US" altLang="en-US" sz="2400" i="1">
                <a:sym typeface="Symbol" pitchFamily="18" charset="2"/>
              </a:rPr>
              <a:t>/</a:t>
            </a:r>
            <a:r>
              <a:rPr lang="en-US" altLang="en-US" sz="2400">
                <a:sym typeface="Symbol" pitchFamily="18" charset="2"/>
              </a:rPr>
              <a:t> 2  </a:t>
            </a:r>
          </a:p>
          <a:p>
            <a:pPr>
              <a:buFontTx/>
              <a:buNone/>
            </a:pPr>
            <a:r>
              <a:rPr lang="en-US" altLang="en-US" sz="2400">
                <a:sym typeface="Symbol" pitchFamily="18" charset="2"/>
              </a:rPr>
              <a:t>	= 25 V</a:t>
            </a:r>
            <a:r>
              <a:rPr lang="en-US" altLang="en-US" sz="2400" baseline="-25000">
                <a:sym typeface="Symbol" pitchFamily="18" charset="2"/>
              </a:rPr>
              <a:t> </a:t>
            </a:r>
            <a:r>
              <a:rPr lang="en-US" altLang="en-US" sz="2400">
                <a:sym typeface="Symbol" pitchFamily="18" charset="2"/>
              </a:rPr>
              <a:t>cm</a:t>
            </a:r>
            <a:r>
              <a:rPr lang="en-US" altLang="en-US" sz="2400" baseline="30000">
                <a:sym typeface="Symbol" pitchFamily="18" charset="2"/>
              </a:rPr>
              <a:t>-1</a:t>
            </a:r>
            <a:r>
              <a:rPr lang="en-US" altLang="en-US" sz="2400">
                <a:sym typeface="Symbol" pitchFamily="18" charset="2"/>
              </a:rPr>
              <a:t>.</a:t>
            </a:r>
          </a:p>
        </p:txBody>
      </p:sp>
      <p:sp>
        <p:nvSpPr>
          <p:cNvPr id="63491" name="Rectangle 4"/>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pic>
        <p:nvPicPr>
          <p:cNvPr id="171014" name="Picture 6"/>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9938" y="4803775"/>
            <a:ext cx="3865562"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p:cNvGrpSpPr>
            <a:grpSpLocks/>
          </p:cNvGrpSpPr>
          <p:nvPr/>
        </p:nvGrpSpPr>
        <p:grpSpPr bwMode="auto">
          <a:xfrm>
            <a:off x="5146675" y="5178425"/>
            <a:ext cx="1203325" cy="352425"/>
            <a:chOff x="3721" y="2410"/>
            <a:chExt cx="614" cy="826"/>
          </a:xfrm>
        </p:grpSpPr>
        <p:sp>
          <p:nvSpPr>
            <p:cNvPr id="63500" name="Line 8"/>
            <p:cNvSpPr>
              <a:spLocks noChangeShapeType="1"/>
            </p:cNvSpPr>
            <p:nvPr/>
          </p:nvSpPr>
          <p:spPr bwMode="auto">
            <a:xfrm>
              <a:off x="3721" y="2418"/>
              <a:ext cx="614" cy="81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1" name="Line 9"/>
            <p:cNvSpPr>
              <a:spLocks noChangeShapeType="1"/>
            </p:cNvSpPr>
            <p:nvPr/>
          </p:nvSpPr>
          <p:spPr bwMode="auto">
            <a:xfrm flipH="1">
              <a:off x="3729" y="2410"/>
              <a:ext cx="606" cy="826"/>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10"/>
          <p:cNvGrpSpPr>
            <a:grpSpLocks/>
          </p:cNvGrpSpPr>
          <p:nvPr/>
        </p:nvGrpSpPr>
        <p:grpSpPr bwMode="auto">
          <a:xfrm>
            <a:off x="5137150" y="5608638"/>
            <a:ext cx="1203325" cy="352425"/>
            <a:chOff x="3721" y="2410"/>
            <a:chExt cx="614" cy="826"/>
          </a:xfrm>
        </p:grpSpPr>
        <p:sp>
          <p:nvSpPr>
            <p:cNvPr id="63498" name="Line 11"/>
            <p:cNvSpPr>
              <a:spLocks noChangeShapeType="1"/>
            </p:cNvSpPr>
            <p:nvPr/>
          </p:nvSpPr>
          <p:spPr bwMode="auto">
            <a:xfrm>
              <a:off x="3721" y="2418"/>
              <a:ext cx="614" cy="81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99" name="Line 12"/>
            <p:cNvSpPr>
              <a:spLocks noChangeShapeType="1"/>
            </p:cNvSpPr>
            <p:nvPr/>
          </p:nvSpPr>
          <p:spPr bwMode="auto">
            <a:xfrm flipH="1">
              <a:off x="3729" y="2410"/>
              <a:ext cx="606" cy="826"/>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1021" name="Oval 13"/>
          <p:cNvSpPr>
            <a:spLocks noChangeArrowheads="1"/>
          </p:cNvSpPr>
          <p:nvPr/>
        </p:nvSpPr>
        <p:spPr bwMode="auto">
          <a:xfrm>
            <a:off x="4541838" y="6056313"/>
            <a:ext cx="276225" cy="27622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3496" name="Rectangle 3"/>
          <p:cNvSpPr>
            <a:spLocks noChangeArrowheads="1"/>
          </p:cNvSpPr>
          <p:nvPr/>
        </p:nvSpPr>
        <p:spPr bwMode="auto">
          <a:xfrm>
            <a:off x="685800" y="1549400"/>
            <a:ext cx="7772400" cy="4572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Potential difference</a:t>
            </a:r>
            <a:r>
              <a:rPr lang="en-US" altLang="en-US" sz="2400" i="1"/>
              <a:t> </a:t>
            </a:r>
            <a:r>
              <a:rPr lang="en-US" altLang="en-US" sz="2400">
                <a:solidFill>
                  <a:schemeClr val="accent2"/>
                </a:solidFill>
              </a:rPr>
              <a:t>– between parallel plates</a:t>
            </a:r>
          </a:p>
        </p:txBody>
      </p:sp>
      <p:pic>
        <p:nvPicPr>
          <p:cNvPr id="171013" name="Picture 5"/>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69063" y="1825625"/>
            <a:ext cx="23431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1010">
                                            <p:txEl>
                                              <p:pRg st="0" end="0"/>
                                            </p:txEl>
                                          </p:spTgt>
                                        </p:tgtEl>
                                        <p:attrNameLst>
                                          <p:attrName>style.visibility</p:attrName>
                                        </p:attrNameLst>
                                      </p:cBhvr>
                                      <p:to>
                                        <p:strVal val="visible"/>
                                      </p:to>
                                    </p:set>
                                    <p:anim calcmode="lin" valueType="num">
                                      <p:cBhvr additive="base">
                                        <p:cTn id="7" dur="500" fill="hold"/>
                                        <p:tgtEl>
                                          <p:spTgt spid="1710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10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8" presetClass="entr" presetSubtype="16" fill="hold" nodeType="withEffect">
                                  <p:stCondLst>
                                    <p:cond delay="0"/>
                                  </p:stCondLst>
                                  <p:childTnLst>
                                    <p:set>
                                      <p:cBhvr>
                                        <p:cTn id="10" dur="1" fill="hold">
                                          <p:stCondLst>
                                            <p:cond delay="0"/>
                                          </p:stCondLst>
                                        </p:cTn>
                                        <p:tgtEl>
                                          <p:spTgt spid="171013"/>
                                        </p:tgtEl>
                                        <p:attrNameLst>
                                          <p:attrName>style.visibility</p:attrName>
                                        </p:attrNameLst>
                                      </p:cBhvr>
                                      <p:to>
                                        <p:strVal val="visible"/>
                                      </p:to>
                                    </p:set>
                                    <p:animEffect transition="in" filter="diamond(in)">
                                      <p:cBhvr>
                                        <p:cTn id="11" dur="2000"/>
                                        <p:tgtEl>
                                          <p:spTgt spid="171013"/>
                                        </p:tgtEl>
                                      </p:cBhvr>
                                    </p:animEffect>
                                  </p:childTnLst>
                                </p:cTn>
                              </p:par>
                              <p:par>
                                <p:cTn id="12" presetID="8" presetClass="entr" presetSubtype="16" fill="hold" nodeType="withEffect">
                                  <p:stCondLst>
                                    <p:cond delay="0"/>
                                  </p:stCondLst>
                                  <p:childTnLst>
                                    <p:set>
                                      <p:cBhvr>
                                        <p:cTn id="13" dur="1" fill="hold">
                                          <p:stCondLst>
                                            <p:cond delay="0"/>
                                          </p:stCondLst>
                                        </p:cTn>
                                        <p:tgtEl>
                                          <p:spTgt spid="171014"/>
                                        </p:tgtEl>
                                        <p:attrNameLst>
                                          <p:attrName>style.visibility</p:attrName>
                                        </p:attrNameLst>
                                      </p:cBhvr>
                                      <p:to>
                                        <p:strVal val="visible"/>
                                      </p:to>
                                    </p:set>
                                    <p:animEffect transition="in" filter="diamond(in)">
                                      <p:cBhvr>
                                        <p:cTn id="14" dur="2000"/>
                                        <p:tgtEl>
                                          <p:spTgt spid="17101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71010">
                                            <p:txEl>
                                              <p:pRg st="1" end="1"/>
                                            </p:txEl>
                                          </p:spTgt>
                                        </p:tgtEl>
                                        <p:attrNameLst>
                                          <p:attrName>style.visibility</p:attrName>
                                        </p:attrNameLst>
                                      </p:cBhvr>
                                      <p:to>
                                        <p:strVal val="visible"/>
                                      </p:to>
                                    </p:set>
                                    <p:anim calcmode="lin" valueType="num">
                                      <p:cBhvr additive="base">
                                        <p:cTn id="19" dur="500" fill="hold"/>
                                        <p:tgtEl>
                                          <p:spTgt spid="1710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10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71010">
                                            <p:txEl>
                                              <p:pRg st="2" end="2"/>
                                            </p:txEl>
                                          </p:spTgt>
                                        </p:tgtEl>
                                        <p:attrNameLst>
                                          <p:attrName>style.visibility</p:attrName>
                                        </p:attrNameLst>
                                      </p:cBhvr>
                                      <p:to>
                                        <p:strVal val="visible"/>
                                      </p:to>
                                    </p:set>
                                    <p:anim calcmode="lin" valueType="num">
                                      <p:cBhvr additive="base">
                                        <p:cTn id="25" dur="500" fill="hold"/>
                                        <p:tgtEl>
                                          <p:spTgt spid="17101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101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subTnLst>
                                    <p:audio>
                                      <p:cMediaNode>
                                        <p:cTn display="0" masterRel="sameClick">
                                          <p:stCondLst>
                                            <p:cond evt="begin" delay="0">
                                              <p:tn val="29"/>
                                            </p:cond>
                                          </p:stCondLst>
                                          <p:endCondLst>
                                            <p:cond evt="onStopAudio" delay="0">
                                              <p:tgtEl>
                                                <p:sldTgt/>
                                              </p:tgtEl>
                                            </p:cond>
                                          </p:endCondLst>
                                        </p:cTn>
                                        <p:tgtEl>
                                          <p:sndTgt r:embed="rId5" name="hammer.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ppt_w</p:attrName>
                                        </p:attrNameLst>
                                      </p:cBhvr>
                                      <p:tavLst>
                                        <p:tav tm="0">
                                          <p:val>
                                            <p:fltVal val="0"/>
                                          </p:val>
                                        </p:tav>
                                        <p:tav tm="100000">
                                          <p:val>
                                            <p:strVal val="#ppt_w"/>
                                          </p:val>
                                        </p:tav>
                                      </p:tavLst>
                                    </p:anim>
                                    <p:anim calcmode="lin" valueType="num">
                                      <p:cBhvr>
                                        <p:cTn id="39" dur="500" fill="hold"/>
                                        <p:tgtEl>
                                          <p:spTgt spid="3"/>
                                        </p:tgtEl>
                                        <p:attrNameLst>
                                          <p:attrName>ppt_h</p:attrName>
                                        </p:attrNameLst>
                                      </p:cBhvr>
                                      <p:tavLst>
                                        <p:tav tm="0">
                                          <p:val>
                                            <p:fltVal val="0"/>
                                          </p:val>
                                        </p:tav>
                                        <p:tav tm="100000">
                                          <p:val>
                                            <p:strVal val="#ppt_h"/>
                                          </p:val>
                                        </p:tav>
                                      </p:tavLst>
                                    </p:anim>
                                    <p:animEffect transition="in" filter="fade">
                                      <p:cBhvr>
                                        <p:cTn id="40" dur="500"/>
                                        <p:tgtEl>
                                          <p:spTgt spid="3"/>
                                        </p:tgtEl>
                                      </p:cBhvr>
                                    </p:animEffect>
                                  </p:childTnLst>
                                  <p:subTnLst>
                                    <p:audio>
                                      <p:cMediaNode>
                                        <p:cTn display="0" masterRel="sameClick">
                                          <p:stCondLst>
                                            <p:cond evt="begin" delay="0">
                                              <p:tn val="36"/>
                                            </p:cond>
                                          </p:stCondLst>
                                          <p:endCondLst>
                                            <p:cond evt="onStopAudio" delay="0">
                                              <p:tgtEl>
                                                <p:sldTgt/>
                                              </p:tgtEl>
                                            </p:cond>
                                          </p:endCondLst>
                                        </p:cTn>
                                        <p:tgtEl>
                                          <p:sndTgt r:embed="rId5" name="hammer.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171010">
                                            <p:txEl>
                                              <p:pRg st="3" end="3"/>
                                            </p:txEl>
                                          </p:spTgt>
                                        </p:tgtEl>
                                        <p:attrNameLst>
                                          <p:attrName>style.visibility</p:attrName>
                                        </p:attrNameLst>
                                      </p:cBhvr>
                                      <p:to>
                                        <p:strVal val="visible"/>
                                      </p:to>
                                    </p:set>
                                    <p:anim calcmode="lin" valueType="num">
                                      <p:cBhvr additive="base">
                                        <p:cTn id="45" dur="500" fill="hold"/>
                                        <p:tgtEl>
                                          <p:spTgt spid="171010">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7101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171010">
                                            <p:txEl>
                                              <p:pRg st="4" end="4"/>
                                            </p:txEl>
                                          </p:spTgt>
                                        </p:tgtEl>
                                        <p:attrNameLst>
                                          <p:attrName>style.visibility</p:attrName>
                                        </p:attrNameLst>
                                      </p:cBhvr>
                                      <p:to>
                                        <p:strVal val="visible"/>
                                      </p:to>
                                    </p:set>
                                    <p:anim calcmode="lin" valueType="num">
                                      <p:cBhvr additive="base">
                                        <p:cTn id="51" dur="500" fill="hold"/>
                                        <p:tgtEl>
                                          <p:spTgt spid="171010">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7101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171010">
                                            <p:txEl>
                                              <p:pRg st="5" end="5"/>
                                            </p:txEl>
                                          </p:spTgt>
                                        </p:tgtEl>
                                        <p:attrNameLst>
                                          <p:attrName>style.visibility</p:attrName>
                                        </p:attrNameLst>
                                      </p:cBhvr>
                                      <p:to>
                                        <p:strVal val="visible"/>
                                      </p:to>
                                    </p:set>
                                    <p:anim calcmode="lin" valueType="num">
                                      <p:cBhvr additive="base">
                                        <p:cTn id="57" dur="500" fill="hold"/>
                                        <p:tgtEl>
                                          <p:spTgt spid="171010">
                                            <p:txEl>
                                              <p:pRg st="5" end="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7101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171010">
                                            <p:txEl>
                                              <p:pRg st="6" end="6"/>
                                            </p:txEl>
                                          </p:spTgt>
                                        </p:tgtEl>
                                        <p:attrNameLst>
                                          <p:attrName>style.visibility</p:attrName>
                                        </p:attrNameLst>
                                      </p:cBhvr>
                                      <p:to>
                                        <p:strVal val="visible"/>
                                      </p:to>
                                    </p:set>
                                    <p:anim calcmode="lin" valueType="num">
                                      <p:cBhvr additive="base">
                                        <p:cTn id="63" dur="500" fill="hold"/>
                                        <p:tgtEl>
                                          <p:spTgt spid="171010">
                                            <p:txEl>
                                              <p:pRg st="6" end="6"/>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7101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53" presetClass="entr" presetSubtype="0" fill="hold" grpId="0" nodeType="clickEffect">
                                  <p:stCondLst>
                                    <p:cond delay="0"/>
                                  </p:stCondLst>
                                  <p:childTnLst>
                                    <p:set>
                                      <p:cBhvr>
                                        <p:cTn id="68" dur="1" fill="hold">
                                          <p:stCondLst>
                                            <p:cond delay="0"/>
                                          </p:stCondLst>
                                        </p:cTn>
                                        <p:tgtEl>
                                          <p:spTgt spid="171021"/>
                                        </p:tgtEl>
                                        <p:attrNameLst>
                                          <p:attrName>style.visibility</p:attrName>
                                        </p:attrNameLst>
                                      </p:cBhvr>
                                      <p:to>
                                        <p:strVal val="visible"/>
                                      </p:to>
                                    </p:set>
                                    <p:anim calcmode="lin" valueType="num">
                                      <p:cBhvr>
                                        <p:cTn id="69" dur="500" fill="hold"/>
                                        <p:tgtEl>
                                          <p:spTgt spid="171021"/>
                                        </p:tgtEl>
                                        <p:attrNameLst>
                                          <p:attrName>ppt_w</p:attrName>
                                        </p:attrNameLst>
                                      </p:cBhvr>
                                      <p:tavLst>
                                        <p:tav tm="0">
                                          <p:val>
                                            <p:fltVal val="0"/>
                                          </p:val>
                                        </p:tav>
                                        <p:tav tm="100000">
                                          <p:val>
                                            <p:strVal val="#ppt_w"/>
                                          </p:val>
                                        </p:tav>
                                      </p:tavLst>
                                    </p:anim>
                                    <p:anim calcmode="lin" valueType="num">
                                      <p:cBhvr>
                                        <p:cTn id="70" dur="500" fill="hold"/>
                                        <p:tgtEl>
                                          <p:spTgt spid="171021"/>
                                        </p:tgtEl>
                                        <p:attrNameLst>
                                          <p:attrName>ppt_h</p:attrName>
                                        </p:attrNameLst>
                                      </p:cBhvr>
                                      <p:tavLst>
                                        <p:tav tm="0">
                                          <p:val>
                                            <p:fltVal val="0"/>
                                          </p:val>
                                        </p:tav>
                                        <p:tav tm="100000">
                                          <p:val>
                                            <p:strVal val="#ppt_h"/>
                                          </p:val>
                                        </p:tav>
                                      </p:tavLst>
                                    </p:anim>
                                    <p:animEffect transition="in" filter="fade">
                                      <p:cBhvr>
                                        <p:cTn id="71" dur="500"/>
                                        <p:tgtEl>
                                          <p:spTgt spid="171021"/>
                                        </p:tgtEl>
                                      </p:cBhvr>
                                    </p:animEffect>
                                  </p:childTnLst>
                                  <p:subTnLst>
                                    <p:audio>
                                      <p:cMediaNode>
                                        <p:cTn display="0" masterRel="sameClick">
                                          <p:stCondLst>
                                            <p:cond evt="begin" delay="0">
                                              <p:tn val="67"/>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2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ectangle 2"/>
          <p:cNvSpPr>
            <a:spLocks noChangeArrowheads="1"/>
          </p:cNvSpPr>
          <p:nvPr/>
        </p:nvSpPr>
        <p:spPr bwMode="auto">
          <a:xfrm>
            <a:off x="685800" y="1549400"/>
            <a:ext cx="7772400" cy="3284538"/>
          </a:xfrm>
          <a:prstGeom prst="rect">
            <a:avLst/>
          </a:prstGeom>
          <a:solidFill>
            <a:srgbClr val="EAEAEA"/>
          </a:solidFill>
          <a:ln w="9525">
            <a:noFill/>
            <a:miter lim="800000"/>
            <a:headEnd/>
            <a:tailEnd/>
          </a:ln>
        </p:spPr>
        <p:txBody>
          <a:bodyPr/>
          <a:lstStyle/>
          <a:p>
            <a:pPr>
              <a:defRPr/>
            </a:pPr>
            <a:r>
              <a:rPr lang="en-US" altLang="en-US" i="1" dirty="0">
                <a:solidFill>
                  <a:schemeClr val="accent2"/>
                </a:solidFill>
              </a:rPr>
              <a:t>Identifying sign and nature of charge carriers in a metal </a:t>
            </a:r>
          </a:p>
          <a:p>
            <a:pPr>
              <a:defRPr/>
            </a:pPr>
            <a:r>
              <a:rPr lang="en-US" dirty="0">
                <a:solidFill>
                  <a:srgbClr val="000000"/>
                </a:solidFill>
                <a:latin typeface="+mn-lt"/>
                <a:cs typeface="Times New Roman" pitchFamily="18" charset="0"/>
                <a:sym typeface="Symbol" pitchFamily="18" charset="2"/>
              </a:rPr>
              <a:t></a:t>
            </a:r>
            <a:r>
              <a:rPr lang="en-US" dirty="0">
                <a:latin typeface="+mn-lt"/>
              </a:rPr>
              <a:t>In 1916 conclusive proof that the charge carriers in a metal are electrons (-) was obtained by </a:t>
            </a:r>
            <a:r>
              <a:rPr lang="en-US" dirty="0" err="1">
                <a:latin typeface="+mn-lt"/>
              </a:rPr>
              <a:t>Tolman</a:t>
            </a:r>
            <a:r>
              <a:rPr lang="en-US" dirty="0">
                <a:latin typeface="+mn-lt"/>
              </a:rPr>
              <a:t> and Stewart. </a:t>
            </a:r>
          </a:p>
          <a:p>
            <a:pPr eaLnBrk="0" hangingPunct="0">
              <a:lnSpc>
                <a:spcPct val="90000"/>
              </a:lnSpc>
              <a:spcBef>
                <a:spcPct val="20000"/>
              </a:spcBef>
              <a:defRPr/>
            </a:pPr>
            <a:r>
              <a:rPr lang="en-US" dirty="0">
                <a:solidFill>
                  <a:srgbClr val="000000"/>
                </a:solidFill>
                <a:latin typeface="+mn-lt"/>
                <a:cs typeface="Times New Roman" pitchFamily="18" charset="0"/>
                <a:sym typeface="Symbol" pitchFamily="18" charset="2"/>
              </a:rPr>
              <a:t></a:t>
            </a:r>
            <a:r>
              <a:rPr lang="en-US" dirty="0">
                <a:latin typeface="+mn-lt"/>
              </a:rPr>
              <a:t>Assuming the charge carriers in a conductor are free to move, if a conductor is suddenly accelerated, the electrons would “pool” at the trailing side due to inertia, and a potential difference measured by a voltmeter would be set up between the ends.</a:t>
            </a:r>
            <a:endParaRPr lang="en-US" sz="2000" b="1" dirty="0">
              <a:latin typeface="+mn-lt"/>
              <a:sym typeface="Symbol" pitchFamily="18" charset="2"/>
            </a:endParaRPr>
          </a:p>
        </p:txBody>
      </p:sp>
      <p:sp>
        <p:nvSpPr>
          <p:cNvPr id="64515" name="Rectangle 4"/>
          <p:cNvSpPr>
            <a:spLocks noChangeArrowheads="1"/>
          </p:cNvSpPr>
          <p:nvPr/>
        </p:nvSpPr>
        <p:spPr bwMode="auto">
          <a:xfrm>
            <a:off x="685800" y="5334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800" b="1">
                <a:solidFill>
                  <a:srgbClr val="000000"/>
                </a:solidFill>
              </a:rPr>
              <a:t>Topic 5: Electricity and magnetism</a:t>
            </a:r>
            <a:br>
              <a:rPr lang="en-US" altLang="en-US" sz="2800" b="1">
                <a:solidFill>
                  <a:srgbClr val="000000"/>
                </a:solidFill>
              </a:rPr>
            </a:br>
            <a:r>
              <a:rPr lang="en-US" altLang="en-US" sz="2800">
                <a:solidFill>
                  <a:srgbClr val="000000"/>
                </a:solidFill>
              </a:rPr>
              <a:t>5.1 – Electric fields</a:t>
            </a:r>
            <a:endParaRPr lang="en-US" altLang="en-US" sz="2400">
              <a:latin typeface="Courier New" pitchFamily="49" charset="0"/>
            </a:endParaRPr>
          </a:p>
        </p:txBody>
      </p:sp>
      <p:sp>
        <p:nvSpPr>
          <p:cNvPr id="131" name="Oval 130"/>
          <p:cNvSpPr/>
          <p:nvPr/>
        </p:nvSpPr>
        <p:spPr>
          <a:xfrm>
            <a:off x="2336800" y="5457825"/>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 name="Oval 131"/>
          <p:cNvSpPr/>
          <p:nvPr/>
        </p:nvSpPr>
        <p:spPr>
          <a:xfrm>
            <a:off x="2344738" y="5972175"/>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 name="Oval 132"/>
          <p:cNvSpPr/>
          <p:nvPr/>
        </p:nvSpPr>
        <p:spPr>
          <a:xfrm>
            <a:off x="3121025" y="5675313"/>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4" name="Oval 133"/>
          <p:cNvSpPr/>
          <p:nvPr/>
        </p:nvSpPr>
        <p:spPr>
          <a:xfrm>
            <a:off x="3883025" y="5449888"/>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5" name="Oval 134"/>
          <p:cNvSpPr/>
          <p:nvPr/>
        </p:nvSpPr>
        <p:spPr>
          <a:xfrm>
            <a:off x="3875088" y="5965825"/>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6" name="Oval 135"/>
          <p:cNvSpPr/>
          <p:nvPr/>
        </p:nvSpPr>
        <p:spPr>
          <a:xfrm>
            <a:off x="4665663" y="5681663"/>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7" name="Oval 136"/>
          <p:cNvSpPr/>
          <p:nvPr/>
        </p:nvSpPr>
        <p:spPr>
          <a:xfrm>
            <a:off x="5356225" y="5457825"/>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8" name="Oval 137"/>
          <p:cNvSpPr/>
          <p:nvPr/>
        </p:nvSpPr>
        <p:spPr>
          <a:xfrm>
            <a:off x="5376863" y="5986463"/>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9" name="Oval 138"/>
          <p:cNvSpPr/>
          <p:nvPr/>
        </p:nvSpPr>
        <p:spPr>
          <a:xfrm>
            <a:off x="6037263" y="5718175"/>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0" name="Oval 139"/>
          <p:cNvSpPr/>
          <p:nvPr/>
        </p:nvSpPr>
        <p:spPr>
          <a:xfrm>
            <a:off x="6654800" y="5464175"/>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1" name="Oval 140"/>
          <p:cNvSpPr/>
          <p:nvPr/>
        </p:nvSpPr>
        <p:spPr>
          <a:xfrm>
            <a:off x="6662738" y="6002338"/>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129"/>
          <p:cNvGrpSpPr>
            <a:grpSpLocks/>
          </p:cNvGrpSpPr>
          <p:nvPr/>
        </p:nvGrpSpPr>
        <p:grpSpPr bwMode="auto">
          <a:xfrm>
            <a:off x="1633538" y="5203825"/>
            <a:ext cx="5681662" cy="1123950"/>
            <a:chOff x="1748972" y="5246916"/>
            <a:chExt cx="5682343" cy="1124857"/>
          </a:xfrm>
        </p:grpSpPr>
        <p:sp>
          <p:nvSpPr>
            <p:cNvPr id="123" name="Oval 122"/>
            <p:cNvSpPr/>
            <p:nvPr/>
          </p:nvSpPr>
          <p:spPr>
            <a:xfrm>
              <a:off x="7039156" y="5254860"/>
              <a:ext cx="392159" cy="1116913"/>
            </a:xfrm>
            <a:prstGeom prst="ellipse">
              <a:avLst/>
            </a:prstGeom>
            <a:solidFill>
              <a:srgbClr val="C9E7E9">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6" name="Straight Connector 125"/>
            <p:cNvCxnSpPr/>
            <p:nvPr/>
          </p:nvCxnSpPr>
          <p:spPr>
            <a:xfrm>
              <a:off x="1960134" y="6371773"/>
              <a:ext cx="5267956" cy="0"/>
            </a:xfrm>
            <a:prstGeom prst="line">
              <a:avLst/>
            </a:prstGeom>
          </p:spPr>
          <p:style>
            <a:lnRef idx="1">
              <a:schemeClr val="accent1"/>
            </a:lnRef>
            <a:fillRef idx="0">
              <a:schemeClr val="accent1"/>
            </a:fillRef>
            <a:effectRef idx="0">
              <a:schemeClr val="accent1"/>
            </a:effectRef>
            <a:fontRef idx="minor">
              <a:schemeClr val="tx1"/>
            </a:fontRef>
          </p:style>
        </p:cxnSp>
        <p:sp>
          <p:nvSpPr>
            <p:cNvPr id="127" name="Oval 126"/>
            <p:cNvSpPr/>
            <p:nvPr/>
          </p:nvSpPr>
          <p:spPr>
            <a:xfrm>
              <a:off x="1748972" y="5246916"/>
              <a:ext cx="392159" cy="1116914"/>
            </a:xfrm>
            <a:prstGeom prst="ellipse">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8" name="Straight Connector 127"/>
            <p:cNvCxnSpPr/>
            <p:nvPr/>
          </p:nvCxnSpPr>
          <p:spPr>
            <a:xfrm>
              <a:off x="1952196" y="5261216"/>
              <a:ext cx="5267956" cy="0"/>
            </a:xfrm>
            <a:prstGeom prst="line">
              <a:avLst/>
            </a:prstGeom>
          </p:spPr>
          <p:style>
            <a:lnRef idx="1">
              <a:schemeClr val="accent1"/>
            </a:lnRef>
            <a:fillRef idx="0">
              <a:schemeClr val="accent1"/>
            </a:fillRef>
            <a:effectRef idx="0">
              <a:schemeClr val="accent1"/>
            </a:effectRef>
            <a:fontRef idx="minor">
              <a:schemeClr val="tx1"/>
            </a:fontRef>
          </p:style>
        </p:cxnSp>
        <p:sp>
          <p:nvSpPr>
            <p:cNvPr id="129" name="Freeform 128"/>
            <p:cNvSpPr/>
            <p:nvPr/>
          </p:nvSpPr>
          <p:spPr>
            <a:xfrm>
              <a:off x="1944257" y="5269159"/>
              <a:ext cx="5487058" cy="1102614"/>
            </a:xfrm>
            <a:custGeom>
              <a:avLst/>
              <a:gdLst>
                <a:gd name="connsiteX0" fmla="*/ 0 w 5486400"/>
                <a:gd name="connsiteY0" fmla="*/ 1103085 h 1103085"/>
                <a:gd name="connsiteX1" fmla="*/ 174172 w 5486400"/>
                <a:gd name="connsiteY1" fmla="*/ 972457 h 1103085"/>
                <a:gd name="connsiteX2" fmla="*/ 203200 w 5486400"/>
                <a:gd name="connsiteY2" fmla="*/ 725714 h 1103085"/>
                <a:gd name="connsiteX3" fmla="*/ 203200 w 5486400"/>
                <a:gd name="connsiteY3" fmla="*/ 377371 h 1103085"/>
                <a:gd name="connsiteX4" fmla="*/ 159657 w 5486400"/>
                <a:gd name="connsiteY4" fmla="*/ 159657 h 1103085"/>
                <a:gd name="connsiteX5" fmla="*/ 116115 w 5486400"/>
                <a:gd name="connsiteY5" fmla="*/ 58057 h 1103085"/>
                <a:gd name="connsiteX6" fmla="*/ 29029 w 5486400"/>
                <a:gd name="connsiteY6" fmla="*/ 0 h 1103085"/>
                <a:gd name="connsiteX7" fmla="*/ 5297715 w 5486400"/>
                <a:gd name="connsiteY7" fmla="*/ 0 h 1103085"/>
                <a:gd name="connsiteX8" fmla="*/ 5413829 w 5486400"/>
                <a:gd name="connsiteY8" fmla="*/ 87085 h 1103085"/>
                <a:gd name="connsiteX9" fmla="*/ 5471886 w 5486400"/>
                <a:gd name="connsiteY9" fmla="*/ 319314 h 1103085"/>
                <a:gd name="connsiteX10" fmla="*/ 5486400 w 5486400"/>
                <a:gd name="connsiteY10" fmla="*/ 478971 h 1103085"/>
                <a:gd name="connsiteX11" fmla="*/ 5486400 w 5486400"/>
                <a:gd name="connsiteY11" fmla="*/ 711200 h 1103085"/>
                <a:gd name="connsiteX12" fmla="*/ 5457372 w 5486400"/>
                <a:gd name="connsiteY12" fmla="*/ 899885 h 1103085"/>
                <a:gd name="connsiteX13" fmla="*/ 5413829 w 5486400"/>
                <a:gd name="connsiteY13" fmla="*/ 1016000 h 1103085"/>
                <a:gd name="connsiteX14" fmla="*/ 5283200 w 5486400"/>
                <a:gd name="connsiteY14" fmla="*/ 1103085 h 1103085"/>
                <a:gd name="connsiteX15" fmla="*/ 0 w 5486400"/>
                <a:gd name="connsiteY15" fmla="*/ 1103085 h 1103085"/>
                <a:gd name="connsiteX0" fmla="*/ 0 w 5486400"/>
                <a:gd name="connsiteY0" fmla="*/ 1103085 h 1103085"/>
                <a:gd name="connsiteX1" fmla="*/ 174172 w 5486400"/>
                <a:gd name="connsiteY1" fmla="*/ 928914 h 1103085"/>
                <a:gd name="connsiteX2" fmla="*/ 203200 w 5486400"/>
                <a:gd name="connsiteY2" fmla="*/ 725714 h 1103085"/>
                <a:gd name="connsiteX3" fmla="*/ 203200 w 5486400"/>
                <a:gd name="connsiteY3" fmla="*/ 377371 h 1103085"/>
                <a:gd name="connsiteX4" fmla="*/ 159657 w 5486400"/>
                <a:gd name="connsiteY4" fmla="*/ 159657 h 1103085"/>
                <a:gd name="connsiteX5" fmla="*/ 116115 w 5486400"/>
                <a:gd name="connsiteY5" fmla="*/ 58057 h 1103085"/>
                <a:gd name="connsiteX6" fmla="*/ 29029 w 5486400"/>
                <a:gd name="connsiteY6" fmla="*/ 0 h 1103085"/>
                <a:gd name="connsiteX7" fmla="*/ 5297715 w 5486400"/>
                <a:gd name="connsiteY7" fmla="*/ 0 h 1103085"/>
                <a:gd name="connsiteX8" fmla="*/ 5413829 w 5486400"/>
                <a:gd name="connsiteY8" fmla="*/ 87085 h 1103085"/>
                <a:gd name="connsiteX9" fmla="*/ 5471886 w 5486400"/>
                <a:gd name="connsiteY9" fmla="*/ 319314 h 1103085"/>
                <a:gd name="connsiteX10" fmla="*/ 5486400 w 5486400"/>
                <a:gd name="connsiteY10" fmla="*/ 478971 h 1103085"/>
                <a:gd name="connsiteX11" fmla="*/ 5486400 w 5486400"/>
                <a:gd name="connsiteY11" fmla="*/ 711200 h 1103085"/>
                <a:gd name="connsiteX12" fmla="*/ 5457372 w 5486400"/>
                <a:gd name="connsiteY12" fmla="*/ 899885 h 1103085"/>
                <a:gd name="connsiteX13" fmla="*/ 5413829 w 5486400"/>
                <a:gd name="connsiteY13" fmla="*/ 1016000 h 1103085"/>
                <a:gd name="connsiteX14" fmla="*/ 5283200 w 5486400"/>
                <a:gd name="connsiteY14" fmla="*/ 1103085 h 1103085"/>
                <a:gd name="connsiteX15" fmla="*/ 0 w 5486400"/>
                <a:gd name="connsiteY15" fmla="*/ 1103085 h 1103085"/>
                <a:gd name="connsiteX0" fmla="*/ 0 w 5486400"/>
                <a:gd name="connsiteY0" fmla="*/ 1103085 h 1103085"/>
                <a:gd name="connsiteX1" fmla="*/ 174172 w 5486400"/>
                <a:gd name="connsiteY1" fmla="*/ 928914 h 1103085"/>
                <a:gd name="connsiteX2" fmla="*/ 203200 w 5486400"/>
                <a:gd name="connsiteY2" fmla="*/ 725714 h 1103085"/>
                <a:gd name="connsiteX3" fmla="*/ 203200 w 5486400"/>
                <a:gd name="connsiteY3" fmla="*/ 377371 h 1103085"/>
                <a:gd name="connsiteX4" fmla="*/ 159657 w 5486400"/>
                <a:gd name="connsiteY4" fmla="*/ 159657 h 1103085"/>
                <a:gd name="connsiteX5" fmla="*/ 116115 w 5486400"/>
                <a:gd name="connsiteY5" fmla="*/ 58057 h 1103085"/>
                <a:gd name="connsiteX6" fmla="*/ 29029 w 5486400"/>
                <a:gd name="connsiteY6" fmla="*/ 0 h 1103085"/>
                <a:gd name="connsiteX7" fmla="*/ 5297715 w 5486400"/>
                <a:gd name="connsiteY7" fmla="*/ 0 h 1103085"/>
                <a:gd name="connsiteX8" fmla="*/ 5413829 w 5486400"/>
                <a:gd name="connsiteY8" fmla="*/ 87085 h 1103085"/>
                <a:gd name="connsiteX9" fmla="*/ 5471886 w 5486400"/>
                <a:gd name="connsiteY9" fmla="*/ 319314 h 1103085"/>
                <a:gd name="connsiteX10" fmla="*/ 5486400 w 5486400"/>
                <a:gd name="connsiteY10" fmla="*/ 478971 h 1103085"/>
                <a:gd name="connsiteX11" fmla="*/ 5486400 w 5486400"/>
                <a:gd name="connsiteY11" fmla="*/ 653143 h 1103085"/>
                <a:gd name="connsiteX12" fmla="*/ 5457372 w 5486400"/>
                <a:gd name="connsiteY12" fmla="*/ 899885 h 1103085"/>
                <a:gd name="connsiteX13" fmla="*/ 5413829 w 5486400"/>
                <a:gd name="connsiteY13" fmla="*/ 1016000 h 1103085"/>
                <a:gd name="connsiteX14" fmla="*/ 5283200 w 5486400"/>
                <a:gd name="connsiteY14" fmla="*/ 1103085 h 1103085"/>
                <a:gd name="connsiteX15" fmla="*/ 0 w 5486400"/>
                <a:gd name="connsiteY15" fmla="*/ 1103085 h 1103085"/>
                <a:gd name="connsiteX0" fmla="*/ 0 w 5486400"/>
                <a:gd name="connsiteY0" fmla="*/ 1103085 h 1103085"/>
                <a:gd name="connsiteX1" fmla="*/ 130629 w 5486400"/>
                <a:gd name="connsiteY1" fmla="*/ 928914 h 1103085"/>
                <a:gd name="connsiteX2" fmla="*/ 203200 w 5486400"/>
                <a:gd name="connsiteY2" fmla="*/ 725714 h 1103085"/>
                <a:gd name="connsiteX3" fmla="*/ 203200 w 5486400"/>
                <a:gd name="connsiteY3" fmla="*/ 377371 h 1103085"/>
                <a:gd name="connsiteX4" fmla="*/ 159657 w 5486400"/>
                <a:gd name="connsiteY4" fmla="*/ 159657 h 1103085"/>
                <a:gd name="connsiteX5" fmla="*/ 116115 w 5486400"/>
                <a:gd name="connsiteY5" fmla="*/ 58057 h 1103085"/>
                <a:gd name="connsiteX6" fmla="*/ 29029 w 5486400"/>
                <a:gd name="connsiteY6" fmla="*/ 0 h 1103085"/>
                <a:gd name="connsiteX7" fmla="*/ 5297715 w 5486400"/>
                <a:gd name="connsiteY7" fmla="*/ 0 h 1103085"/>
                <a:gd name="connsiteX8" fmla="*/ 5413829 w 5486400"/>
                <a:gd name="connsiteY8" fmla="*/ 87085 h 1103085"/>
                <a:gd name="connsiteX9" fmla="*/ 5471886 w 5486400"/>
                <a:gd name="connsiteY9" fmla="*/ 319314 h 1103085"/>
                <a:gd name="connsiteX10" fmla="*/ 5486400 w 5486400"/>
                <a:gd name="connsiteY10" fmla="*/ 478971 h 1103085"/>
                <a:gd name="connsiteX11" fmla="*/ 5486400 w 5486400"/>
                <a:gd name="connsiteY11" fmla="*/ 653143 h 1103085"/>
                <a:gd name="connsiteX12" fmla="*/ 5457372 w 5486400"/>
                <a:gd name="connsiteY12" fmla="*/ 899885 h 1103085"/>
                <a:gd name="connsiteX13" fmla="*/ 5413829 w 5486400"/>
                <a:gd name="connsiteY13" fmla="*/ 1016000 h 1103085"/>
                <a:gd name="connsiteX14" fmla="*/ 5283200 w 5486400"/>
                <a:gd name="connsiteY14" fmla="*/ 1103085 h 1103085"/>
                <a:gd name="connsiteX15" fmla="*/ 0 w 5486400"/>
                <a:gd name="connsiteY15" fmla="*/ 1103085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86400" h="1103085">
                  <a:moveTo>
                    <a:pt x="0" y="1103085"/>
                  </a:moveTo>
                  <a:lnTo>
                    <a:pt x="130629" y="928914"/>
                  </a:lnTo>
                  <a:lnTo>
                    <a:pt x="203200" y="725714"/>
                  </a:lnTo>
                  <a:lnTo>
                    <a:pt x="203200" y="377371"/>
                  </a:lnTo>
                  <a:lnTo>
                    <a:pt x="159657" y="159657"/>
                  </a:lnTo>
                  <a:lnTo>
                    <a:pt x="116115" y="58057"/>
                  </a:lnTo>
                  <a:lnTo>
                    <a:pt x="29029" y="0"/>
                  </a:lnTo>
                  <a:lnTo>
                    <a:pt x="5297715" y="0"/>
                  </a:lnTo>
                  <a:lnTo>
                    <a:pt x="5413829" y="87085"/>
                  </a:lnTo>
                  <a:lnTo>
                    <a:pt x="5471886" y="319314"/>
                  </a:lnTo>
                  <a:lnTo>
                    <a:pt x="5486400" y="478971"/>
                  </a:lnTo>
                  <a:lnTo>
                    <a:pt x="5486400" y="653143"/>
                  </a:lnTo>
                  <a:lnTo>
                    <a:pt x="5457372" y="899885"/>
                  </a:lnTo>
                  <a:lnTo>
                    <a:pt x="5413829" y="1016000"/>
                  </a:lnTo>
                  <a:lnTo>
                    <a:pt x="5283200" y="1103085"/>
                  </a:lnTo>
                  <a:lnTo>
                    <a:pt x="0" y="1103085"/>
                  </a:lnTo>
                  <a:close/>
                </a:path>
              </a:pathLst>
            </a:cu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 name="Group 144"/>
          <p:cNvGrpSpPr>
            <a:grpSpLocks/>
          </p:cNvGrpSpPr>
          <p:nvPr/>
        </p:nvGrpSpPr>
        <p:grpSpPr bwMode="auto">
          <a:xfrm>
            <a:off x="4021138" y="6396038"/>
            <a:ext cx="914400" cy="461962"/>
            <a:chOff x="493486" y="6023429"/>
            <a:chExt cx="914400" cy="461665"/>
          </a:xfrm>
        </p:grpSpPr>
        <p:sp>
          <p:nvSpPr>
            <p:cNvPr id="64529" name="TextBox 141"/>
            <p:cNvSpPr txBox="1">
              <a:spLocks noChangeArrowheads="1"/>
            </p:cNvSpPr>
            <p:nvPr/>
          </p:nvSpPr>
          <p:spPr bwMode="auto">
            <a:xfrm>
              <a:off x="493486" y="6023429"/>
              <a:ext cx="5370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FF0000"/>
                  </a:solidFill>
                </a:rPr>
                <a:t>a</a:t>
              </a:r>
            </a:p>
          </p:txBody>
        </p:sp>
        <p:cxnSp>
          <p:nvCxnSpPr>
            <p:cNvPr id="144" name="Straight Arrow Connector 143"/>
            <p:cNvCxnSpPr/>
            <p:nvPr/>
          </p:nvCxnSpPr>
          <p:spPr>
            <a:xfrm>
              <a:off x="857023" y="6270920"/>
              <a:ext cx="550863" cy="15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
                                            <p:txEl>
                                              <p:pRg st="0" end="0"/>
                                            </p:txEl>
                                          </p:spTgt>
                                        </p:tgtEl>
                                        <p:attrNameLst>
                                          <p:attrName>style.visibility</p:attrName>
                                        </p:attrNameLst>
                                      </p:cBhvr>
                                      <p:to>
                                        <p:strVal val="visible"/>
                                      </p:to>
                                    </p:set>
                                    <p:anim calcmode="lin" valueType="num">
                                      <p:cBhvr additive="base">
                                        <p:cTn id="7" dur="500" fill="hold"/>
                                        <p:tgtEl>
                                          <p:spTgt spid="1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2">
                                            <p:txEl>
                                              <p:pRg st="1" end="1"/>
                                            </p:txEl>
                                          </p:spTgt>
                                        </p:tgtEl>
                                        <p:attrNameLst>
                                          <p:attrName>style.visibility</p:attrName>
                                        </p:attrNameLst>
                                      </p:cBhvr>
                                      <p:to>
                                        <p:strVal val="visible"/>
                                      </p:to>
                                    </p:set>
                                    <p:anim calcmode="lin" valueType="num">
                                      <p:cBhvr additive="base">
                                        <p:cTn id="13" dur="500" fill="hold"/>
                                        <p:tgtEl>
                                          <p:spTgt spid="1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2">
                                            <p:txEl>
                                              <p:pRg st="2" end="2"/>
                                            </p:txEl>
                                          </p:spTgt>
                                        </p:tgtEl>
                                        <p:attrNameLst>
                                          <p:attrName>style.visibility</p:attrName>
                                        </p:attrNameLst>
                                      </p:cBhvr>
                                      <p:to>
                                        <p:strVal val="visible"/>
                                      </p:to>
                                    </p:set>
                                    <p:anim calcmode="lin" valueType="num">
                                      <p:cBhvr additive="base">
                                        <p:cTn id="19" dur="500" fill="hold"/>
                                        <p:tgtEl>
                                          <p:spTgt spid="12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1" nodeType="clickEffect">
                                  <p:stCondLst>
                                    <p:cond delay="0"/>
                                  </p:stCondLst>
                                  <p:childTnLst>
                                    <p:set>
                                      <p:cBhvr>
                                        <p:cTn id="24" dur="1" fill="hold">
                                          <p:stCondLst>
                                            <p:cond delay="0"/>
                                          </p:stCondLst>
                                        </p:cTn>
                                        <p:tgtEl>
                                          <p:spTgt spid="131"/>
                                        </p:tgtEl>
                                        <p:attrNameLst>
                                          <p:attrName>style.visibility</p:attrName>
                                        </p:attrNameLst>
                                      </p:cBhvr>
                                      <p:to>
                                        <p:strVal val="visible"/>
                                      </p:to>
                                    </p:set>
                                    <p:anim calcmode="lin" valueType="num">
                                      <p:cBhvr>
                                        <p:cTn id="25" dur="500" fill="hold"/>
                                        <p:tgtEl>
                                          <p:spTgt spid="131"/>
                                        </p:tgtEl>
                                        <p:attrNameLst>
                                          <p:attrName>ppt_w</p:attrName>
                                        </p:attrNameLst>
                                      </p:cBhvr>
                                      <p:tavLst>
                                        <p:tav tm="0">
                                          <p:val>
                                            <p:fltVal val="0"/>
                                          </p:val>
                                        </p:tav>
                                        <p:tav tm="100000">
                                          <p:val>
                                            <p:strVal val="#ppt_w"/>
                                          </p:val>
                                        </p:tav>
                                      </p:tavLst>
                                    </p:anim>
                                    <p:anim calcmode="lin" valueType="num">
                                      <p:cBhvr>
                                        <p:cTn id="26" dur="500" fill="hold"/>
                                        <p:tgtEl>
                                          <p:spTgt spid="131"/>
                                        </p:tgtEl>
                                        <p:attrNameLst>
                                          <p:attrName>ppt_h</p:attrName>
                                        </p:attrNameLst>
                                      </p:cBhvr>
                                      <p:tavLst>
                                        <p:tav tm="0">
                                          <p:val>
                                            <p:fltVal val="0"/>
                                          </p:val>
                                        </p:tav>
                                        <p:tav tm="100000">
                                          <p:val>
                                            <p:strVal val="#ppt_h"/>
                                          </p:val>
                                        </p:tav>
                                      </p:tavLst>
                                    </p:anim>
                                    <p:animEffect transition="in" filter="fade">
                                      <p:cBhvr>
                                        <p:cTn id="27" dur="500"/>
                                        <p:tgtEl>
                                          <p:spTgt spid="131"/>
                                        </p:tgtEl>
                                      </p:cBhvr>
                                    </p:animEffect>
                                  </p:childTnLst>
                                </p:cTn>
                              </p:par>
                              <p:par>
                                <p:cTn id="28" presetID="53" presetClass="entr" presetSubtype="0" fill="hold" grpId="1" nodeType="withEffect">
                                  <p:stCondLst>
                                    <p:cond delay="0"/>
                                  </p:stCondLst>
                                  <p:childTnLst>
                                    <p:set>
                                      <p:cBhvr>
                                        <p:cTn id="29" dur="1" fill="hold">
                                          <p:stCondLst>
                                            <p:cond delay="0"/>
                                          </p:stCondLst>
                                        </p:cTn>
                                        <p:tgtEl>
                                          <p:spTgt spid="132"/>
                                        </p:tgtEl>
                                        <p:attrNameLst>
                                          <p:attrName>style.visibility</p:attrName>
                                        </p:attrNameLst>
                                      </p:cBhvr>
                                      <p:to>
                                        <p:strVal val="visible"/>
                                      </p:to>
                                    </p:set>
                                    <p:anim calcmode="lin" valueType="num">
                                      <p:cBhvr>
                                        <p:cTn id="30" dur="500" fill="hold"/>
                                        <p:tgtEl>
                                          <p:spTgt spid="132"/>
                                        </p:tgtEl>
                                        <p:attrNameLst>
                                          <p:attrName>ppt_w</p:attrName>
                                        </p:attrNameLst>
                                      </p:cBhvr>
                                      <p:tavLst>
                                        <p:tav tm="0">
                                          <p:val>
                                            <p:fltVal val="0"/>
                                          </p:val>
                                        </p:tav>
                                        <p:tav tm="100000">
                                          <p:val>
                                            <p:strVal val="#ppt_w"/>
                                          </p:val>
                                        </p:tav>
                                      </p:tavLst>
                                    </p:anim>
                                    <p:anim calcmode="lin" valueType="num">
                                      <p:cBhvr>
                                        <p:cTn id="31" dur="500" fill="hold"/>
                                        <p:tgtEl>
                                          <p:spTgt spid="132"/>
                                        </p:tgtEl>
                                        <p:attrNameLst>
                                          <p:attrName>ppt_h</p:attrName>
                                        </p:attrNameLst>
                                      </p:cBhvr>
                                      <p:tavLst>
                                        <p:tav tm="0">
                                          <p:val>
                                            <p:fltVal val="0"/>
                                          </p:val>
                                        </p:tav>
                                        <p:tav tm="100000">
                                          <p:val>
                                            <p:strVal val="#ppt_h"/>
                                          </p:val>
                                        </p:tav>
                                      </p:tavLst>
                                    </p:anim>
                                    <p:animEffect transition="in" filter="fade">
                                      <p:cBhvr>
                                        <p:cTn id="32" dur="500"/>
                                        <p:tgtEl>
                                          <p:spTgt spid="132"/>
                                        </p:tgtEl>
                                      </p:cBhvr>
                                    </p:animEffect>
                                  </p:childTnLst>
                                </p:cTn>
                              </p:par>
                              <p:par>
                                <p:cTn id="33" presetID="53" presetClass="entr" presetSubtype="0" fill="hold" grpId="1"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p:cTn id="35" dur="500" fill="hold"/>
                                        <p:tgtEl>
                                          <p:spTgt spid="133"/>
                                        </p:tgtEl>
                                        <p:attrNameLst>
                                          <p:attrName>ppt_w</p:attrName>
                                        </p:attrNameLst>
                                      </p:cBhvr>
                                      <p:tavLst>
                                        <p:tav tm="0">
                                          <p:val>
                                            <p:fltVal val="0"/>
                                          </p:val>
                                        </p:tav>
                                        <p:tav tm="100000">
                                          <p:val>
                                            <p:strVal val="#ppt_w"/>
                                          </p:val>
                                        </p:tav>
                                      </p:tavLst>
                                    </p:anim>
                                    <p:anim calcmode="lin" valueType="num">
                                      <p:cBhvr>
                                        <p:cTn id="36" dur="500" fill="hold"/>
                                        <p:tgtEl>
                                          <p:spTgt spid="133"/>
                                        </p:tgtEl>
                                        <p:attrNameLst>
                                          <p:attrName>ppt_h</p:attrName>
                                        </p:attrNameLst>
                                      </p:cBhvr>
                                      <p:tavLst>
                                        <p:tav tm="0">
                                          <p:val>
                                            <p:fltVal val="0"/>
                                          </p:val>
                                        </p:tav>
                                        <p:tav tm="100000">
                                          <p:val>
                                            <p:strVal val="#ppt_h"/>
                                          </p:val>
                                        </p:tav>
                                      </p:tavLst>
                                    </p:anim>
                                    <p:animEffect transition="in" filter="fade">
                                      <p:cBhvr>
                                        <p:cTn id="37" dur="500"/>
                                        <p:tgtEl>
                                          <p:spTgt spid="133"/>
                                        </p:tgtEl>
                                      </p:cBhvr>
                                    </p:animEffect>
                                  </p:childTnLst>
                                </p:cTn>
                              </p:par>
                              <p:par>
                                <p:cTn id="38" presetID="53" presetClass="entr" presetSubtype="0" fill="hold" grpId="1" nodeType="withEffect">
                                  <p:stCondLst>
                                    <p:cond delay="0"/>
                                  </p:stCondLst>
                                  <p:childTnLst>
                                    <p:set>
                                      <p:cBhvr>
                                        <p:cTn id="39" dur="1" fill="hold">
                                          <p:stCondLst>
                                            <p:cond delay="0"/>
                                          </p:stCondLst>
                                        </p:cTn>
                                        <p:tgtEl>
                                          <p:spTgt spid="134"/>
                                        </p:tgtEl>
                                        <p:attrNameLst>
                                          <p:attrName>style.visibility</p:attrName>
                                        </p:attrNameLst>
                                      </p:cBhvr>
                                      <p:to>
                                        <p:strVal val="visible"/>
                                      </p:to>
                                    </p:set>
                                    <p:anim calcmode="lin" valueType="num">
                                      <p:cBhvr>
                                        <p:cTn id="40" dur="500" fill="hold"/>
                                        <p:tgtEl>
                                          <p:spTgt spid="134"/>
                                        </p:tgtEl>
                                        <p:attrNameLst>
                                          <p:attrName>ppt_w</p:attrName>
                                        </p:attrNameLst>
                                      </p:cBhvr>
                                      <p:tavLst>
                                        <p:tav tm="0">
                                          <p:val>
                                            <p:fltVal val="0"/>
                                          </p:val>
                                        </p:tav>
                                        <p:tav tm="100000">
                                          <p:val>
                                            <p:strVal val="#ppt_w"/>
                                          </p:val>
                                        </p:tav>
                                      </p:tavLst>
                                    </p:anim>
                                    <p:anim calcmode="lin" valueType="num">
                                      <p:cBhvr>
                                        <p:cTn id="41" dur="500" fill="hold"/>
                                        <p:tgtEl>
                                          <p:spTgt spid="134"/>
                                        </p:tgtEl>
                                        <p:attrNameLst>
                                          <p:attrName>ppt_h</p:attrName>
                                        </p:attrNameLst>
                                      </p:cBhvr>
                                      <p:tavLst>
                                        <p:tav tm="0">
                                          <p:val>
                                            <p:fltVal val="0"/>
                                          </p:val>
                                        </p:tav>
                                        <p:tav tm="100000">
                                          <p:val>
                                            <p:strVal val="#ppt_h"/>
                                          </p:val>
                                        </p:tav>
                                      </p:tavLst>
                                    </p:anim>
                                    <p:animEffect transition="in" filter="fade">
                                      <p:cBhvr>
                                        <p:cTn id="42" dur="500"/>
                                        <p:tgtEl>
                                          <p:spTgt spid="134"/>
                                        </p:tgtEl>
                                      </p:cBhvr>
                                    </p:animEffect>
                                  </p:childTnLst>
                                </p:cTn>
                              </p:par>
                              <p:par>
                                <p:cTn id="43" presetID="53" presetClass="entr" presetSubtype="0" fill="hold" grpId="1" nodeType="withEffect">
                                  <p:stCondLst>
                                    <p:cond delay="0"/>
                                  </p:stCondLst>
                                  <p:childTnLst>
                                    <p:set>
                                      <p:cBhvr>
                                        <p:cTn id="44" dur="1" fill="hold">
                                          <p:stCondLst>
                                            <p:cond delay="0"/>
                                          </p:stCondLst>
                                        </p:cTn>
                                        <p:tgtEl>
                                          <p:spTgt spid="135"/>
                                        </p:tgtEl>
                                        <p:attrNameLst>
                                          <p:attrName>style.visibility</p:attrName>
                                        </p:attrNameLst>
                                      </p:cBhvr>
                                      <p:to>
                                        <p:strVal val="visible"/>
                                      </p:to>
                                    </p:set>
                                    <p:anim calcmode="lin" valueType="num">
                                      <p:cBhvr>
                                        <p:cTn id="45" dur="500" fill="hold"/>
                                        <p:tgtEl>
                                          <p:spTgt spid="135"/>
                                        </p:tgtEl>
                                        <p:attrNameLst>
                                          <p:attrName>ppt_w</p:attrName>
                                        </p:attrNameLst>
                                      </p:cBhvr>
                                      <p:tavLst>
                                        <p:tav tm="0">
                                          <p:val>
                                            <p:fltVal val="0"/>
                                          </p:val>
                                        </p:tav>
                                        <p:tav tm="100000">
                                          <p:val>
                                            <p:strVal val="#ppt_w"/>
                                          </p:val>
                                        </p:tav>
                                      </p:tavLst>
                                    </p:anim>
                                    <p:anim calcmode="lin" valueType="num">
                                      <p:cBhvr>
                                        <p:cTn id="46" dur="500" fill="hold"/>
                                        <p:tgtEl>
                                          <p:spTgt spid="135"/>
                                        </p:tgtEl>
                                        <p:attrNameLst>
                                          <p:attrName>ppt_h</p:attrName>
                                        </p:attrNameLst>
                                      </p:cBhvr>
                                      <p:tavLst>
                                        <p:tav tm="0">
                                          <p:val>
                                            <p:fltVal val="0"/>
                                          </p:val>
                                        </p:tav>
                                        <p:tav tm="100000">
                                          <p:val>
                                            <p:strVal val="#ppt_h"/>
                                          </p:val>
                                        </p:tav>
                                      </p:tavLst>
                                    </p:anim>
                                    <p:animEffect transition="in" filter="fade">
                                      <p:cBhvr>
                                        <p:cTn id="47" dur="500"/>
                                        <p:tgtEl>
                                          <p:spTgt spid="135"/>
                                        </p:tgtEl>
                                      </p:cBhvr>
                                    </p:animEffect>
                                  </p:childTnLst>
                                </p:cTn>
                              </p:par>
                              <p:par>
                                <p:cTn id="48" presetID="53" presetClass="entr" presetSubtype="0" fill="hold" grpId="1" nodeType="with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p:cTn id="50" dur="500" fill="hold"/>
                                        <p:tgtEl>
                                          <p:spTgt spid="136"/>
                                        </p:tgtEl>
                                        <p:attrNameLst>
                                          <p:attrName>ppt_w</p:attrName>
                                        </p:attrNameLst>
                                      </p:cBhvr>
                                      <p:tavLst>
                                        <p:tav tm="0">
                                          <p:val>
                                            <p:fltVal val="0"/>
                                          </p:val>
                                        </p:tav>
                                        <p:tav tm="100000">
                                          <p:val>
                                            <p:strVal val="#ppt_w"/>
                                          </p:val>
                                        </p:tav>
                                      </p:tavLst>
                                    </p:anim>
                                    <p:anim calcmode="lin" valueType="num">
                                      <p:cBhvr>
                                        <p:cTn id="51" dur="500" fill="hold"/>
                                        <p:tgtEl>
                                          <p:spTgt spid="136"/>
                                        </p:tgtEl>
                                        <p:attrNameLst>
                                          <p:attrName>ppt_h</p:attrName>
                                        </p:attrNameLst>
                                      </p:cBhvr>
                                      <p:tavLst>
                                        <p:tav tm="0">
                                          <p:val>
                                            <p:fltVal val="0"/>
                                          </p:val>
                                        </p:tav>
                                        <p:tav tm="100000">
                                          <p:val>
                                            <p:strVal val="#ppt_h"/>
                                          </p:val>
                                        </p:tav>
                                      </p:tavLst>
                                    </p:anim>
                                    <p:animEffect transition="in" filter="fade">
                                      <p:cBhvr>
                                        <p:cTn id="52" dur="500"/>
                                        <p:tgtEl>
                                          <p:spTgt spid="136"/>
                                        </p:tgtEl>
                                      </p:cBhvr>
                                    </p:animEffect>
                                  </p:childTnLst>
                                </p:cTn>
                              </p:par>
                              <p:par>
                                <p:cTn id="53" presetID="53" presetClass="entr" presetSubtype="0" fill="hold" grpId="1" nodeType="withEffect">
                                  <p:stCondLst>
                                    <p:cond delay="0"/>
                                  </p:stCondLst>
                                  <p:childTnLst>
                                    <p:set>
                                      <p:cBhvr>
                                        <p:cTn id="54" dur="1" fill="hold">
                                          <p:stCondLst>
                                            <p:cond delay="0"/>
                                          </p:stCondLst>
                                        </p:cTn>
                                        <p:tgtEl>
                                          <p:spTgt spid="137"/>
                                        </p:tgtEl>
                                        <p:attrNameLst>
                                          <p:attrName>style.visibility</p:attrName>
                                        </p:attrNameLst>
                                      </p:cBhvr>
                                      <p:to>
                                        <p:strVal val="visible"/>
                                      </p:to>
                                    </p:set>
                                    <p:anim calcmode="lin" valueType="num">
                                      <p:cBhvr>
                                        <p:cTn id="55" dur="500" fill="hold"/>
                                        <p:tgtEl>
                                          <p:spTgt spid="137"/>
                                        </p:tgtEl>
                                        <p:attrNameLst>
                                          <p:attrName>ppt_w</p:attrName>
                                        </p:attrNameLst>
                                      </p:cBhvr>
                                      <p:tavLst>
                                        <p:tav tm="0">
                                          <p:val>
                                            <p:fltVal val="0"/>
                                          </p:val>
                                        </p:tav>
                                        <p:tav tm="100000">
                                          <p:val>
                                            <p:strVal val="#ppt_w"/>
                                          </p:val>
                                        </p:tav>
                                      </p:tavLst>
                                    </p:anim>
                                    <p:anim calcmode="lin" valueType="num">
                                      <p:cBhvr>
                                        <p:cTn id="56" dur="500" fill="hold"/>
                                        <p:tgtEl>
                                          <p:spTgt spid="137"/>
                                        </p:tgtEl>
                                        <p:attrNameLst>
                                          <p:attrName>ppt_h</p:attrName>
                                        </p:attrNameLst>
                                      </p:cBhvr>
                                      <p:tavLst>
                                        <p:tav tm="0">
                                          <p:val>
                                            <p:fltVal val="0"/>
                                          </p:val>
                                        </p:tav>
                                        <p:tav tm="100000">
                                          <p:val>
                                            <p:strVal val="#ppt_h"/>
                                          </p:val>
                                        </p:tav>
                                      </p:tavLst>
                                    </p:anim>
                                    <p:animEffect transition="in" filter="fade">
                                      <p:cBhvr>
                                        <p:cTn id="57" dur="500"/>
                                        <p:tgtEl>
                                          <p:spTgt spid="137"/>
                                        </p:tgtEl>
                                      </p:cBhvr>
                                    </p:animEffect>
                                  </p:childTnLst>
                                </p:cTn>
                              </p:par>
                              <p:par>
                                <p:cTn id="58" presetID="53" presetClass="entr" presetSubtype="0" fill="hold" grpId="1" nodeType="withEffect">
                                  <p:stCondLst>
                                    <p:cond delay="0"/>
                                  </p:stCondLst>
                                  <p:childTnLst>
                                    <p:set>
                                      <p:cBhvr>
                                        <p:cTn id="59" dur="1" fill="hold">
                                          <p:stCondLst>
                                            <p:cond delay="0"/>
                                          </p:stCondLst>
                                        </p:cTn>
                                        <p:tgtEl>
                                          <p:spTgt spid="138"/>
                                        </p:tgtEl>
                                        <p:attrNameLst>
                                          <p:attrName>style.visibility</p:attrName>
                                        </p:attrNameLst>
                                      </p:cBhvr>
                                      <p:to>
                                        <p:strVal val="visible"/>
                                      </p:to>
                                    </p:set>
                                    <p:anim calcmode="lin" valueType="num">
                                      <p:cBhvr>
                                        <p:cTn id="60" dur="500" fill="hold"/>
                                        <p:tgtEl>
                                          <p:spTgt spid="138"/>
                                        </p:tgtEl>
                                        <p:attrNameLst>
                                          <p:attrName>ppt_w</p:attrName>
                                        </p:attrNameLst>
                                      </p:cBhvr>
                                      <p:tavLst>
                                        <p:tav tm="0">
                                          <p:val>
                                            <p:fltVal val="0"/>
                                          </p:val>
                                        </p:tav>
                                        <p:tav tm="100000">
                                          <p:val>
                                            <p:strVal val="#ppt_w"/>
                                          </p:val>
                                        </p:tav>
                                      </p:tavLst>
                                    </p:anim>
                                    <p:anim calcmode="lin" valueType="num">
                                      <p:cBhvr>
                                        <p:cTn id="61" dur="500" fill="hold"/>
                                        <p:tgtEl>
                                          <p:spTgt spid="138"/>
                                        </p:tgtEl>
                                        <p:attrNameLst>
                                          <p:attrName>ppt_h</p:attrName>
                                        </p:attrNameLst>
                                      </p:cBhvr>
                                      <p:tavLst>
                                        <p:tav tm="0">
                                          <p:val>
                                            <p:fltVal val="0"/>
                                          </p:val>
                                        </p:tav>
                                        <p:tav tm="100000">
                                          <p:val>
                                            <p:strVal val="#ppt_h"/>
                                          </p:val>
                                        </p:tav>
                                      </p:tavLst>
                                    </p:anim>
                                    <p:animEffect transition="in" filter="fade">
                                      <p:cBhvr>
                                        <p:cTn id="62" dur="500"/>
                                        <p:tgtEl>
                                          <p:spTgt spid="138"/>
                                        </p:tgtEl>
                                      </p:cBhvr>
                                    </p:animEffect>
                                  </p:childTnLst>
                                </p:cTn>
                              </p:par>
                              <p:par>
                                <p:cTn id="63" presetID="53" presetClass="entr" presetSubtype="0" fill="hold" grpId="1" nodeType="withEffect">
                                  <p:stCondLst>
                                    <p:cond delay="0"/>
                                  </p:stCondLst>
                                  <p:childTnLst>
                                    <p:set>
                                      <p:cBhvr>
                                        <p:cTn id="64" dur="1" fill="hold">
                                          <p:stCondLst>
                                            <p:cond delay="0"/>
                                          </p:stCondLst>
                                        </p:cTn>
                                        <p:tgtEl>
                                          <p:spTgt spid="139"/>
                                        </p:tgtEl>
                                        <p:attrNameLst>
                                          <p:attrName>style.visibility</p:attrName>
                                        </p:attrNameLst>
                                      </p:cBhvr>
                                      <p:to>
                                        <p:strVal val="visible"/>
                                      </p:to>
                                    </p:set>
                                    <p:anim calcmode="lin" valueType="num">
                                      <p:cBhvr>
                                        <p:cTn id="65" dur="500" fill="hold"/>
                                        <p:tgtEl>
                                          <p:spTgt spid="139"/>
                                        </p:tgtEl>
                                        <p:attrNameLst>
                                          <p:attrName>ppt_w</p:attrName>
                                        </p:attrNameLst>
                                      </p:cBhvr>
                                      <p:tavLst>
                                        <p:tav tm="0">
                                          <p:val>
                                            <p:fltVal val="0"/>
                                          </p:val>
                                        </p:tav>
                                        <p:tav tm="100000">
                                          <p:val>
                                            <p:strVal val="#ppt_w"/>
                                          </p:val>
                                        </p:tav>
                                      </p:tavLst>
                                    </p:anim>
                                    <p:anim calcmode="lin" valueType="num">
                                      <p:cBhvr>
                                        <p:cTn id="66" dur="500" fill="hold"/>
                                        <p:tgtEl>
                                          <p:spTgt spid="139"/>
                                        </p:tgtEl>
                                        <p:attrNameLst>
                                          <p:attrName>ppt_h</p:attrName>
                                        </p:attrNameLst>
                                      </p:cBhvr>
                                      <p:tavLst>
                                        <p:tav tm="0">
                                          <p:val>
                                            <p:fltVal val="0"/>
                                          </p:val>
                                        </p:tav>
                                        <p:tav tm="100000">
                                          <p:val>
                                            <p:strVal val="#ppt_h"/>
                                          </p:val>
                                        </p:tav>
                                      </p:tavLst>
                                    </p:anim>
                                    <p:animEffect transition="in" filter="fade">
                                      <p:cBhvr>
                                        <p:cTn id="67" dur="500"/>
                                        <p:tgtEl>
                                          <p:spTgt spid="139"/>
                                        </p:tgtEl>
                                      </p:cBhvr>
                                    </p:animEffect>
                                  </p:childTnLst>
                                </p:cTn>
                              </p:par>
                              <p:par>
                                <p:cTn id="68" presetID="53" presetClass="entr" presetSubtype="0" fill="hold" grpId="1" nodeType="withEffect">
                                  <p:stCondLst>
                                    <p:cond delay="0"/>
                                  </p:stCondLst>
                                  <p:childTnLst>
                                    <p:set>
                                      <p:cBhvr>
                                        <p:cTn id="69" dur="1" fill="hold">
                                          <p:stCondLst>
                                            <p:cond delay="0"/>
                                          </p:stCondLst>
                                        </p:cTn>
                                        <p:tgtEl>
                                          <p:spTgt spid="140"/>
                                        </p:tgtEl>
                                        <p:attrNameLst>
                                          <p:attrName>style.visibility</p:attrName>
                                        </p:attrNameLst>
                                      </p:cBhvr>
                                      <p:to>
                                        <p:strVal val="visible"/>
                                      </p:to>
                                    </p:set>
                                    <p:anim calcmode="lin" valueType="num">
                                      <p:cBhvr>
                                        <p:cTn id="70" dur="500" fill="hold"/>
                                        <p:tgtEl>
                                          <p:spTgt spid="140"/>
                                        </p:tgtEl>
                                        <p:attrNameLst>
                                          <p:attrName>ppt_w</p:attrName>
                                        </p:attrNameLst>
                                      </p:cBhvr>
                                      <p:tavLst>
                                        <p:tav tm="0">
                                          <p:val>
                                            <p:fltVal val="0"/>
                                          </p:val>
                                        </p:tav>
                                        <p:tav tm="100000">
                                          <p:val>
                                            <p:strVal val="#ppt_w"/>
                                          </p:val>
                                        </p:tav>
                                      </p:tavLst>
                                    </p:anim>
                                    <p:anim calcmode="lin" valueType="num">
                                      <p:cBhvr>
                                        <p:cTn id="71" dur="500" fill="hold"/>
                                        <p:tgtEl>
                                          <p:spTgt spid="140"/>
                                        </p:tgtEl>
                                        <p:attrNameLst>
                                          <p:attrName>ppt_h</p:attrName>
                                        </p:attrNameLst>
                                      </p:cBhvr>
                                      <p:tavLst>
                                        <p:tav tm="0">
                                          <p:val>
                                            <p:fltVal val="0"/>
                                          </p:val>
                                        </p:tav>
                                        <p:tav tm="100000">
                                          <p:val>
                                            <p:strVal val="#ppt_h"/>
                                          </p:val>
                                        </p:tav>
                                      </p:tavLst>
                                    </p:anim>
                                    <p:animEffect transition="in" filter="fade">
                                      <p:cBhvr>
                                        <p:cTn id="72" dur="500"/>
                                        <p:tgtEl>
                                          <p:spTgt spid="140"/>
                                        </p:tgtEl>
                                      </p:cBhvr>
                                    </p:animEffect>
                                  </p:childTnLst>
                                </p:cTn>
                              </p:par>
                              <p:par>
                                <p:cTn id="73" presetID="53" presetClass="entr" presetSubtype="0" fill="hold" grpId="1" nodeType="withEffect">
                                  <p:stCondLst>
                                    <p:cond delay="0"/>
                                  </p:stCondLst>
                                  <p:childTnLst>
                                    <p:set>
                                      <p:cBhvr>
                                        <p:cTn id="74" dur="1" fill="hold">
                                          <p:stCondLst>
                                            <p:cond delay="0"/>
                                          </p:stCondLst>
                                        </p:cTn>
                                        <p:tgtEl>
                                          <p:spTgt spid="141"/>
                                        </p:tgtEl>
                                        <p:attrNameLst>
                                          <p:attrName>style.visibility</p:attrName>
                                        </p:attrNameLst>
                                      </p:cBhvr>
                                      <p:to>
                                        <p:strVal val="visible"/>
                                      </p:to>
                                    </p:set>
                                    <p:anim calcmode="lin" valueType="num">
                                      <p:cBhvr>
                                        <p:cTn id="75" dur="500" fill="hold"/>
                                        <p:tgtEl>
                                          <p:spTgt spid="141"/>
                                        </p:tgtEl>
                                        <p:attrNameLst>
                                          <p:attrName>ppt_w</p:attrName>
                                        </p:attrNameLst>
                                      </p:cBhvr>
                                      <p:tavLst>
                                        <p:tav tm="0">
                                          <p:val>
                                            <p:fltVal val="0"/>
                                          </p:val>
                                        </p:tav>
                                        <p:tav tm="100000">
                                          <p:val>
                                            <p:strVal val="#ppt_w"/>
                                          </p:val>
                                        </p:tav>
                                      </p:tavLst>
                                    </p:anim>
                                    <p:anim calcmode="lin" valueType="num">
                                      <p:cBhvr>
                                        <p:cTn id="76" dur="500" fill="hold"/>
                                        <p:tgtEl>
                                          <p:spTgt spid="141"/>
                                        </p:tgtEl>
                                        <p:attrNameLst>
                                          <p:attrName>ppt_h</p:attrName>
                                        </p:attrNameLst>
                                      </p:cBhvr>
                                      <p:tavLst>
                                        <p:tav tm="0">
                                          <p:val>
                                            <p:fltVal val="0"/>
                                          </p:val>
                                        </p:tav>
                                        <p:tav tm="100000">
                                          <p:val>
                                            <p:strVal val="#ppt_h"/>
                                          </p:val>
                                        </p:tav>
                                      </p:tavLst>
                                    </p:anim>
                                    <p:animEffect transition="in" filter="fade">
                                      <p:cBhvr>
                                        <p:cTn id="77" dur="500"/>
                                        <p:tgtEl>
                                          <p:spTgt spid="141"/>
                                        </p:tgtEl>
                                      </p:cBhvr>
                                    </p:animEffect>
                                  </p:childTnLst>
                                </p:cTn>
                              </p:par>
                              <p:par>
                                <p:cTn id="78" presetID="53" presetClass="entr" presetSubtype="0" fill="hold" nodeType="withEffect">
                                  <p:stCondLst>
                                    <p:cond delay="0"/>
                                  </p:stCondLst>
                                  <p:childTnLst>
                                    <p:set>
                                      <p:cBhvr>
                                        <p:cTn id="79" dur="1" fill="hold">
                                          <p:stCondLst>
                                            <p:cond delay="0"/>
                                          </p:stCondLst>
                                        </p:cTn>
                                        <p:tgtEl>
                                          <p:spTgt spid="2"/>
                                        </p:tgtEl>
                                        <p:attrNameLst>
                                          <p:attrName>style.visibility</p:attrName>
                                        </p:attrNameLst>
                                      </p:cBhvr>
                                      <p:to>
                                        <p:strVal val="visible"/>
                                      </p:to>
                                    </p:set>
                                    <p:anim calcmode="lin" valueType="num">
                                      <p:cBhvr>
                                        <p:cTn id="80" dur="500" fill="hold"/>
                                        <p:tgtEl>
                                          <p:spTgt spid="2"/>
                                        </p:tgtEl>
                                        <p:attrNameLst>
                                          <p:attrName>ppt_w</p:attrName>
                                        </p:attrNameLst>
                                      </p:cBhvr>
                                      <p:tavLst>
                                        <p:tav tm="0">
                                          <p:val>
                                            <p:fltVal val="0"/>
                                          </p:val>
                                        </p:tav>
                                        <p:tav tm="100000">
                                          <p:val>
                                            <p:strVal val="#ppt_w"/>
                                          </p:val>
                                        </p:tav>
                                      </p:tavLst>
                                    </p:anim>
                                    <p:anim calcmode="lin" valueType="num">
                                      <p:cBhvr>
                                        <p:cTn id="81" dur="500" fill="hold"/>
                                        <p:tgtEl>
                                          <p:spTgt spid="2"/>
                                        </p:tgtEl>
                                        <p:attrNameLst>
                                          <p:attrName>ppt_h</p:attrName>
                                        </p:attrNameLst>
                                      </p:cBhvr>
                                      <p:tavLst>
                                        <p:tav tm="0">
                                          <p:val>
                                            <p:fltVal val="0"/>
                                          </p:val>
                                        </p:tav>
                                        <p:tav tm="100000">
                                          <p:val>
                                            <p:strVal val="#ppt_h"/>
                                          </p:val>
                                        </p:tav>
                                      </p:tavLst>
                                    </p:anim>
                                    <p:animEffect transition="in" filter="fade">
                                      <p:cBhvr>
                                        <p:cTn id="82" dur="500"/>
                                        <p:tgtEl>
                                          <p:spTgt spid="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63" presetClass="path" presetSubtype="0" repeatCount="indefinite" accel="50000" fill="hold" nodeType="clickEffect">
                                  <p:stCondLst>
                                    <p:cond delay="0"/>
                                  </p:stCondLst>
                                  <p:childTnLst>
                                    <p:animMotion origin="layout" path="M 2.77778E-7 -1.56069E-6 L 0.1658 -1.56069E-6 " pathEditMode="relative" rAng="0" ptsTypes="AA">
                                      <p:cBhvr>
                                        <p:cTn id="86" dur="5000" fill="hold"/>
                                        <p:tgtEl>
                                          <p:spTgt spid="2"/>
                                        </p:tgtEl>
                                        <p:attrNameLst>
                                          <p:attrName>ppt_x</p:attrName>
                                          <p:attrName>ppt_y</p:attrName>
                                        </p:attrNameLst>
                                      </p:cBhvr>
                                      <p:rCtr x="8281" y="0"/>
                                    </p:animMotion>
                                  </p:childTnLst>
                                </p:cTn>
                              </p:par>
                              <p:par>
                                <p:cTn id="87" presetID="63" presetClass="path" presetSubtype="0" repeatCount="indefinite" accel="50000" fill="hold" grpId="0" nodeType="withEffect">
                                  <p:stCondLst>
                                    <p:cond delay="0"/>
                                  </p:stCondLst>
                                  <p:childTnLst>
                                    <p:animMotion origin="layout" path="M 0.00052 -0.00115 L 0.13941 -0.00115 " pathEditMode="relative" rAng="0" ptsTypes="AA">
                                      <p:cBhvr>
                                        <p:cTn id="88" dur="5000" fill="hold"/>
                                        <p:tgtEl>
                                          <p:spTgt spid="131"/>
                                        </p:tgtEl>
                                        <p:attrNameLst>
                                          <p:attrName>ppt_x</p:attrName>
                                          <p:attrName>ppt_y</p:attrName>
                                        </p:attrNameLst>
                                      </p:cBhvr>
                                      <p:rCtr x="6944" y="0"/>
                                    </p:animMotion>
                                  </p:childTnLst>
                                </p:cTn>
                              </p:par>
                              <p:par>
                                <p:cTn id="89" presetID="63" presetClass="path" presetSubtype="0" repeatCount="indefinite" accel="50000" fill="hold" grpId="0" nodeType="withEffect">
                                  <p:stCondLst>
                                    <p:cond delay="0"/>
                                  </p:stCondLst>
                                  <p:childTnLst>
                                    <p:animMotion origin="layout" path="M -0.00087 -0.00162 L 0.13333 -0.00162 " pathEditMode="relative" rAng="0" ptsTypes="AA">
                                      <p:cBhvr>
                                        <p:cTn id="90" dur="5000" fill="hold"/>
                                        <p:tgtEl>
                                          <p:spTgt spid="132"/>
                                        </p:tgtEl>
                                        <p:attrNameLst>
                                          <p:attrName>ppt_x</p:attrName>
                                          <p:attrName>ppt_y</p:attrName>
                                        </p:attrNameLst>
                                      </p:cBhvr>
                                      <p:rCtr x="6701" y="0"/>
                                    </p:animMotion>
                                  </p:childTnLst>
                                </p:cTn>
                              </p:par>
                              <p:par>
                                <p:cTn id="91" presetID="63" presetClass="path" presetSubtype="0" repeatCount="indefinite" accel="50000" fill="hold" grpId="0" nodeType="withEffect">
                                  <p:stCondLst>
                                    <p:cond delay="0"/>
                                  </p:stCondLst>
                                  <p:childTnLst>
                                    <p:animMotion origin="layout" path="M 0.00313 -0.00208 L 0.10695 -0.00208 " pathEditMode="relative" rAng="0" ptsTypes="AA">
                                      <p:cBhvr>
                                        <p:cTn id="92" dur="5000" fill="hold"/>
                                        <p:tgtEl>
                                          <p:spTgt spid="133"/>
                                        </p:tgtEl>
                                        <p:attrNameLst>
                                          <p:attrName>ppt_x</p:attrName>
                                          <p:attrName>ppt_y</p:attrName>
                                        </p:attrNameLst>
                                      </p:cBhvr>
                                      <p:rCtr x="5191" y="0"/>
                                    </p:animMotion>
                                  </p:childTnLst>
                                </p:cTn>
                              </p:par>
                              <p:par>
                                <p:cTn id="93" presetID="63" presetClass="path" presetSubtype="0" repeatCount="indefinite" accel="50000" fill="hold" grpId="0" nodeType="withEffect">
                                  <p:stCondLst>
                                    <p:cond delay="0"/>
                                  </p:stCondLst>
                                  <p:childTnLst>
                                    <p:animMotion origin="layout" path="M 4.16667E-6 3.93064E-6 L 0.08177 3.93064E-6 " pathEditMode="relative" rAng="0" ptsTypes="AA">
                                      <p:cBhvr>
                                        <p:cTn id="94" dur="5000" fill="hold"/>
                                        <p:tgtEl>
                                          <p:spTgt spid="134"/>
                                        </p:tgtEl>
                                        <p:attrNameLst>
                                          <p:attrName>ppt_x</p:attrName>
                                          <p:attrName>ppt_y</p:attrName>
                                        </p:attrNameLst>
                                      </p:cBhvr>
                                      <p:rCtr x="4080" y="0"/>
                                    </p:animMotion>
                                  </p:childTnLst>
                                </p:cTn>
                              </p:par>
                              <p:par>
                                <p:cTn id="95" presetID="63" presetClass="path" presetSubtype="0" repeatCount="indefinite" accel="50000" fill="hold" grpId="0" nodeType="withEffect">
                                  <p:stCondLst>
                                    <p:cond delay="0"/>
                                  </p:stCondLst>
                                  <p:childTnLst>
                                    <p:animMotion origin="layout" path="M 0.00191 -0.00069 L 0.08212 -0.00069 " pathEditMode="relative" rAng="0" ptsTypes="AA">
                                      <p:cBhvr>
                                        <p:cTn id="96" dur="5000" fill="hold"/>
                                        <p:tgtEl>
                                          <p:spTgt spid="135"/>
                                        </p:tgtEl>
                                        <p:attrNameLst>
                                          <p:attrName>ppt_x</p:attrName>
                                          <p:attrName>ppt_y</p:attrName>
                                        </p:attrNameLst>
                                      </p:cBhvr>
                                      <p:rCtr x="4010" y="0"/>
                                    </p:animMotion>
                                  </p:childTnLst>
                                </p:cTn>
                              </p:par>
                              <p:par>
                                <p:cTn id="97" presetID="63" presetClass="path" presetSubtype="0" repeatCount="indefinite" accel="50000" fill="hold" grpId="0" nodeType="withEffect">
                                  <p:stCondLst>
                                    <p:cond delay="0"/>
                                  </p:stCondLst>
                                  <p:childTnLst>
                                    <p:animMotion origin="layout" path="M -0.0007 -0.00046 L 0.05885 -0.00046 " pathEditMode="relative" rAng="0" ptsTypes="AA">
                                      <p:cBhvr>
                                        <p:cTn id="98" dur="5000" fill="hold"/>
                                        <p:tgtEl>
                                          <p:spTgt spid="136"/>
                                        </p:tgtEl>
                                        <p:attrNameLst>
                                          <p:attrName>ppt_x</p:attrName>
                                          <p:attrName>ppt_y</p:attrName>
                                        </p:attrNameLst>
                                      </p:cBhvr>
                                      <p:rCtr x="2969" y="0"/>
                                    </p:animMotion>
                                  </p:childTnLst>
                                </p:cTn>
                              </p:par>
                              <p:par>
                                <p:cTn id="99" presetID="63" presetClass="path" presetSubtype="0" repeatCount="indefinite" accel="50000" fill="hold" grpId="0" nodeType="withEffect">
                                  <p:stCondLst>
                                    <p:cond delay="0"/>
                                  </p:stCondLst>
                                  <p:childTnLst>
                                    <p:animMotion origin="layout" path="M 0.00208 -0.00115 L 0.0441 -0.00115 " pathEditMode="relative" rAng="0" ptsTypes="AA">
                                      <p:cBhvr>
                                        <p:cTn id="100" dur="5000" fill="hold"/>
                                        <p:tgtEl>
                                          <p:spTgt spid="137"/>
                                        </p:tgtEl>
                                        <p:attrNameLst>
                                          <p:attrName>ppt_x</p:attrName>
                                          <p:attrName>ppt_y</p:attrName>
                                        </p:attrNameLst>
                                      </p:cBhvr>
                                      <p:rCtr x="2101" y="0"/>
                                    </p:animMotion>
                                  </p:childTnLst>
                                </p:cTn>
                              </p:par>
                              <p:par>
                                <p:cTn id="101" presetID="63" presetClass="path" presetSubtype="0" repeatCount="indefinite" accel="50000" fill="hold" grpId="0" nodeType="withEffect">
                                  <p:stCondLst>
                                    <p:cond delay="0"/>
                                  </p:stCondLst>
                                  <p:childTnLst>
                                    <p:animMotion origin="layout" path="M 1.11111E-6 -1.21387E-6 L 0.03889 -1.21387E-6 " pathEditMode="relative" rAng="0" ptsTypes="AA">
                                      <p:cBhvr>
                                        <p:cTn id="102" dur="5000" fill="hold"/>
                                        <p:tgtEl>
                                          <p:spTgt spid="138"/>
                                        </p:tgtEl>
                                        <p:attrNameLst>
                                          <p:attrName>ppt_x</p:attrName>
                                          <p:attrName>ppt_y</p:attrName>
                                        </p:attrNameLst>
                                      </p:cBhvr>
                                      <p:rCtr x="1944" y="0"/>
                                    </p:animMotion>
                                  </p:childTnLst>
                                </p:cTn>
                              </p:par>
                              <p:par>
                                <p:cTn id="103" presetID="63" presetClass="path" presetSubtype="0" repeatCount="indefinite" accel="50000" fill="hold" grpId="0" nodeType="withEffect">
                                  <p:stCondLst>
                                    <p:cond delay="0"/>
                                  </p:stCondLst>
                                  <p:childTnLst>
                                    <p:animMotion origin="layout" path="M 0.00087 -0.00162 L 0.02882 -0.00162 " pathEditMode="relative" rAng="0" ptsTypes="AA">
                                      <p:cBhvr>
                                        <p:cTn id="104" dur="5000" fill="hold"/>
                                        <p:tgtEl>
                                          <p:spTgt spid="139"/>
                                        </p:tgtEl>
                                        <p:attrNameLst>
                                          <p:attrName>ppt_x</p:attrName>
                                          <p:attrName>ppt_y</p:attrName>
                                        </p:attrNameLst>
                                      </p:cBhvr>
                                      <p:rCtr x="1389" y="0"/>
                                    </p:animMotion>
                                  </p:childTnLst>
                                </p:cTn>
                              </p:par>
                              <p:par>
                                <p:cTn id="105" presetID="63" presetClass="path" presetSubtype="0" repeatCount="indefinite" accel="50000" fill="hold" grpId="0" nodeType="withEffect">
                                  <p:stCondLst>
                                    <p:cond delay="0"/>
                                  </p:stCondLst>
                                  <p:childTnLst>
                                    <p:animMotion origin="layout" path="M -3.05556E-6 3.00578E-6 L 0.01684 0.00023 " pathEditMode="relative" rAng="0" ptsTypes="AA">
                                      <p:cBhvr>
                                        <p:cTn id="106" dur="5000" fill="hold"/>
                                        <p:tgtEl>
                                          <p:spTgt spid="140"/>
                                        </p:tgtEl>
                                        <p:attrNameLst>
                                          <p:attrName>ppt_x</p:attrName>
                                          <p:attrName>ppt_y</p:attrName>
                                        </p:attrNameLst>
                                      </p:cBhvr>
                                      <p:rCtr x="833" y="0"/>
                                    </p:animMotion>
                                  </p:childTnLst>
                                </p:cTn>
                              </p:par>
                              <p:par>
                                <p:cTn id="107" presetID="63" presetClass="path" presetSubtype="0" repeatCount="indefinite" accel="50000" fill="hold" grpId="0" nodeType="withEffect">
                                  <p:stCondLst>
                                    <p:cond delay="0"/>
                                  </p:stCondLst>
                                  <p:childTnLst>
                                    <p:animMotion origin="layout" path="M -3.05556E-6 -2.13873E-6 L 0.01997 0.00023 " pathEditMode="relative" rAng="0" ptsTypes="AA">
                                      <p:cBhvr>
                                        <p:cTn id="108" dur="5000" fill="hold"/>
                                        <p:tgtEl>
                                          <p:spTgt spid="141"/>
                                        </p:tgtEl>
                                        <p:attrNameLst>
                                          <p:attrName>ppt_x</p:attrName>
                                          <p:attrName>ppt_y</p:attrName>
                                        </p:attrNameLst>
                                      </p:cBhvr>
                                      <p:rCtr x="990" y="0"/>
                                    </p:animMotion>
                                  </p:childTnLst>
                                </p:cTn>
                              </p:par>
                              <p:par>
                                <p:cTn id="109" presetID="10" presetClass="entr" presetSubtype="0" repeatCount="indefinite" fill="hold" nodeType="withEffect">
                                  <p:stCondLst>
                                    <p:cond delay="0"/>
                                  </p:stCondLst>
                                  <p:childTnLst>
                                    <p:set>
                                      <p:cBhvr>
                                        <p:cTn id="110" dur="1" fill="hold">
                                          <p:stCondLst>
                                            <p:cond delay="0"/>
                                          </p:stCondLst>
                                        </p:cTn>
                                        <p:tgtEl>
                                          <p:spTgt spid="3"/>
                                        </p:tgtEl>
                                        <p:attrNameLst>
                                          <p:attrName>style.visibility</p:attrName>
                                        </p:attrNameLst>
                                      </p:cBhvr>
                                      <p:to>
                                        <p:strVal val="visible"/>
                                      </p:to>
                                    </p:set>
                                    <p:animEffect transition="in" filter="fade">
                                      <p:cBhvr>
                                        <p:cTn id="111" dur="5000"/>
                                        <p:tgtEl>
                                          <p:spTgt spid="3"/>
                                        </p:tgtEl>
                                      </p:cBhvr>
                                    </p:animEffect>
                                  </p:childTnLst>
                                </p:cTn>
                              </p:par>
                              <p:par>
                                <p:cTn id="112" presetID="63" presetClass="path" presetSubtype="0" repeatCount="indefinite" accel="50000" fill="hold" nodeType="withEffect">
                                  <p:stCondLst>
                                    <p:cond delay="0"/>
                                  </p:stCondLst>
                                  <p:childTnLst>
                                    <p:animMotion origin="layout" path="M 3.05556E-6 3.2948E-6 L 0.19271 3.2948E-6 " pathEditMode="relative" rAng="0" ptsTypes="AA">
                                      <p:cBhvr>
                                        <p:cTn id="113" dur="5000" fill="hold"/>
                                        <p:tgtEl>
                                          <p:spTgt spid="3"/>
                                        </p:tgtEl>
                                        <p:attrNameLst>
                                          <p:attrName>ppt_x</p:attrName>
                                          <p:attrName>ppt_y</p:attrName>
                                        </p:attrNameLst>
                                      </p:cBhvr>
                                      <p:rCtr x="963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P spid="131" grpId="1" animBg="1"/>
      <p:bldP spid="132" grpId="0" animBg="1"/>
      <p:bldP spid="132" grpId="1" animBg="1"/>
      <p:bldP spid="133" grpId="0" animBg="1"/>
      <p:bldP spid="133" grpId="1" animBg="1"/>
      <p:bldP spid="134" grpId="0" animBg="1"/>
      <p:bldP spid="134" grpId="1" animBg="1"/>
      <p:bldP spid="135" grpId="0" animBg="1"/>
      <p:bldP spid="135" grpId="1" animBg="1"/>
      <p:bldP spid="136" grpId="0" animBg="1"/>
      <p:bldP spid="136" grpId="1" animBg="1"/>
      <p:bldP spid="137" grpId="0" animBg="1"/>
      <p:bldP spid="137" grpId="1" animBg="1"/>
      <p:bldP spid="138" grpId="0" animBg="1"/>
      <p:bldP spid="138" grpId="1" animBg="1"/>
      <p:bldP spid="139" grpId="0" animBg="1"/>
      <p:bldP spid="139" grpId="1" animBg="1"/>
      <p:bldP spid="140" grpId="0" animBg="1"/>
      <p:bldP spid="140" grpId="1" animBg="1"/>
      <p:bldP spid="141" grpId="0" animBg="1"/>
      <p:bldP spid="141" grpId="1"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Rectangle 2"/>
          <p:cNvSpPr>
            <a:spLocks noChangeArrowheads="1"/>
          </p:cNvSpPr>
          <p:nvPr/>
        </p:nvSpPr>
        <p:spPr bwMode="auto">
          <a:xfrm>
            <a:off x="682625" y="5254625"/>
            <a:ext cx="7777163" cy="1603375"/>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10000"/>
              </a:spcBef>
              <a:buFontTx/>
              <a:buNone/>
            </a:pPr>
            <a:r>
              <a:rPr lang="en-US" altLang="en-US" sz="2400" b="1" i="1" dirty="0"/>
              <a:t>FYI</a:t>
            </a:r>
          </a:p>
          <a:p>
            <a:pPr>
              <a:spcBef>
                <a:spcPct val="10000"/>
              </a:spcBef>
              <a:buFontTx/>
              <a:buNone/>
            </a:pPr>
            <a:r>
              <a:rPr lang="en-US" altLang="en-US" sz="2400" b="1" dirty="0">
                <a:sym typeface="Symbol" pitchFamily="18" charset="2"/>
              </a:rPr>
              <a:t></a:t>
            </a:r>
            <a:r>
              <a:rPr lang="en-US" altLang="en-US" sz="2400" dirty="0">
                <a:sym typeface="Symbol" pitchFamily="18" charset="2"/>
              </a:rPr>
              <a:t>Thus, although the electrons have a very high velocity, the net result at the macroscopic </a:t>
            </a:r>
            <a:r>
              <a:rPr lang="en-US" altLang="en-US" sz="2400" dirty="0" smtClean="0">
                <a:sym typeface="Symbol" pitchFamily="18" charset="2"/>
              </a:rPr>
              <a:t>level </a:t>
            </a:r>
            <a:r>
              <a:rPr lang="en-US" altLang="en-US" sz="2400" dirty="0">
                <a:sym typeface="Symbol" pitchFamily="18" charset="2"/>
              </a:rPr>
              <a:t>is that there is no net electron migration.</a:t>
            </a:r>
          </a:p>
        </p:txBody>
      </p:sp>
      <p:sp>
        <p:nvSpPr>
          <p:cNvPr id="122" name="Rectangle 2"/>
          <p:cNvSpPr>
            <a:spLocks noChangeArrowheads="1"/>
          </p:cNvSpPr>
          <p:nvPr/>
        </p:nvSpPr>
        <p:spPr bwMode="auto">
          <a:xfrm>
            <a:off x="685800" y="1549400"/>
            <a:ext cx="7772400" cy="3748088"/>
          </a:xfrm>
          <a:prstGeom prst="rect">
            <a:avLst/>
          </a:prstGeom>
          <a:solidFill>
            <a:srgbClr val="EAEAEA"/>
          </a:solidFill>
          <a:ln w="9525">
            <a:noFill/>
            <a:miter lim="800000"/>
            <a:headEnd/>
            <a:tailEnd/>
          </a:ln>
        </p:spPr>
        <p:txBody>
          <a:bodyPr/>
          <a:lstStyle/>
          <a:p>
            <a:pPr>
              <a:defRPr/>
            </a:pPr>
            <a:r>
              <a:rPr lang="en-US" altLang="en-US" i="1" dirty="0">
                <a:solidFill>
                  <a:schemeClr val="accent2"/>
                </a:solidFill>
              </a:rPr>
              <a:t>Drift velocity</a:t>
            </a:r>
            <a:endParaRPr lang="en-US" altLang="en-US" dirty="0"/>
          </a:p>
          <a:p>
            <a:pPr>
              <a:defRPr/>
            </a:pPr>
            <a:r>
              <a:rPr lang="en-US" dirty="0">
                <a:solidFill>
                  <a:srgbClr val="000000"/>
                </a:solidFill>
                <a:latin typeface="+mn-lt"/>
                <a:cs typeface="Times New Roman" pitchFamily="18" charset="0"/>
                <a:sym typeface="Symbol" pitchFamily="18" charset="2"/>
              </a:rPr>
              <a:t></a:t>
            </a:r>
            <a:r>
              <a:rPr lang="en-US" dirty="0">
                <a:latin typeface="+mn-lt"/>
              </a:rPr>
              <a:t>In a metal, free                                                               electrons move                                                                       </a:t>
            </a:r>
            <a:r>
              <a:rPr lang="en-US" dirty="0"/>
              <a:t>very </a:t>
            </a:r>
            <a:r>
              <a:rPr lang="en-US" dirty="0">
                <a:latin typeface="+mn-lt"/>
              </a:rPr>
              <a:t>rapidly, but                                                               collide constantly                                                                  with the atoms in                                                                   the crystalline lattice                                                                          structure of the metal.</a:t>
            </a:r>
          </a:p>
          <a:p>
            <a:pPr eaLnBrk="0" hangingPunct="0">
              <a:lnSpc>
                <a:spcPct val="90000"/>
              </a:lnSpc>
              <a:spcBef>
                <a:spcPct val="20000"/>
              </a:spcBef>
              <a:defRPr/>
            </a:pPr>
            <a:r>
              <a:rPr lang="en-US" dirty="0">
                <a:solidFill>
                  <a:srgbClr val="000000"/>
                </a:solidFill>
                <a:latin typeface="+mn-lt"/>
                <a:cs typeface="Times New Roman" pitchFamily="18" charset="0"/>
                <a:sym typeface="Symbol" pitchFamily="18" charset="2"/>
              </a:rPr>
              <a:t></a:t>
            </a:r>
            <a:r>
              <a:rPr lang="en-US" dirty="0">
                <a:latin typeface="+mn-lt"/>
              </a:rPr>
              <a:t>Note that through any cross-section of the conductor, the net current is zero.</a:t>
            </a:r>
            <a:endParaRPr lang="en-US" sz="2000" b="1" dirty="0">
              <a:latin typeface="+mn-lt"/>
              <a:sym typeface="Symbol" pitchFamily="18" charset="2"/>
            </a:endParaRPr>
          </a:p>
        </p:txBody>
      </p:sp>
      <p:grpSp>
        <p:nvGrpSpPr>
          <p:cNvPr id="2" name="Group 4"/>
          <p:cNvGrpSpPr>
            <a:grpSpLocks/>
          </p:cNvGrpSpPr>
          <p:nvPr/>
        </p:nvGrpSpPr>
        <p:grpSpPr bwMode="auto">
          <a:xfrm>
            <a:off x="3194050" y="2446338"/>
            <a:ext cx="5557838" cy="1001712"/>
            <a:chOff x="846" y="1949"/>
            <a:chExt cx="3501" cy="631"/>
          </a:xfrm>
        </p:grpSpPr>
        <p:sp>
          <p:nvSpPr>
            <p:cNvPr id="65550" name="AutoShape 5"/>
            <p:cNvSpPr>
              <a:spLocks noChangeArrowheads="1"/>
            </p:cNvSpPr>
            <p:nvPr/>
          </p:nvSpPr>
          <p:spPr bwMode="auto">
            <a:xfrm>
              <a:off x="846" y="1965"/>
              <a:ext cx="3501" cy="615"/>
            </a:xfrm>
            <a:prstGeom prst="parallelogram">
              <a:avLst>
                <a:gd name="adj" fmla="val 142317"/>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65551" name="Group 6"/>
            <p:cNvGrpSpPr>
              <a:grpSpLocks/>
            </p:cNvGrpSpPr>
            <p:nvPr/>
          </p:nvGrpSpPr>
          <p:grpSpPr bwMode="auto">
            <a:xfrm>
              <a:off x="1108" y="2381"/>
              <a:ext cx="327" cy="162"/>
              <a:chOff x="1171" y="2998"/>
              <a:chExt cx="799" cy="395"/>
            </a:xfrm>
          </p:grpSpPr>
          <p:sp>
            <p:nvSpPr>
              <p:cNvPr id="65650" name="Oval 7"/>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51" name="Oval 8"/>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52" name="Oval 9"/>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53" name="Oval 10"/>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54" name="Oval 11"/>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55" name="Oval 12"/>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5552" name="Group 13"/>
            <p:cNvGrpSpPr>
              <a:grpSpLocks/>
            </p:cNvGrpSpPr>
            <p:nvPr/>
          </p:nvGrpSpPr>
          <p:grpSpPr bwMode="auto">
            <a:xfrm>
              <a:off x="1377" y="2189"/>
              <a:ext cx="327" cy="162"/>
              <a:chOff x="1171" y="2998"/>
              <a:chExt cx="799" cy="395"/>
            </a:xfrm>
          </p:grpSpPr>
          <p:sp>
            <p:nvSpPr>
              <p:cNvPr id="65644" name="Oval 14"/>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45" name="Oval 15"/>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46" name="Oval 16"/>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47" name="Oval 17"/>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48" name="Oval 18"/>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49" name="Oval 19"/>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5553" name="Group 20"/>
            <p:cNvGrpSpPr>
              <a:grpSpLocks/>
            </p:cNvGrpSpPr>
            <p:nvPr/>
          </p:nvGrpSpPr>
          <p:grpSpPr bwMode="auto">
            <a:xfrm>
              <a:off x="1657" y="2004"/>
              <a:ext cx="327" cy="162"/>
              <a:chOff x="1171" y="2998"/>
              <a:chExt cx="799" cy="395"/>
            </a:xfrm>
          </p:grpSpPr>
          <p:sp>
            <p:nvSpPr>
              <p:cNvPr id="65638" name="Oval 21"/>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39" name="Oval 22"/>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40" name="Oval 23"/>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41" name="Oval 24"/>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42" name="Oval 25"/>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43" name="Oval 26"/>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5554" name="Group 27"/>
            <p:cNvGrpSpPr>
              <a:grpSpLocks/>
            </p:cNvGrpSpPr>
            <p:nvPr/>
          </p:nvGrpSpPr>
          <p:grpSpPr bwMode="auto">
            <a:xfrm>
              <a:off x="1647" y="2333"/>
              <a:ext cx="327" cy="162"/>
              <a:chOff x="1171" y="2998"/>
              <a:chExt cx="799" cy="395"/>
            </a:xfrm>
          </p:grpSpPr>
          <p:sp>
            <p:nvSpPr>
              <p:cNvPr id="65632" name="Oval 28"/>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33" name="Oval 29"/>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34" name="Oval 30"/>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35" name="Oval 31"/>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36" name="Oval 32"/>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37" name="Oval 33"/>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5555" name="Group 34"/>
            <p:cNvGrpSpPr>
              <a:grpSpLocks/>
            </p:cNvGrpSpPr>
            <p:nvPr/>
          </p:nvGrpSpPr>
          <p:grpSpPr bwMode="auto">
            <a:xfrm>
              <a:off x="1916" y="2141"/>
              <a:ext cx="327" cy="162"/>
              <a:chOff x="1171" y="2998"/>
              <a:chExt cx="799" cy="395"/>
            </a:xfrm>
          </p:grpSpPr>
          <p:sp>
            <p:nvSpPr>
              <p:cNvPr id="65626" name="Oval 35"/>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27" name="Oval 36"/>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28" name="Oval 37"/>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29" name="Oval 38"/>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30" name="Oval 39"/>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31" name="Oval 40"/>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5556" name="Group 41"/>
            <p:cNvGrpSpPr>
              <a:grpSpLocks/>
            </p:cNvGrpSpPr>
            <p:nvPr/>
          </p:nvGrpSpPr>
          <p:grpSpPr bwMode="auto">
            <a:xfrm>
              <a:off x="2196" y="1956"/>
              <a:ext cx="327" cy="162"/>
              <a:chOff x="1171" y="2998"/>
              <a:chExt cx="799" cy="395"/>
            </a:xfrm>
          </p:grpSpPr>
          <p:sp>
            <p:nvSpPr>
              <p:cNvPr id="65620" name="Oval 42"/>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21" name="Oval 43"/>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22" name="Oval 44"/>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23" name="Oval 45"/>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24" name="Oval 46"/>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25" name="Oval 47"/>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5557" name="Group 48"/>
            <p:cNvGrpSpPr>
              <a:grpSpLocks/>
            </p:cNvGrpSpPr>
            <p:nvPr/>
          </p:nvGrpSpPr>
          <p:grpSpPr bwMode="auto">
            <a:xfrm>
              <a:off x="2104" y="2388"/>
              <a:ext cx="327" cy="162"/>
              <a:chOff x="1171" y="2998"/>
              <a:chExt cx="799" cy="395"/>
            </a:xfrm>
          </p:grpSpPr>
          <p:sp>
            <p:nvSpPr>
              <p:cNvPr id="65614" name="Oval 49"/>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15" name="Oval 50"/>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16" name="Oval 51"/>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17" name="Oval 52"/>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18" name="Oval 53"/>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19" name="Oval 54"/>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5558" name="Group 55"/>
            <p:cNvGrpSpPr>
              <a:grpSpLocks/>
            </p:cNvGrpSpPr>
            <p:nvPr/>
          </p:nvGrpSpPr>
          <p:grpSpPr bwMode="auto">
            <a:xfrm>
              <a:off x="2373" y="2196"/>
              <a:ext cx="327" cy="162"/>
              <a:chOff x="1171" y="2998"/>
              <a:chExt cx="799" cy="395"/>
            </a:xfrm>
          </p:grpSpPr>
          <p:sp>
            <p:nvSpPr>
              <p:cNvPr id="65608" name="Oval 56"/>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09" name="Oval 57"/>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10" name="Oval 58"/>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11" name="Oval 59"/>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12" name="Oval 60"/>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13" name="Oval 61"/>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5559" name="Group 62"/>
            <p:cNvGrpSpPr>
              <a:grpSpLocks/>
            </p:cNvGrpSpPr>
            <p:nvPr/>
          </p:nvGrpSpPr>
          <p:grpSpPr bwMode="auto">
            <a:xfrm>
              <a:off x="2653" y="2011"/>
              <a:ext cx="327" cy="162"/>
              <a:chOff x="1171" y="2998"/>
              <a:chExt cx="799" cy="395"/>
            </a:xfrm>
          </p:grpSpPr>
          <p:sp>
            <p:nvSpPr>
              <p:cNvPr id="65602" name="Oval 63"/>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03" name="Oval 64"/>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04" name="Oval 65"/>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05" name="Oval 66"/>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06" name="Oval 67"/>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07" name="Oval 68"/>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5560" name="Group 69"/>
            <p:cNvGrpSpPr>
              <a:grpSpLocks/>
            </p:cNvGrpSpPr>
            <p:nvPr/>
          </p:nvGrpSpPr>
          <p:grpSpPr bwMode="auto">
            <a:xfrm>
              <a:off x="2712" y="2326"/>
              <a:ext cx="327" cy="162"/>
              <a:chOff x="1171" y="2998"/>
              <a:chExt cx="799" cy="395"/>
            </a:xfrm>
          </p:grpSpPr>
          <p:sp>
            <p:nvSpPr>
              <p:cNvPr id="65596" name="Oval 70"/>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97" name="Oval 71"/>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98" name="Oval 72"/>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99" name="Oval 73"/>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00" name="Oval 74"/>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01" name="Oval 75"/>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5561" name="Group 76"/>
            <p:cNvGrpSpPr>
              <a:grpSpLocks/>
            </p:cNvGrpSpPr>
            <p:nvPr/>
          </p:nvGrpSpPr>
          <p:grpSpPr bwMode="auto">
            <a:xfrm>
              <a:off x="2981" y="2134"/>
              <a:ext cx="327" cy="162"/>
              <a:chOff x="1171" y="2998"/>
              <a:chExt cx="799" cy="395"/>
            </a:xfrm>
          </p:grpSpPr>
          <p:sp>
            <p:nvSpPr>
              <p:cNvPr id="65590" name="Oval 77"/>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91" name="Oval 78"/>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92" name="Oval 79"/>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93" name="Oval 80"/>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94" name="Oval 81"/>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95" name="Oval 82"/>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5562" name="Group 83"/>
            <p:cNvGrpSpPr>
              <a:grpSpLocks/>
            </p:cNvGrpSpPr>
            <p:nvPr/>
          </p:nvGrpSpPr>
          <p:grpSpPr bwMode="auto">
            <a:xfrm>
              <a:off x="3261" y="1949"/>
              <a:ext cx="327" cy="162"/>
              <a:chOff x="1171" y="2998"/>
              <a:chExt cx="799" cy="395"/>
            </a:xfrm>
          </p:grpSpPr>
          <p:sp>
            <p:nvSpPr>
              <p:cNvPr id="65584" name="Oval 84"/>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85" name="Oval 85"/>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86" name="Oval 86"/>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87" name="Oval 87"/>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88" name="Oval 88"/>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89" name="Oval 89"/>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5563" name="Group 90"/>
            <p:cNvGrpSpPr>
              <a:grpSpLocks/>
            </p:cNvGrpSpPr>
            <p:nvPr/>
          </p:nvGrpSpPr>
          <p:grpSpPr bwMode="auto">
            <a:xfrm>
              <a:off x="3169" y="2381"/>
              <a:ext cx="327" cy="162"/>
              <a:chOff x="1171" y="2998"/>
              <a:chExt cx="799" cy="395"/>
            </a:xfrm>
          </p:grpSpPr>
          <p:sp>
            <p:nvSpPr>
              <p:cNvPr id="65578" name="Oval 91"/>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79" name="Oval 92"/>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80" name="Oval 93"/>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81" name="Oval 94"/>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82" name="Oval 95"/>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83" name="Oval 96"/>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5564" name="Group 97"/>
            <p:cNvGrpSpPr>
              <a:grpSpLocks/>
            </p:cNvGrpSpPr>
            <p:nvPr/>
          </p:nvGrpSpPr>
          <p:grpSpPr bwMode="auto">
            <a:xfrm>
              <a:off x="3438" y="2189"/>
              <a:ext cx="327" cy="162"/>
              <a:chOff x="1171" y="2998"/>
              <a:chExt cx="799" cy="395"/>
            </a:xfrm>
          </p:grpSpPr>
          <p:sp>
            <p:nvSpPr>
              <p:cNvPr id="65572" name="Oval 98"/>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73" name="Oval 99"/>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74" name="Oval 100"/>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75" name="Oval 101"/>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76" name="Oval 102"/>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77" name="Oval 103"/>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5565" name="Group 104"/>
            <p:cNvGrpSpPr>
              <a:grpSpLocks/>
            </p:cNvGrpSpPr>
            <p:nvPr/>
          </p:nvGrpSpPr>
          <p:grpSpPr bwMode="auto">
            <a:xfrm>
              <a:off x="3718" y="2004"/>
              <a:ext cx="327" cy="162"/>
              <a:chOff x="1171" y="2998"/>
              <a:chExt cx="799" cy="395"/>
            </a:xfrm>
          </p:grpSpPr>
          <p:sp>
            <p:nvSpPr>
              <p:cNvPr id="65566" name="Oval 105"/>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67" name="Oval 106"/>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68" name="Oval 107"/>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69" name="Oval 108"/>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70" name="Oval 109"/>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71" name="Oval 110"/>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sp>
        <p:nvSpPr>
          <p:cNvPr id="143471" name="Oval 111"/>
          <p:cNvSpPr>
            <a:spLocks noChangeArrowheads="1"/>
          </p:cNvSpPr>
          <p:nvPr/>
        </p:nvSpPr>
        <p:spPr bwMode="auto">
          <a:xfrm>
            <a:off x="4110038" y="3157538"/>
            <a:ext cx="146050" cy="1460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143472" name="Oval 112"/>
          <p:cNvSpPr>
            <a:spLocks noChangeArrowheads="1"/>
          </p:cNvSpPr>
          <p:nvPr/>
        </p:nvSpPr>
        <p:spPr bwMode="auto">
          <a:xfrm>
            <a:off x="5807075" y="2641600"/>
            <a:ext cx="146050" cy="1460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143473" name="Oval 113"/>
          <p:cNvSpPr>
            <a:spLocks noChangeArrowheads="1"/>
          </p:cNvSpPr>
          <p:nvPr/>
        </p:nvSpPr>
        <p:spPr bwMode="auto">
          <a:xfrm>
            <a:off x="6783388" y="3132138"/>
            <a:ext cx="146050" cy="1460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143474" name="Oval 114"/>
          <p:cNvSpPr>
            <a:spLocks noChangeArrowheads="1"/>
          </p:cNvSpPr>
          <p:nvPr/>
        </p:nvSpPr>
        <p:spPr bwMode="auto">
          <a:xfrm>
            <a:off x="6908800" y="2554288"/>
            <a:ext cx="146050" cy="1460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143475" name="Oval 115"/>
          <p:cNvSpPr>
            <a:spLocks noChangeArrowheads="1"/>
          </p:cNvSpPr>
          <p:nvPr/>
        </p:nvSpPr>
        <p:spPr bwMode="auto">
          <a:xfrm>
            <a:off x="4976813" y="2568575"/>
            <a:ext cx="146050" cy="1460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143476" name="Oval 116"/>
          <p:cNvSpPr>
            <a:spLocks noChangeArrowheads="1"/>
          </p:cNvSpPr>
          <p:nvPr/>
        </p:nvSpPr>
        <p:spPr bwMode="auto">
          <a:xfrm>
            <a:off x="5641975" y="3105150"/>
            <a:ext cx="146050" cy="1460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143477" name="Oval 117"/>
          <p:cNvSpPr>
            <a:spLocks noChangeArrowheads="1"/>
          </p:cNvSpPr>
          <p:nvPr/>
        </p:nvSpPr>
        <p:spPr bwMode="auto">
          <a:xfrm>
            <a:off x="7219950" y="2808288"/>
            <a:ext cx="146050" cy="1460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143478" name="Freeform 118"/>
          <p:cNvSpPr>
            <a:spLocks/>
          </p:cNvSpPr>
          <p:nvPr/>
        </p:nvSpPr>
        <p:spPr bwMode="auto">
          <a:xfrm>
            <a:off x="4040188" y="2133600"/>
            <a:ext cx="1306512" cy="1306513"/>
          </a:xfrm>
          <a:custGeom>
            <a:avLst/>
            <a:gdLst>
              <a:gd name="T0" fmla="*/ 0 w 823"/>
              <a:gd name="T1" fmla="*/ 2147483647 h 823"/>
              <a:gd name="T2" fmla="*/ 2147483647 w 823"/>
              <a:gd name="T3" fmla="*/ 2147483647 h 823"/>
              <a:gd name="T4" fmla="*/ 2147483647 w 823"/>
              <a:gd name="T5" fmla="*/ 0 h 823"/>
              <a:gd name="T6" fmla="*/ 2147483647 w 823"/>
              <a:gd name="T7" fmla="*/ 2147483647 h 823"/>
              <a:gd name="T8" fmla="*/ 0 w 823"/>
              <a:gd name="T9" fmla="*/ 2147483647 h 823"/>
              <a:gd name="T10" fmla="*/ 0 60000 65536"/>
              <a:gd name="T11" fmla="*/ 0 60000 65536"/>
              <a:gd name="T12" fmla="*/ 0 60000 65536"/>
              <a:gd name="T13" fmla="*/ 0 60000 65536"/>
              <a:gd name="T14" fmla="*/ 0 60000 65536"/>
              <a:gd name="T15" fmla="*/ 0 w 823"/>
              <a:gd name="T16" fmla="*/ 0 h 823"/>
              <a:gd name="T17" fmla="*/ 823 w 823"/>
              <a:gd name="T18" fmla="*/ 823 h 823"/>
            </a:gdLst>
            <a:ahLst/>
            <a:cxnLst>
              <a:cxn ang="T10">
                <a:pos x="T0" y="T1"/>
              </a:cxn>
              <a:cxn ang="T11">
                <a:pos x="T2" y="T3"/>
              </a:cxn>
              <a:cxn ang="T12">
                <a:pos x="T4" y="T5"/>
              </a:cxn>
              <a:cxn ang="T13">
                <a:pos x="T6" y="T7"/>
              </a:cxn>
              <a:cxn ang="T14">
                <a:pos x="T8" y="T9"/>
              </a:cxn>
            </a:cxnLst>
            <a:rect l="T15" t="T16" r="T17" b="T18"/>
            <a:pathLst>
              <a:path w="823" h="823">
                <a:moveTo>
                  <a:pt x="0" y="823"/>
                </a:moveTo>
                <a:lnTo>
                  <a:pt x="823" y="207"/>
                </a:lnTo>
                <a:lnTo>
                  <a:pt x="823" y="0"/>
                </a:lnTo>
                <a:lnTo>
                  <a:pt x="6" y="581"/>
                </a:lnTo>
                <a:lnTo>
                  <a:pt x="0" y="823"/>
                </a:lnTo>
                <a:close/>
              </a:path>
            </a:pathLst>
          </a:custGeom>
          <a:solidFill>
            <a:srgbClr val="FF0000">
              <a:alpha val="10980"/>
            </a:srgbClr>
          </a:solidFill>
          <a:ln w="9525">
            <a:solidFill>
              <a:schemeClr val="tx1"/>
            </a:solidFill>
            <a:round/>
            <a:headEnd/>
            <a:tailEnd/>
          </a:ln>
        </p:spPr>
        <p:txBody>
          <a:bodyPr/>
          <a:lstStyle/>
          <a:p>
            <a:endParaRPr lang="en-US"/>
          </a:p>
        </p:txBody>
      </p:sp>
      <p:sp>
        <p:nvSpPr>
          <p:cNvPr id="65549" name="Rectangle 4"/>
          <p:cNvSpPr>
            <a:spLocks noChangeArrowheads="1"/>
          </p:cNvSpPr>
          <p:nvPr/>
        </p:nvSpPr>
        <p:spPr bwMode="auto">
          <a:xfrm>
            <a:off x="685800" y="5334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800" b="1">
                <a:solidFill>
                  <a:srgbClr val="000000"/>
                </a:solidFill>
              </a:rPr>
              <a:t>Topic 5: Electricity and magnetism</a:t>
            </a:r>
            <a:br>
              <a:rPr lang="en-US" altLang="en-US" sz="2800" b="1">
                <a:solidFill>
                  <a:srgbClr val="000000"/>
                </a:solidFill>
              </a:rPr>
            </a:br>
            <a:r>
              <a:rPr lang="en-US" altLang="en-US" sz="2800">
                <a:solidFill>
                  <a:srgbClr val="000000"/>
                </a:solidFill>
              </a:rPr>
              <a:t>5.1 – Electric fields</a:t>
            </a:r>
            <a:endParaRPr lang="en-US" altLang="en-US" sz="2400">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
                                            <p:txEl>
                                              <p:pRg st="0" end="0"/>
                                            </p:txEl>
                                          </p:spTgt>
                                        </p:tgtEl>
                                        <p:attrNameLst>
                                          <p:attrName>style.visibility</p:attrName>
                                        </p:attrNameLst>
                                      </p:cBhvr>
                                      <p:to>
                                        <p:strVal val="visible"/>
                                      </p:to>
                                    </p:set>
                                    <p:anim calcmode="lin" valueType="num">
                                      <p:cBhvr additive="base">
                                        <p:cTn id="7" dur="500" fill="hold"/>
                                        <p:tgtEl>
                                          <p:spTgt spid="1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2">
                                            <p:txEl>
                                              <p:pRg st="1" end="1"/>
                                            </p:txEl>
                                          </p:spTgt>
                                        </p:tgtEl>
                                        <p:attrNameLst>
                                          <p:attrName>style.visibility</p:attrName>
                                        </p:attrNameLst>
                                      </p:cBhvr>
                                      <p:to>
                                        <p:strVal val="visible"/>
                                      </p:to>
                                    </p:set>
                                    <p:anim calcmode="lin" valueType="num">
                                      <p:cBhvr additive="base">
                                        <p:cTn id="13" dur="500" fill="hold"/>
                                        <p:tgtEl>
                                          <p:spTgt spid="1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childTnLst>
                                </p:cTn>
                              </p:par>
                            </p:childTnLst>
                          </p:cTn>
                        </p:par>
                        <p:par>
                          <p:cTn id="20" fill="hold" nodeType="afterGroup">
                            <p:stCondLst>
                              <p:cond delay="2000"/>
                            </p:stCondLst>
                            <p:childTnLst>
                              <p:par>
                                <p:cTn id="21" presetID="2" presetClass="entr" presetSubtype="1" fill="hold" grpId="0" nodeType="afterEffect">
                                  <p:stCondLst>
                                    <p:cond delay="0"/>
                                  </p:stCondLst>
                                  <p:childTnLst>
                                    <p:set>
                                      <p:cBhvr>
                                        <p:cTn id="22" dur="1" fill="hold">
                                          <p:stCondLst>
                                            <p:cond delay="0"/>
                                          </p:stCondLst>
                                        </p:cTn>
                                        <p:tgtEl>
                                          <p:spTgt spid="143471"/>
                                        </p:tgtEl>
                                        <p:attrNameLst>
                                          <p:attrName>style.visibility</p:attrName>
                                        </p:attrNameLst>
                                      </p:cBhvr>
                                      <p:to>
                                        <p:strVal val="visible"/>
                                      </p:to>
                                    </p:set>
                                    <p:anim calcmode="lin" valueType="num">
                                      <p:cBhvr additive="base">
                                        <p:cTn id="23" dur="500" fill="hold"/>
                                        <p:tgtEl>
                                          <p:spTgt spid="143471"/>
                                        </p:tgtEl>
                                        <p:attrNameLst>
                                          <p:attrName>ppt_x</p:attrName>
                                        </p:attrNameLst>
                                      </p:cBhvr>
                                      <p:tavLst>
                                        <p:tav tm="0">
                                          <p:val>
                                            <p:strVal val="#ppt_x"/>
                                          </p:val>
                                        </p:tav>
                                        <p:tav tm="100000">
                                          <p:val>
                                            <p:strVal val="#ppt_x"/>
                                          </p:val>
                                        </p:tav>
                                      </p:tavLst>
                                    </p:anim>
                                    <p:anim calcmode="lin" valueType="num">
                                      <p:cBhvr additive="base">
                                        <p:cTn id="24" dur="500" fill="hold"/>
                                        <p:tgtEl>
                                          <p:spTgt spid="14347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coin.wav"/>
                                        </p:tgtEl>
                                      </p:cMediaNode>
                                    </p:audio>
                                  </p:subTnLst>
                                </p:cTn>
                              </p:par>
                            </p:childTnLst>
                          </p:cTn>
                        </p:par>
                        <p:par>
                          <p:cTn id="25" fill="hold" nodeType="afterGroup">
                            <p:stCondLst>
                              <p:cond delay="2500"/>
                            </p:stCondLst>
                            <p:childTnLst>
                              <p:par>
                                <p:cTn id="26" presetID="2" presetClass="entr" presetSubtype="1" fill="hold" grpId="0" nodeType="afterEffect">
                                  <p:stCondLst>
                                    <p:cond delay="0"/>
                                  </p:stCondLst>
                                  <p:childTnLst>
                                    <p:set>
                                      <p:cBhvr>
                                        <p:cTn id="27" dur="1" fill="hold">
                                          <p:stCondLst>
                                            <p:cond delay="0"/>
                                          </p:stCondLst>
                                        </p:cTn>
                                        <p:tgtEl>
                                          <p:spTgt spid="143475"/>
                                        </p:tgtEl>
                                        <p:attrNameLst>
                                          <p:attrName>style.visibility</p:attrName>
                                        </p:attrNameLst>
                                      </p:cBhvr>
                                      <p:to>
                                        <p:strVal val="visible"/>
                                      </p:to>
                                    </p:set>
                                    <p:anim calcmode="lin" valueType="num">
                                      <p:cBhvr additive="base">
                                        <p:cTn id="28" dur="500" fill="hold"/>
                                        <p:tgtEl>
                                          <p:spTgt spid="143475"/>
                                        </p:tgtEl>
                                        <p:attrNameLst>
                                          <p:attrName>ppt_x</p:attrName>
                                        </p:attrNameLst>
                                      </p:cBhvr>
                                      <p:tavLst>
                                        <p:tav tm="0">
                                          <p:val>
                                            <p:strVal val="#ppt_x"/>
                                          </p:val>
                                        </p:tav>
                                        <p:tav tm="100000">
                                          <p:val>
                                            <p:strVal val="#ppt_x"/>
                                          </p:val>
                                        </p:tav>
                                      </p:tavLst>
                                    </p:anim>
                                    <p:anim calcmode="lin" valueType="num">
                                      <p:cBhvr additive="base">
                                        <p:cTn id="29" dur="500" fill="hold"/>
                                        <p:tgtEl>
                                          <p:spTgt spid="14347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5" name="coin.wav"/>
                                        </p:tgtEl>
                                      </p:cMediaNode>
                                    </p:audio>
                                  </p:subTnLst>
                                </p:cTn>
                              </p:par>
                            </p:childTnLst>
                          </p:cTn>
                        </p:par>
                        <p:par>
                          <p:cTn id="30" fill="hold" nodeType="afterGroup">
                            <p:stCondLst>
                              <p:cond delay="3000"/>
                            </p:stCondLst>
                            <p:childTnLst>
                              <p:par>
                                <p:cTn id="31" presetID="2" presetClass="entr" presetSubtype="1" fill="hold" grpId="0" nodeType="afterEffect">
                                  <p:stCondLst>
                                    <p:cond delay="0"/>
                                  </p:stCondLst>
                                  <p:childTnLst>
                                    <p:set>
                                      <p:cBhvr>
                                        <p:cTn id="32" dur="1" fill="hold">
                                          <p:stCondLst>
                                            <p:cond delay="0"/>
                                          </p:stCondLst>
                                        </p:cTn>
                                        <p:tgtEl>
                                          <p:spTgt spid="143476"/>
                                        </p:tgtEl>
                                        <p:attrNameLst>
                                          <p:attrName>style.visibility</p:attrName>
                                        </p:attrNameLst>
                                      </p:cBhvr>
                                      <p:to>
                                        <p:strVal val="visible"/>
                                      </p:to>
                                    </p:set>
                                    <p:anim calcmode="lin" valueType="num">
                                      <p:cBhvr additive="base">
                                        <p:cTn id="33" dur="500" fill="hold"/>
                                        <p:tgtEl>
                                          <p:spTgt spid="143476"/>
                                        </p:tgtEl>
                                        <p:attrNameLst>
                                          <p:attrName>ppt_x</p:attrName>
                                        </p:attrNameLst>
                                      </p:cBhvr>
                                      <p:tavLst>
                                        <p:tav tm="0">
                                          <p:val>
                                            <p:strVal val="#ppt_x"/>
                                          </p:val>
                                        </p:tav>
                                        <p:tav tm="100000">
                                          <p:val>
                                            <p:strVal val="#ppt_x"/>
                                          </p:val>
                                        </p:tav>
                                      </p:tavLst>
                                    </p:anim>
                                    <p:anim calcmode="lin" valueType="num">
                                      <p:cBhvr additive="base">
                                        <p:cTn id="34" dur="500" fill="hold"/>
                                        <p:tgtEl>
                                          <p:spTgt spid="14347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5" name="coin.wav"/>
                                        </p:tgtEl>
                                      </p:cMediaNode>
                                    </p:audio>
                                  </p:subTnLst>
                                </p:cTn>
                              </p:par>
                            </p:childTnLst>
                          </p:cTn>
                        </p:par>
                        <p:par>
                          <p:cTn id="35" fill="hold" nodeType="afterGroup">
                            <p:stCondLst>
                              <p:cond delay="3500"/>
                            </p:stCondLst>
                            <p:childTnLst>
                              <p:par>
                                <p:cTn id="36" presetID="2" presetClass="entr" presetSubtype="1" fill="hold" grpId="0" nodeType="afterEffect">
                                  <p:stCondLst>
                                    <p:cond delay="0"/>
                                  </p:stCondLst>
                                  <p:childTnLst>
                                    <p:set>
                                      <p:cBhvr>
                                        <p:cTn id="37" dur="1" fill="hold">
                                          <p:stCondLst>
                                            <p:cond delay="0"/>
                                          </p:stCondLst>
                                        </p:cTn>
                                        <p:tgtEl>
                                          <p:spTgt spid="143472"/>
                                        </p:tgtEl>
                                        <p:attrNameLst>
                                          <p:attrName>style.visibility</p:attrName>
                                        </p:attrNameLst>
                                      </p:cBhvr>
                                      <p:to>
                                        <p:strVal val="visible"/>
                                      </p:to>
                                    </p:set>
                                    <p:anim calcmode="lin" valueType="num">
                                      <p:cBhvr additive="base">
                                        <p:cTn id="38" dur="500" fill="hold"/>
                                        <p:tgtEl>
                                          <p:spTgt spid="143472"/>
                                        </p:tgtEl>
                                        <p:attrNameLst>
                                          <p:attrName>ppt_x</p:attrName>
                                        </p:attrNameLst>
                                      </p:cBhvr>
                                      <p:tavLst>
                                        <p:tav tm="0">
                                          <p:val>
                                            <p:strVal val="#ppt_x"/>
                                          </p:val>
                                        </p:tav>
                                        <p:tav tm="100000">
                                          <p:val>
                                            <p:strVal val="#ppt_x"/>
                                          </p:val>
                                        </p:tav>
                                      </p:tavLst>
                                    </p:anim>
                                    <p:anim calcmode="lin" valueType="num">
                                      <p:cBhvr additive="base">
                                        <p:cTn id="39" dur="500" fill="hold"/>
                                        <p:tgtEl>
                                          <p:spTgt spid="14347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5" name="coin.wav"/>
                                        </p:tgtEl>
                                      </p:cMediaNode>
                                    </p:audio>
                                  </p:subTnLst>
                                </p:cTn>
                              </p:par>
                            </p:childTnLst>
                          </p:cTn>
                        </p:par>
                        <p:par>
                          <p:cTn id="40" fill="hold" nodeType="afterGroup">
                            <p:stCondLst>
                              <p:cond delay="4000"/>
                            </p:stCondLst>
                            <p:childTnLst>
                              <p:par>
                                <p:cTn id="41" presetID="2" presetClass="entr" presetSubtype="1" fill="hold" grpId="0" nodeType="afterEffect">
                                  <p:stCondLst>
                                    <p:cond delay="0"/>
                                  </p:stCondLst>
                                  <p:childTnLst>
                                    <p:set>
                                      <p:cBhvr>
                                        <p:cTn id="42" dur="1" fill="hold">
                                          <p:stCondLst>
                                            <p:cond delay="0"/>
                                          </p:stCondLst>
                                        </p:cTn>
                                        <p:tgtEl>
                                          <p:spTgt spid="143473"/>
                                        </p:tgtEl>
                                        <p:attrNameLst>
                                          <p:attrName>style.visibility</p:attrName>
                                        </p:attrNameLst>
                                      </p:cBhvr>
                                      <p:to>
                                        <p:strVal val="visible"/>
                                      </p:to>
                                    </p:set>
                                    <p:anim calcmode="lin" valueType="num">
                                      <p:cBhvr additive="base">
                                        <p:cTn id="43" dur="500" fill="hold"/>
                                        <p:tgtEl>
                                          <p:spTgt spid="143473"/>
                                        </p:tgtEl>
                                        <p:attrNameLst>
                                          <p:attrName>ppt_x</p:attrName>
                                        </p:attrNameLst>
                                      </p:cBhvr>
                                      <p:tavLst>
                                        <p:tav tm="0">
                                          <p:val>
                                            <p:strVal val="#ppt_x"/>
                                          </p:val>
                                        </p:tav>
                                        <p:tav tm="100000">
                                          <p:val>
                                            <p:strVal val="#ppt_x"/>
                                          </p:val>
                                        </p:tav>
                                      </p:tavLst>
                                    </p:anim>
                                    <p:anim calcmode="lin" valueType="num">
                                      <p:cBhvr additive="base">
                                        <p:cTn id="44" dur="500" fill="hold"/>
                                        <p:tgtEl>
                                          <p:spTgt spid="14347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5" name="coin.wav"/>
                                        </p:tgtEl>
                                      </p:cMediaNode>
                                    </p:audio>
                                  </p:subTnLst>
                                </p:cTn>
                              </p:par>
                            </p:childTnLst>
                          </p:cTn>
                        </p:par>
                        <p:par>
                          <p:cTn id="45" fill="hold" nodeType="afterGroup">
                            <p:stCondLst>
                              <p:cond delay="4500"/>
                            </p:stCondLst>
                            <p:childTnLst>
                              <p:par>
                                <p:cTn id="46" presetID="2" presetClass="entr" presetSubtype="1" fill="hold" grpId="0" nodeType="afterEffect">
                                  <p:stCondLst>
                                    <p:cond delay="0"/>
                                  </p:stCondLst>
                                  <p:childTnLst>
                                    <p:set>
                                      <p:cBhvr>
                                        <p:cTn id="47" dur="1" fill="hold">
                                          <p:stCondLst>
                                            <p:cond delay="0"/>
                                          </p:stCondLst>
                                        </p:cTn>
                                        <p:tgtEl>
                                          <p:spTgt spid="143477"/>
                                        </p:tgtEl>
                                        <p:attrNameLst>
                                          <p:attrName>style.visibility</p:attrName>
                                        </p:attrNameLst>
                                      </p:cBhvr>
                                      <p:to>
                                        <p:strVal val="visible"/>
                                      </p:to>
                                    </p:set>
                                    <p:anim calcmode="lin" valueType="num">
                                      <p:cBhvr additive="base">
                                        <p:cTn id="48" dur="500" fill="hold"/>
                                        <p:tgtEl>
                                          <p:spTgt spid="143477"/>
                                        </p:tgtEl>
                                        <p:attrNameLst>
                                          <p:attrName>ppt_x</p:attrName>
                                        </p:attrNameLst>
                                      </p:cBhvr>
                                      <p:tavLst>
                                        <p:tav tm="0">
                                          <p:val>
                                            <p:strVal val="#ppt_x"/>
                                          </p:val>
                                        </p:tav>
                                        <p:tav tm="100000">
                                          <p:val>
                                            <p:strVal val="#ppt_x"/>
                                          </p:val>
                                        </p:tav>
                                      </p:tavLst>
                                    </p:anim>
                                    <p:anim calcmode="lin" valueType="num">
                                      <p:cBhvr additive="base">
                                        <p:cTn id="49" dur="500" fill="hold"/>
                                        <p:tgtEl>
                                          <p:spTgt spid="14347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5" name="coin.wav"/>
                                        </p:tgtEl>
                                      </p:cMediaNode>
                                    </p:audio>
                                  </p:subTnLst>
                                </p:cTn>
                              </p:par>
                            </p:childTnLst>
                          </p:cTn>
                        </p:par>
                        <p:par>
                          <p:cTn id="50" fill="hold" nodeType="afterGroup">
                            <p:stCondLst>
                              <p:cond delay="5000"/>
                            </p:stCondLst>
                            <p:childTnLst>
                              <p:par>
                                <p:cTn id="51" presetID="2" presetClass="entr" presetSubtype="1" fill="hold" grpId="0" nodeType="afterEffect">
                                  <p:stCondLst>
                                    <p:cond delay="0"/>
                                  </p:stCondLst>
                                  <p:childTnLst>
                                    <p:set>
                                      <p:cBhvr>
                                        <p:cTn id="52" dur="1" fill="hold">
                                          <p:stCondLst>
                                            <p:cond delay="0"/>
                                          </p:stCondLst>
                                        </p:cTn>
                                        <p:tgtEl>
                                          <p:spTgt spid="143474"/>
                                        </p:tgtEl>
                                        <p:attrNameLst>
                                          <p:attrName>style.visibility</p:attrName>
                                        </p:attrNameLst>
                                      </p:cBhvr>
                                      <p:to>
                                        <p:strVal val="visible"/>
                                      </p:to>
                                    </p:set>
                                    <p:anim calcmode="lin" valueType="num">
                                      <p:cBhvr additive="base">
                                        <p:cTn id="53" dur="500" fill="hold"/>
                                        <p:tgtEl>
                                          <p:spTgt spid="143474"/>
                                        </p:tgtEl>
                                        <p:attrNameLst>
                                          <p:attrName>ppt_x</p:attrName>
                                        </p:attrNameLst>
                                      </p:cBhvr>
                                      <p:tavLst>
                                        <p:tav tm="0">
                                          <p:val>
                                            <p:strVal val="#ppt_x"/>
                                          </p:val>
                                        </p:tav>
                                        <p:tav tm="100000">
                                          <p:val>
                                            <p:strVal val="#ppt_x"/>
                                          </p:val>
                                        </p:tav>
                                      </p:tavLst>
                                    </p:anim>
                                    <p:anim calcmode="lin" valueType="num">
                                      <p:cBhvr additive="base">
                                        <p:cTn id="54" dur="500" fill="hold"/>
                                        <p:tgtEl>
                                          <p:spTgt spid="14347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5" name="coin.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0" presetClass="path" presetSubtype="0" repeatCount="indefinite" fill="hold" grpId="1" nodeType="clickEffect">
                                  <p:stCondLst>
                                    <p:cond delay="0"/>
                                  </p:stCondLst>
                                  <p:childTnLst>
                                    <p:animMotion origin="layout" path="M 0 0 L 0.08298 -0.04398 L 0.03541 -0.0375 L 0.11701 -0.00486 L 0.08784 -0.04074 L 0 0 Z " pathEditMode="relative" ptsTypes="AAAAAA">
                                      <p:cBhvr>
                                        <p:cTn id="58" dur="2000" fill="hold"/>
                                        <p:tgtEl>
                                          <p:spTgt spid="143471"/>
                                        </p:tgtEl>
                                        <p:attrNameLst>
                                          <p:attrName>ppt_x</p:attrName>
                                          <p:attrName>ppt_y</p:attrName>
                                        </p:attrNameLst>
                                      </p:cBhvr>
                                    </p:animMotion>
                                  </p:childTnLst>
                                </p:cTn>
                              </p:par>
                              <p:par>
                                <p:cTn id="59" presetID="0" presetClass="path" presetSubtype="0" repeatCount="indefinite" fill="hold" grpId="1" nodeType="withEffect">
                                  <p:stCondLst>
                                    <p:cond delay="0"/>
                                  </p:stCondLst>
                                  <p:childTnLst>
                                    <p:animMotion origin="layout" path="M -0.00069 -0.00023 L 0.04445 -0.00347 L 0.06632 0.04213 L -0.02881 0.06157 L -0.05798 0.04051 L -0.00069 -0.00023 Z " pathEditMode="relative" ptsTypes="AAAAAA">
                                      <p:cBhvr>
                                        <p:cTn id="60" dur="3000" fill="hold"/>
                                        <p:tgtEl>
                                          <p:spTgt spid="143475"/>
                                        </p:tgtEl>
                                        <p:attrNameLst>
                                          <p:attrName>ppt_x</p:attrName>
                                          <p:attrName>ppt_y</p:attrName>
                                        </p:attrNameLst>
                                      </p:cBhvr>
                                    </p:animMotion>
                                  </p:childTnLst>
                                </p:cTn>
                              </p:par>
                              <p:par>
                                <p:cTn id="61" presetID="0" presetClass="path" presetSubtype="0" repeatCount="indefinite" fill="hold" grpId="1" nodeType="withEffect">
                                  <p:stCondLst>
                                    <p:cond delay="0"/>
                                  </p:stCondLst>
                                  <p:childTnLst>
                                    <p:animMotion origin="layout" path="M 0.01684 -0.06852 L -0.03438 -0.04259 L -0.004 0.00463 L 0.06198 -0.02153 L 0.04236 -0.07014 L 0.01684 -0.06852 Z " pathEditMode="relative" ptsTypes="AAAAAA">
                                      <p:cBhvr>
                                        <p:cTn id="62" dur="500" fill="hold"/>
                                        <p:tgtEl>
                                          <p:spTgt spid="143476"/>
                                        </p:tgtEl>
                                        <p:attrNameLst>
                                          <p:attrName>ppt_x</p:attrName>
                                          <p:attrName>ppt_y</p:attrName>
                                        </p:attrNameLst>
                                      </p:cBhvr>
                                    </p:animMotion>
                                  </p:childTnLst>
                                </p:cTn>
                              </p:par>
                              <p:par>
                                <p:cTn id="63" presetID="0" presetClass="path" presetSubtype="0" repeatCount="indefinite" fill="hold" grpId="1" nodeType="withEffect">
                                  <p:stCondLst>
                                    <p:cond delay="0"/>
                                  </p:stCondLst>
                                  <p:childTnLst>
                                    <p:animMotion origin="layout" path="M -0.00122 -0.00093 L 0.04757 0.03958 L 0.07552 0.01851 L 0.01823 0.02175 L -0.00122 -0.00093 Z " pathEditMode="relative" ptsTypes="AAAAA">
                                      <p:cBhvr>
                                        <p:cTn id="64" dur="3000" fill="hold"/>
                                        <p:tgtEl>
                                          <p:spTgt spid="143472"/>
                                        </p:tgtEl>
                                        <p:attrNameLst>
                                          <p:attrName>ppt_x</p:attrName>
                                          <p:attrName>ppt_y</p:attrName>
                                        </p:attrNameLst>
                                      </p:cBhvr>
                                    </p:animMotion>
                                  </p:childTnLst>
                                </p:cTn>
                              </p:par>
                              <p:par>
                                <p:cTn id="65" presetID="0" presetClass="path" presetSubtype="0" repeatCount="indefinite" fill="hold" grpId="1" nodeType="withEffect">
                                  <p:stCondLst>
                                    <p:cond delay="0"/>
                                  </p:stCondLst>
                                  <p:childTnLst>
                                    <p:animMotion origin="layout" path="M -0.00069 -0.00092 L -0.03975 -0.03032 L -0.03246 -0.07592 L 0.09445 -0.07407 L 0.02483 -0.04977 L 0.04809 -0.03194 L -0.00069 -0.00092 Z " pathEditMode="relative" ptsTypes="AAAAAAA">
                                      <p:cBhvr>
                                        <p:cTn id="66" dur="500" fill="hold"/>
                                        <p:tgtEl>
                                          <p:spTgt spid="143473"/>
                                        </p:tgtEl>
                                        <p:attrNameLst>
                                          <p:attrName>ppt_x</p:attrName>
                                          <p:attrName>ppt_y</p:attrName>
                                        </p:attrNameLst>
                                      </p:cBhvr>
                                    </p:animMotion>
                                  </p:childTnLst>
                                </p:cTn>
                              </p:par>
                              <p:par>
                                <p:cTn id="67" presetID="0" presetClass="path" presetSubtype="0" repeatCount="indefinite" fill="hold" grpId="1" nodeType="withEffect">
                                  <p:stCondLst>
                                    <p:cond delay="0"/>
                                  </p:stCondLst>
                                  <p:childTnLst>
                                    <p:animMotion origin="layout" path="M 1.66667E-6 8.88889E-6 L -0.09271 0.04399 L -0.04271 0.06343 L 0.04392 0.03751 L 1.66667E-6 8.88889E-6 Z " pathEditMode="relative" ptsTypes="AAAAA">
                                      <p:cBhvr>
                                        <p:cTn id="68" dur="3000" fill="hold"/>
                                        <p:tgtEl>
                                          <p:spTgt spid="143474"/>
                                        </p:tgtEl>
                                        <p:attrNameLst>
                                          <p:attrName>ppt_x</p:attrName>
                                          <p:attrName>ppt_y</p:attrName>
                                        </p:attrNameLst>
                                      </p:cBhvr>
                                    </p:animMotion>
                                  </p:childTnLst>
                                </p:cTn>
                              </p:par>
                              <p:par>
                                <p:cTn id="69" presetID="0" presetClass="path" presetSubtype="0" repeatCount="indefinite" fill="hold" grpId="1" nodeType="withEffect">
                                  <p:stCondLst>
                                    <p:cond delay="0"/>
                                  </p:stCondLst>
                                  <p:childTnLst>
                                    <p:animMotion origin="layout" path="M -0.03403 -0.03703 L -0.06702 0.00023 L -0.15973 -0.02569 L -0.10486 -0.04838 L -0.11337 -0.06643 L -0.05348 -0.07291 L -0.03403 -0.03703 Z " pathEditMode="relative" ptsTypes="AAAAAAA">
                                      <p:cBhvr>
                                        <p:cTn id="70" dur="500" fill="hold"/>
                                        <p:tgtEl>
                                          <p:spTgt spid="143477"/>
                                        </p:tgtEl>
                                        <p:attrNameLst>
                                          <p:attrName>ppt_x</p:attrName>
                                          <p:attrName>ppt_y</p:attrName>
                                        </p:attrNameLst>
                                      </p:cBhvr>
                                    </p:animMotion>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1" fill="hold" grpId="0" nodeType="clickEffect">
                                  <p:stCondLst>
                                    <p:cond delay="0"/>
                                  </p:stCondLst>
                                  <p:childTnLst>
                                    <p:set>
                                      <p:cBhvr>
                                        <p:cTn id="74" dur="1" fill="hold">
                                          <p:stCondLst>
                                            <p:cond delay="0"/>
                                          </p:stCondLst>
                                        </p:cTn>
                                        <p:tgtEl>
                                          <p:spTgt spid="143478"/>
                                        </p:tgtEl>
                                        <p:attrNameLst>
                                          <p:attrName>style.visibility</p:attrName>
                                        </p:attrNameLst>
                                      </p:cBhvr>
                                      <p:to>
                                        <p:strVal val="visible"/>
                                      </p:to>
                                    </p:set>
                                    <p:anim calcmode="lin" valueType="num">
                                      <p:cBhvr additive="base">
                                        <p:cTn id="75" dur="500" fill="hold"/>
                                        <p:tgtEl>
                                          <p:spTgt spid="143478"/>
                                        </p:tgtEl>
                                        <p:attrNameLst>
                                          <p:attrName>ppt_x</p:attrName>
                                        </p:attrNameLst>
                                      </p:cBhvr>
                                      <p:tavLst>
                                        <p:tav tm="0">
                                          <p:val>
                                            <p:strVal val="#ppt_x"/>
                                          </p:val>
                                        </p:tav>
                                        <p:tav tm="100000">
                                          <p:val>
                                            <p:strVal val="#ppt_x"/>
                                          </p:val>
                                        </p:tav>
                                      </p:tavLst>
                                    </p:anim>
                                    <p:anim calcmode="lin" valueType="num">
                                      <p:cBhvr additive="base">
                                        <p:cTn id="76" dur="500" fill="hold"/>
                                        <p:tgtEl>
                                          <p:spTgt spid="14347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6" name="hammer.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63" presetClass="path" presetSubtype="0" repeatCount="indefinite" accel="50000" decel="50000" autoRev="1" fill="hold" grpId="1" nodeType="clickEffect">
                                  <p:stCondLst>
                                    <p:cond delay="0"/>
                                  </p:stCondLst>
                                  <p:childTnLst>
                                    <p:animMotion origin="layout" path="M 0 0  L 0.25 0  E" pathEditMode="relative" ptsTypes="">
                                      <p:cBhvr>
                                        <p:cTn id="80" dur="5000" fill="hold"/>
                                        <p:tgtEl>
                                          <p:spTgt spid="143478"/>
                                        </p:tgtEl>
                                        <p:attrNameLst>
                                          <p:attrName>ppt_x</p:attrName>
                                          <p:attrName>ppt_y</p:attrName>
                                        </p:attrNameLst>
                                      </p:cBhvr>
                                    </p:animMotion>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122">
                                            <p:txEl>
                                              <p:pRg st="2" end="2"/>
                                            </p:txEl>
                                          </p:spTgt>
                                        </p:tgtEl>
                                        <p:attrNameLst>
                                          <p:attrName>style.visibility</p:attrName>
                                        </p:attrNameLst>
                                      </p:cBhvr>
                                      <p:to>
                                        <p:strVal val="visible"/>
                                      </p:to>
                                    </p:set>
                                    <p:anim calcmode="lin" valueType="num">
                                      <p:cBhvr additive="base">
                                        <p:cTn id="85" dur="500" fill="hold"/>
                                        <p:tgtEl>
                                          <p:spTgt spid="122">
                                            <p:txEl>
                                              <p:pRg st="2" end="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nodeType="clickEffect">
                                  <p:stCondLst>
                                    <p:cond delay="0"/>
                                  </p:stCondLst>
                                  <p:childTnLst>
                                    <p:set>
                                      <p:cBhvr>
                                        <p:cTn id="90" dur="1" fill="hold">
                                          <p:stCondLst>
                                            <p:cond delay="0"/>
                                          </p:stCondLst>
                                        </p:cTn>
                                        <p:tgtEl>
                                          <p:spTgt spid="124">
                                            <p:txEl>
                                              <p:pRg st="1" end="1"/>
                                            </p:txEl>
                                          </p:spTgt>
                                        </p:tgtEl>
                                        <p:attrNameLst>
                                          <p:attrName>style.visibility</p:attrName>
                                        </p:attrNameLst>
                                      </p:cBhvr>
                                      <p:to>
                                        <p:strVal val="visible"/>
                                      </p:to>
                                    </p:set>
                                    <p:anim calcmode="lin" valueType="num">
                                      <p:cBhvr additive="base">
                                        <p:cTn id="91" dur="500" fill="hold"/>
                                        <p:tgtEl>
                                          <p:spTgt spid="124">
                                            <p:txEl>
                                              <p:pRg st="1" end="1"/>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2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1" grpId="0" animBg="1"/>
      <p:bldP spid="143471" grpId="1" animBg="1"/>
      <p:bldP spid="143472" grpId="0" animBg="1"/>
      <p:bldP spid="143472" grpId="1" animBg="1"/>
      <p:bldP spid="143473" grpId="0" animBg="1"/>
      <p:bldP spid="143473" grpId="1" animBg="1"/>
      <p:bldP spid="143474" grpId="0" animBg="1"/>
      <p:bldP spid="143474" grpId="1" animBg="1"/>
      <p:bldP spid="143475" grpId="0" animBg="1"/>
      <p:bldP spid="143475" grpId="1" animBg="1"/>
      <p:bldP spid="143476" grpId="0" animBg="1"/>
      <p:bldP spid="143476" grpId="1" animBg="1"/>
      <p:bldP spid="143477" grpId="0" animBg="1"/>
      <p:bldP spid="143477" grpId="1" animBg="1"/>
      <p:bldP spid="143478" grpId="0" animBg="1"/>
      <p:bldP spid="143478" grpId="1"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2"/>
          <p:cNvSpPr>
            <a:spLocks noChangeArrowheads="1"/>
          </p:cNvSpPr>
          <p:nvPr/>
        </p:nvSpPr>
        <p:spPr bwMode="auto">
          <a:xfrm>
            <a:off x="685800" y="1549400"/>
            <a:ext cx="7772400" cy="4995863"/>
          </a:xfrm>
          <a:prstGeom prst="rect">
            <a:avLst/>
          </a:prstGeom>
          <a:solidFill>
            <a:srgbClr val="EAEAEA"/>
          </a:solidFill>
          <a:ln w="9525">
            <a:noFill/>
            <a:miter lim="800000"/>
            <a:headEnd/>
            <a:tailEnd/>
          </a:ln>
        </p:spPr>
        <p:txBody>
          <a:bodyPr/>
          <a:lstStyle/>
          <a:p>
            <a:pPr>
              <a:defRPr/>
            </a:pPr>
            <a:r>
              <a:rPr lang="en-US" altLang="en-US" i="1" dirty="0">
                <a:solidFill>
                  <a:schemeClr val="accent2"/>
                </a:solidFill>
              </a:rPr>
              <a:t>Drift velocity</a:t>
            </a:r>
            <a:endParaRPr lang="en-US" altLang="en-US" dirty="0"/>
          </a:p>
          <a:p>
            <a:pPr eaLnBrk="0" hangingPunct="0">
              <a:lnSpc>
                <a:spcPct val="90000"/>
              </a:lnSpc>
              <a:spcBef>
                <a:spcPct val="20000"/>
              </a:spcBef>
              <a:defRPr/>
            </a:pPr>
            <a:r>
              <a:rPr lang="en-US" dirty="0">
                <a:solidFill>
                  <a:srgbClr val="000000"/>
                </a:solidFill>
                <a:latin typeface="+mn-lt"/>
                <a:cs typeface="Times New Roman" pitchFamily="18" charset="0"/>
                <a:sym typeface="Symbol" pitchFamily="18" charset="2"/>
              </a:rPr>
              <a:t></a:t>
            </a:r>
            <a:r>
              <a:rPr lang="en-US" dirty="0">
                <a:latin typeface="+mn-lt"/>
              </a:rPr>
              <a:t>If we place that                                                                 same portion of                                                              conductor under                                                                   the influence                                                                                 of a potential                                                                         difference, we                                                                         have a slow drifting of the velocities                                                                toward the lower potential:</a:t>
            </a:r>
            <a:endParaRPr lang="en-US" b="1" dirty="0">
              <a:latin typeface="+mn-lt"/>
              <a:sym typeface="Symbol" pitchFamily="18" charset="2"/>
            </a:endParaRPr>
          </a:p>
          <a:p>
            <a:pPr eaLnBrk="0" hangingPunct="0">
              <a:lnSpc>
                <a:spcPct val="90000"/>
              </a:lnSpc>
              <a:spcBef>
                <a:spcPct val="20000"/>
              </a:spcBef>
              <a:defRPr/>
            </a:pPr>
            <a:r>
              <a:rPr lang="en-US" dirty="0">
                <a:solidFill>
                  <a:srgbClr val="000000"/>
                </a:solidFill>
                <a:latin typeface="+mn-lt"/>
                <a:cs typeface="Times New Roman" pitchFamily="18" charset="0"/>
                <a:sym typeface="Symbol" pitchFamily="18" charset="2"/>
              </a:rPr>
              <a:t></a:t>
            </a:r>
            <a:r>
              <a:rPr lang="en-US" dirty="0">
                <a:latin typeface="+mn-lt"/>
              </a:rPr>
              <a:t>Note that the net current is NOT zero in this case.</a:t>
            </a:r>
          </a:p>
          <a:p>
            <a:pPr eaLnBrk="0" hangingPunct="0">
              <a:lnSpc>
                <a:spcPct val="90000"/>
              </a:lnSpc>
              <a:spcBef>
                <a:spcPct val="20000"/>
              </a:spcBef>
              <a:defRPr/>
            </a:pPr>
            <a:r>
              <a:rPr lang="en-US" dirty="0">
                <a:solidFill>
                  <a:srgbClr val="000000"/>
                </a:solidFill>
                <a:cs typeface="Times New Roman" pitchFamily="18" charset="0"/>
                <a:sym typeface="Symbol" pitchFamily="18" charset="2"/>
              </a:rPr>
              <a:t></a:t>
            </a:r>
            <a:r>
              <a:rPr lang="en-US" dirty="0">
                <a:sym typeface="Symbol" pitchFamily="18" charset="2"/>
              </a:rPr>
              <a:t>The electrons still have a high velocity, but this time the net migration is in the direction of the lower potential.</a:t>
            </a:r>
          </a:p>
          <a:p>
            <a:pPr eaLnBrk="0" hangingPunct="0">
              <a:lnSpc>
                <a:spcPct val="90000"/>
              </a:lnSpc>
              <a:spcBef>
                <a:spcPct val="20000"/>
              </a:spcBef>
              <a:defRPr/>
            </a:pPr>
            <a:r>
              <a:rPr lang="en-US" dirty="0">
                <a:solidFill>
                  <a:srgbClr val="000000"/>
                </a:solidFill>
                <a:cs typeface="Times New Roman" pitchFamily="18" charset="0"/>
                <a:sym typeface="Symbol" pitchFamily="18" charset="2"/>
              </a:rPr>
              <a:t></a:t>
            </a:r>
            <a:r>
              <a:rPr lang="en-US" dirty="0">
                <a:sym typeface="Symbol" pitchFamily="18" charset="2"/>
              </a:rPr>
              <a:t>The speed of this net migration is called the </a:t>
            </a:r>
            <a:r>
              <a:rPr lang="en-US" b="1" dirty="0">
                <a:sym typeface="Symbol" pitchFamily="18" charset="2"/>
              </a:rPr>
              <a:t>drift velocity</a:t>
            </a:r>
            <a:r>
              <a:rPr lang="en-US" dirty="0">
                <a:sym typeface="Symbol" pitchFamily="18" charset="2"/>
              </a:rPr>
              <a:t>.</a:t>
            </a:r>
            <a:endParaRPr lang="en-US" dirty="0">
              <a:latin typeface="+mn-lt"/>
            </a:endParaRPr>
          </a:p>
        </p:txBody>
      </p:sp>
      <p:grpSp>
        <p:nvGrpSpPr>
          <p:cNvPr id="2" name="Group 4"/>
          <p:cNvGrpSpPr>
            <a:grpSpLocks/>
          </p:cNvGrpSpPr>
          <p:nvPr/>
        </p:nvGrpSpPr>
        <p:grpSpPr bwMode="auto">
          <a:xfrm rot="365847">
            <a:off x="3382963" y="2536825"/>
            <a:ext cx="5557837" cy="1001713"/>
            <a:chOff x="846" y="1949"/>
            <a:chExt cx="3501" cy="631"/>
          </a:xfrm>
        </p:grpSpPr>
        <p:sp>
          <p:nvSpPr>
            <p:cNvPr id="66577" name="AutoShape 5"/>
            <p:cNvSpPr>
              <a:spLocks noChangeArrowheads="1"/>
            </p:cNvSpPr>
            <p:nvPr/>
          </p:nvSpPr>
          <p:spPr bwMode="auto">
            <a:xfrm>
              <a:off x="846" y="1965"/>
              <a:ext cx="3501" cy="615"/>
            </a:xfrm>
            <a:prstGeom prst="parallelogram">
              <a:avLst>
                <a:gd name="adj" fmla="val 142317"/>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66578" name="Group 6"/>
            <p:cNvGrpSpPr>
              <a:grpSpLocks/>
            </p:cNvGrpSpPr>
            <p:nvPr/>
          </p:nvGrpSpPr>
          <p:grpSpPr bwMode="auto">
            <a:xfrm>
              <a:off x="1108" y="2381"/>
              <a:ext cx="327" cy="162"/>
              <a:chOff x="1171" y="2998"/>
              <a:chExt cx="799" cy="395"/>
            </a:xfrm>
          </p:grpSpPr>
          <p:sp>
            <p:nvSpPr>
              <p:cNvPr id="66677" name="Oval 7"/>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78" name="Oval 8"/>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79" name="Oval 9"/>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80" name="Oval 10"/>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81" name="Oval 11"/>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82" name="Oval 12"/>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6579" name="Group 13"/>
            <p:cNvGrpSpPr>
              <a:grpSpLocks/>
            </p:cNvGrpSpPr>
            <p:nvPr/>
          </p:nvGrpSpPr>
          <p:grpSpPr bwMode="auto">
            <a:xfrm>
              <a:off x="1377" y="2189"/>
              <a:ext cx="327" cy="162"/>
              <a:chOff x="1171" y="2998"/>
              <a:chExt cx="799" cy="395"/>
            </a:xfrm>
          </p:grpSpPr>
          <p:sp>
            <p:nvSpPr>
              <p:cNvPr id="66671" name="Oval 14"/>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72" name="Oval 15"/>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73" name="Oval 16"/>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74" name="Oval 17"/>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75" name="Oval 18"/>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76" name="Oval 19"/>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6580" name="Group 20"/>
            <p:cNvGrpSpPr>
              <a:grpSpLocks/>
            </p:cNvGrpSpPr>
            <p:nvPr/>
          </p:nvGrpSpPr>
          <p:grpSpPr bwMode="auto">
            <a:xfrm>
              <a:off x="1657" y="2004"/>
              <a:ext cx="327" cy="162"/>
              <a:chOff x="1171" y="2998"/>
              <a:chExt cx="799" cy="395"/>
            </a:xfrm>
          </p:grpSpPr>
          <p:sp>
            <p:nvSpPr>
              <p:cNvPr id="66665" name="Oval 21"/>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66" name="Oval 22"/>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67" name="Oval 23"/>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68" name="Oval 24"/>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69" name="Oval 25"/>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70" name="Oval 26"/>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6581" name="Group 27"/>
            <p:cNvGrpSpPr>
              <a:grpSpLocks/>
            </p:cNvGrpSpPr>
            <p:nvPr/>
          </p:nvGrpSpPr>
          <p:grpSpPr bwMode="auto">
            <a:xfrm>
              <a:off x="1647" y="2333"/>
              <a:ext cx="327" cy="162"/>
              <a:chOff x="1171" y="2998"/>
              <a:chExt cx="799" cy="395"/>
            </a:xfrm>
          </p:grpSpPr>
          <p:sp>
            <p:nvSpPr>
              <p:cNvPr id="66659" name="Oval 28"/>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60" name="Oval 29"/>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61" name="Oval 30"/>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62" name="Oval 31"/>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63" name="Oval 32"/>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64" name="Oval 33"/>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6582" name="Group 34"/>
            <p:cNvGrpSpPr>
              <a:grpSpLocks/>
            </p:cNvGrpSpPr>
            <p:nvPr/>
          </p:nvGrpSpPr>
          <p:grpSpPr bwMode="auto">
            <a:xfrm>
              <a:off x="1916" y="2141"/>
              <a:ext cx="327" cy="162"/>
              <a:chOff x="1171" y="2998"/>
              <a:chExt cx="799" cy="395"/>
            </a:xfrm>
          </p:grpSpPr>
          <p:sp>
            <p:nvSpPr>
              <p:cNvPr id="66653" name="Oval 35"/>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54" name="Oval 36"/>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55" name="Oval 37"/>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56" name="Oval 38"/>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57" name="Oval 39"/>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58" name="Oval 40"/>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6583" name="Group 41"/>
            <p:cNvGrpSpPr>
              <a:grpSpLocks/>
            </p:cNvGrpSpPr>
            <p:nvPr/>
          </p:nvGrpSpPr>
          <p:grpSpPr bwMode="auto">
            <a:xfrm>
              <a:off x="2196" y="1956"/>
              <a:ext cx="327" cy="162"/>
              <a:chOff x="1171" y="2998"/>
              <a:chExt cx="799" cy="395"/>
            </a:xfrm>
          </p:grpSpPr>
          <p:sp>
            <p:nvSpPr>
              <p:cNvPr id="66647" name="Oval 42"/>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48" name="Oval 43"/>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49" name="Oval 44"/>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50" name="Oval 45"/>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51" name="Oval 46"/>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52" name="Oval 47"/>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6584" name="Group 48"/>
            <p:cNvGrpSpPr>
              <a:grpSpLocks/>
            </p:cNvGrpSpPr>
            <p:nvPr/>
          </p:nvGrpSpPr>
          <p:grpSpPr bwMode="auto">
            <a:xfrm>
              <a:off x="2104" y="2388"/>
              <a:ext cx="327" cy="162"/>
              <a:chOff x="1171" y="2998"/>
              <a:chExt cx="799" cy="395"/>
            </a:xfrm>
          </p:grpSpPr>
          <p:sp>
            <p:nvSpPr>
              <p:cNvPr id="66641" name="Oval 49"/>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42" name="Oval 50"/>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43" name="Oval 51"/>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44" name="Oval 52"/>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45" name="Oval 53"/>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46" name="Oval 54"/>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6585" name="Group 55"/>
            <p:cNvGrpSpPr>
              <a:grpSpLocks/>
            </p:cNvGrpSpPr>
            <p:nvPr/>
          </p:nvGrpSpPr>
          <p:grpSpPr bwMode="auto">
            <a:xfrm>
              <a:off x="2373" y="2196"/>
              <a:ext cx="327" cy="162"/>
              <a:chOff x="1171" y="2998"/>
              <a:chExt cx="799" cy="395"/>
            </a:xfrm>
          </p:grpSpPr>
          <p:sp>
            <p:nvSpPr>
              <p:cNvPr id="66635" name="Oval 56"/>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36" name="Oval 57"/>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37" name="Oval 58"/>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38" name="Oval 59"/>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39" name="Oval 60"/>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40" name="Oval 61"/>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6586" name="Group 62"/>
            <p:cNvGrpSpPr>
              <a:grpSpLocks/>
            </p:cNvGrpSpPr>
            <p:nvPr/>
          </p:nvGrpSpPr>
          <p:grpSpPr bwMode="auto">
            <a:xfrm>
              <a:off x="2653" y="2011"/>
              <a:ext cx="327" cy="162"/>
              <a:chOff x="1171" y="2998"/>
              <a:chExt cx="799" cy="395"/>
            </a:xfrm>
          </p:grpSpPr>
          <p:sp>
            <p:nvSpPr>
              <p:cNvPr id="66629" name="Oval 63"/>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30" name="Oval 64"/>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31" name="Oval 65"/>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32" name="Oval 66"/>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33" name="Oval 67"/>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34" name="Oval 68"/>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6587" name="Group 69"/>
            <p:cNvGrpSpPr>
              <a:grpSpLocks/>
            </p:cNvGrpSpPr>
            <p:nvPr/>
          </p:nvGrpSpPr>
          <p:grpSpPr bwMode="auto">
            <a:xfrm>
              <a:off x="2712" y="2326"/>
              <a:ext cx="327" cy="162"/>
              <a:chOff x="1171" y="2998"/>
              <a:chExt cx="799" cy="395"/>
            </a:xfrm>
          </p:grpSpPr>
          <p:sp>
            <p:nvSpPr>
              <p:cNvPr id="66623" name="Oval 70"/>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24" name="Oval 71"/>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25" name="Oval 72"/>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26" name="Oval 73"/>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27" name="Oval 74"/>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28" name="Oval 75"/>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6588" name="Group 76"/>
            <p:cNvGrpSpPr>
              <a:grpSpLocks/>
            </p:cNvGrpSpPr>
            <p:nvPr/>
          </p:nvGrpSpPr>
          <p:grpSpPr bwMode="auto">
            <a:xfrm>
              <a:off x="2981" y="2134"/>
              <a:ext cx="327" cy="162"/>
              <a:chOff x="1171" y="2998"/>
              <a:chExt cx="799" cy="395"/>
            </a:xfrm>
          </p:grpSpPr>
          <p:sp>
            <p:nvSpPr>
              <p:cNvPr id="66617" name="Oval 77"/>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18" name="Oval 78"/>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19" name="Oval 79"/>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20" name="Oval 80"/>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21" name="Oval 81"/>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22" name="Oval 82"/>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6589" name="Group 83"/>
            <p:cNvGrpSpPr>
              <a:grpSpLocks/>
            </p:cNvGrpSpPr>
            <p:nvPr/>
          </p:nvGrpSpPr>
          <p:grpSpPr bwMode="auto">
            <a:xfrm>
              <a:off x="3261" y="1949"/>
              <a:ext cx="327" cy="162"/>
              <a:chOff x="1171" y="2998"/>
              <a:chExt cx="799" cy="395"/>
            </a:xfrm>
          </p:grpSpPr>
          <p:sp>
            <p:nvSpPr>
              <p:cNvPr id="66611" name="Oval 84"/>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12" name="Oval 85"/>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13" name="Oval 86"/>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14" name="Oval 87"/>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15" name="Oval 88"/>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16" name="Oval 89"/>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6590" name="Group 90"/>
            <p:cNvGrpSpPr>
              <a:grpSpLocks/>
            </p:cNvGrpSpPr>
            <p:nvPr/>
          </p:nvGrpSpPr>
          <p:grpSpPr bwMode="auto">
            <a:xfrm>
              <a:off x="3169" y="2381"/>
              <a:ext cx="327" cy="162"/>
              <a:chOff x="1171" y="2998"/>
              <a:chExt cx="799" cy="395"/>
            </a:xfrm>
          </p:grpSpPr>
          <p:sp>
            <p:nvSpPr>
              <p:cNvPr id="66605" name="Oval 91"/>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06" name="Oval 92"/>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07" name="Oval 93"/>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08" name="Oval 94"/>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09" name="Oval 95"/>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10" name="Oval 96"/>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6591" name="Group 97"/>
            <p:cNvGrpSpPr>
              <a:grpSpLocks/>
            </p:cNvGrpSpPr>
            <p:nvPr/>
          </p:nvGrpSpPr>
          <p:grpSpPr bwMode="auto">
            <a:xfrm>
              <a:off x="3438" y="2189"/>
              <a:ext cx="327" cy="162"/>
              <a:chOff x="1171" y="2998"/>
              <a:chExt cx="799" cy="395"/>
            </a:xfrm>
          </p:grpSpPr>
          <p:sp>
            <p:nvSpPr>
              <p:cNvPr id="66599" name="Oval 98"/>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00" name="Oval 99"/>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01" name="Oval 100"/>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02" name="Oval 101"/>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03" name="Oval 102"/>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04" name="Oval 103"/>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6592" name="Group 104"/>
            <p:cNvGrpSpPr>
              <a:grpSpLocks/>
            </p:cNvGrpSpPr>
            <p:nvPr/>
          </p:nvGrpSpPr>
          <p:grpSpPr bwMode="auto">
            <a:xfrm>
              <a:off x="3718" y="2004"/>
              <a:ext cx="327" cy="162"/>
              <a:chOff x="1171" y="2998"/>
              <a:chExt cx="799" cy="395"/>
            </a:xfrm>
          </p:grpSpPr>
          <p:sp>
            <p:nvSpPr>
              <p:cNvPr id="66593" name="Oval 105"/>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594" name="Oval 106"/>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595" name="Oval 107"/>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596" name="Oval 108"/>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597" name="Oval 109"/>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598" name="Oval 110"/>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sp>
        <p:nvSpPr>
          <p:cNvPr id="145519" name="Oval 111"/>
          <p:cNvSpPr>
            <a:spLocks noChangeArrowheads="1"/>
          </p:cNvSpPr>
          <p:nvPr/>
        </p:nvSpPr>
        <p:spPr bwMode="auto">
          <a:xfrm rot="303102">
            <a:off x="4354513" y="3046413"/>
            <a:ext cx="146050" cy="1460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145520" name="Oval 112"/>
          <p:cNvSpPr>
            <a:spLocks noChangeArrowheads="1"/>
          </p:cNvSpPr>
          <p:nvPr/>
        </p:nvSpPr>
        <p:spPr bwMode="auto">
          <a:xfrm rot="303102">
            <a:off x="5995988" y="2732088"/>
            <a:ext cx="146050" cy="1460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145521" name="Oval 113"/>
          <p:cNvSpPr>
            <a:spLocks noChangeArrowheads="1"/>
          </p:cNvSpPr>
          <p:nvPr/>
        </p:nvSpPr>
        <p:spPr bwMode="auto">
          <a:xfrm rot="303102">
            <a:off x="6459538" y="2954338"/>
            <a:ext cx="146050" cy="1460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145522" name="Oval 114"/>
          <p:cNvSpPr>
            <a:spLocks noChangeArrowheads="1"/>
          </p:cNvSpPr>
          <p:nvPr/>
        </p:nvSpPr>
        <p:spPr bwMode="auto">
          <a:xfrm rot="303102">
            <a:off x="5213350" y="3101975"/>
            <a:ext cx="146050" cy="1460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145523" name="Oval 115"/>
          <p:cNvSpPr>
            <a:spLocks noChangeArrowheads="1"/>
          </p:cNvSpPr>
          <p:nvPr/>
        </p:nvSpPr>
        <p:spPr bwMode="auto">
          <a:xfrm rot="303102">
            <a:off x="5287963" y="2536825"/>
            <a:ext cx="146050" cy="1460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145524" name="Oval 116"/>
          <p:cNvSpPr>
            <a:spLocks noChangeArrowheads="1"/>
          </p:cNvSpPr>
          <p:nvPr/>
        </p:nvSpPr>
        <p:spPr bwMode="auto">
          <a:xfrm rot="303102">
            <a:off x="5830888" y="3195638"/>
            <a:ext cx="146050" cy="1460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145525" name="Oval 117"/>
          <p:cNvSpPr>
            <a:spLocks noChangeArrowheads="1"/>
          </p:cNvSpPr>
          <p:nvPr/>
        </p:nvSpPr>
        <p:spPr bwMode="auto">
          <a:xfrm rot="303102">
            <a:off x="6873875" y="2719388"/>
            <a:ext cx="146050" cy="1460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145528" name="Freeform 120"/>
          <p:cNvSpPr>
            <a:spLocks/>
          </p:cNvSpPr>
          <p:nvPr/>
        </p:nvSpPr>
        <p:spPr bwMode="auto">
          <a:xfrm rot="452480">
            <a:off x="5141913" y="2190750"/>
            <a:ext cx="1306512" cy="1306513"/>
          </a:xfrm>
          <a:custGeom>
            <a:avLst/>
            <a:gdLst>
              <a:gd name="T0" fmla="*/ 0 w 823"/>
              <a:gd name="T1" fmla="*/ 2147483647 h 823"/>
              <a:gd name="T2" fmla="*/ 2147483647 w 823"/>
              <a:gd name="T3" fmla="*/ 2147483647 h 823"/>
              <a:gd name="T4" fmla="*/ 2147483647 w 823"/>
              <a:gd name="T5" fmla="*/ 0 h 823"/>
              <a:gd name="T6" fmla="*/ 2147483647 w 823"/>
              <a:gd name="T7" fmla="*/ 2147483647 h 823"/>
              <a:gd name="T8" fmla="*/ 0 w 823"/>
              <a:gd name="T9" fmla="*/ 2147483647 h 823"/>
              <a:gd name="T10" fmla="*/ 0 60000 65536"/>
              <a:gd name="T11" fmla="*/ 0 60000 65536"/>
              <a:gd name="T12" fmla="*/ 0 60000 65536"/>
              <a:gd name="T13" fmla="*/ 0 60000 65536"/>
              <a:gd name="T14" fmla="*/ 0 60000 65536"/>
              <a:gd name="T15" fmla="*/ 0 w 823"/>
              <a:gd name="T16" fmla="*/ 0 h 823"/>
              <a:gd name="T17" fmla="*/ 823 w 823"/>
              <a:gd name="T18" fmla="*/ 823 h 823"/>
            </a:gdLst>
            <a:ahLst/>
            <a:cxnLst>
              <a:cxn ang="T10">
                <a:pos x="T0" y="T1"/>
              </a:cxn>
              <a:cxn ang="T11">
                <a:pos x="T2" y="T3"/>
              </a:cxn>
              <a:cxn ang="T12">
                <a:pos x="T4" y="T5"/>
              </a:cxn>
              <a:cxn ang="T13">
                <a:pos x="T6" y="T7"/>
              </a:cxn>
              <a:cxn ang="T14">
                <a:pos x="T8" y="T9"/>
              </a:cxn>
            </a:cxnLst>
            <a:rect l="T15" t="T16" r="T17" b="T18"/>
            <a:pathLst>
              <a:path w="823" h="823">
                <a:moveTo>
                  <a:pt x="0" y="823"/>
                </a:moveTo>
                <a:lnTo>
                  <a:pt x="823" y="207"/>
                </a:lnTo>
                <a:lnTo>
                  <a:pt x="823" y="0"/>
                </a:lnTo>
                <a:lnTo>
                  <a:pt x="6" y="581"/>
                </a:lnTo>
                <a:lnTo>
                  <a:pt x="0" y="823"/>
                </a:lnTo>
                <a:close/>
              </a:path>
            </a:pathLst>
          </a:custGeom>
          <a:solidFill>
            <a:srgbClr val="FF0000">
              <a:alpha val="10980"/>
            </a:srgbClr>
          </a:solidFill>
          <a:ln w="9525">
            <a:solidFill>
              <a:schemeClr val="tx1"/>
            </a:solidFill>
            <a:round/>
            <a:headEnd/>
            <a:tailEnd/>
          </a:ln>
        </p:spPr>
        <p:txBody>
          <a:bodyPr/>
          <a:lstStyle/>
          <a:p>
            <a:endParaRPr lang="en-US"/>
          </a:p>
        </p:txBody>
      </p:sp>
      <p:sp>
        <p:nvSpPr>
          <p:cNvPr id="61452" name="Line 121"/>
          <p:cNvSpPr>
            <a:spLocks noChangeShapeType="1"/>
          </p:cNvSpPr>
          <p:nvPr/>
        </p:nvSpPr>
        <p:spPr bwMode="auto">
          <a:xfrm flipH="1">
            <a:off x="3325813" y="3692525"/>
            <a:ext cx="4137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3" name="Line 122"/>
          <p:cNvSpPr>
            <a:spLocks noChangeShapeType="1"/>
          </p:cNvSpPr>
          <p:nvPr/>
        </p:nvSpPr>
        <p:spPr bwMode="auto">
          <a:xfrm>
            <a:off x="3325813" y="3235325"/>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4" name="Rectangle 123"/>
          <p:cNvSpPr>
            <a:spLocks noChangeArrowheads="1"/>
          </p:cNvSpPr>
          <p:nvPr/>
        </p:nvSpPr>
        <p:spPr bwMode="auto">
          <a:xfrm>
            <a:off x="3192463" y="3379788"/>
            <a:ext cx="333375" cy="2111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1455" name="Text Box 124"/>
          <p:cNvSpPr txBox="1">
            <a:spLocks noChangeArrowheads="1"/>
          </p:cNvSpPr>
          <p:nvPr/>
        </p:nvSpPr>
        <p:spPr bwMode="auto">
          <a:xfrm>
            <a:off x="3040063" y="3244850"/>
            <a:ext cx="577850" cy="460375"/>
          </a:xfrm>
          <a:prstGeom prst="rect">
            <a:avLst/>
          </a:prstGeom>
          <a:noFill/>
          <a:ln>
            <a:noFill/>
          </a:ln>
          <a:effectLs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rgbClr val="FF0000"/>
                </a:solidFill>
                <a:latin typeface="+mn-lt"/>
                <a:sym typeface="Symbol" pitchFamily="18" charset="2"/>
              </a:rPr>
              <a:t></a:t>
            </a:r>
            <a:r>
              <a:rPr lang="en-US" altLang="en-US" i="1" dirty="0" smtClean="0">
                <a:solidFill>
                  <a:srgbClr val="FF0000"/>
                </a:solidFill>
                <a:latin typeface="+mn-lt"/>
                <a:sym typeface="Symbol" pitchFamily="18" charset="2"/>
              </a:rPr>
              <a:t>V</a:t>
            </a:r>
          </a:p>
        </p:txBody>
      </p:sp>
      <p:sp>
        <p:nvSpPr>
          <p:cNvPr id="66576" name="Rectangle 4"/>
          <p:cNvSpPr>
            <a:spLocks noChangeArrowheads="1"/>
          </p:cNvSpPr>
          <p:nvPr/>
        </p:nvSpPr>
        <p:spPr bwMode="auto">
          <a:xfrm>
            <a:off x="685800" y="5334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800" b="1">
                <a:solidFill>
                  <a:srgbClr val="000000"/>
                </a:solidFill>
              </a:rPr>
              <a:t>Topic 5: Electricity and magnetism</a:t>
            </a:r>
            <a:br>
              <a:rPr lang="en-US" altLang="en-US" sz="2800" b="1">
                <a:solidFill>
                  <a:srgbClr val="000000"/>
                </a:solidFill>
              </a:rPr>
            </a:br>
            <a:r>
              <a:rPr lang="en-US" altLang="en-US" sz="2800">
                <a:solidFill>
                  <a:srgbClr val="000000"/>
                </a:solidFill>
              </a:rPr>
              <a:t>5.1 – Electric fields</a:t>
            </a:r>
            <a:endParaRPr lang="en-US" altLang="en-US" sz="2400">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0">
                                            <p:txEl>
                                              <p:pRg st="1" end="1"/>
                                            </p:txEl>
                                          </p:spTgt>
                                        </p:tgtEl>
                                        <p:attrNameLst>
                                          <p:attrName>style.visibility</p:attrName>
                                        </p:attrNameLst>
                                      </p:cBhvr>
                                      <p:to>
                                        <p:strVal val="visible"/>
                                      </p:to>
                                    </p:set>
                                    <p:anim calcmode="lin" valueType="num">
                                      <p:cBhvr additive="base">
                                        <p:cTn id="7" dur="500" fill="hold"/>
                                        <p:tgtEl>
                                          <p:spTgt spid="1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1" nodeType="clickEffect">
                                  <p:stCondLst>
                                    <p:cond delay="0"/>
                                  </p:stCondLst>
                                  <p:childTnLst>
                                    <p:set>
                                      <p:cBhvr>
                                        <p:cTn id="12" dur="1" fill="hold">
                                          <p:stCondLst>
                                            <p:cond delay="0"/>
                                          </p:stCondLst>
                                        </p:cTn>
                                        <p:tgtEl>
                                          <p:spTgt spid="145525"/>
                                        </p:tgtEl>
                                        <p:attrNameLst>
                                          <p:attrName>style.visibility</p:attrName>
                                        </p:attrNameLst>
                                      </p:cBhvr>
                                      <p:to>
                                        <p:strVal val="visible"/>
                                      </p:to>
                                    </p:set>
                                    <p:animEffect transition="in" filter="fade">
                                      <p:cBhvr>
                                        <p:cTn id="13" dur="500"/>
                                        <p:tgtEl>
                                          <p:spTgt spid="14552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45521"/>
                                        </p:tgtEl>
                                        <p:attrNameLst>
                                          <p:attrName>style.visibility</p:attrName>
                                        </p:attrNameLst>
                                      </p:cBhvr>
                                      <p:to>
                                        <p:strVal val="visible"/>
                                      </p:to>
                                    </p:set>
                                    <p:animEffect transition="in" filter="fade">
                                      <p:cBhvr>
                                        <p:cTn id="16" dur="500"/>
                                        <p:tgtEl>
                                          <p:spTgt spid="145521"/>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145520"/>
                                        </p:tgtEl>
                                        <p:attrNameLst>
                                          <p:attrName>style.visibility</p:attrName>
                                        </p:attrNameLst>
                                      </p:cBhvr>
                                      <p:to>
                                        <p:strVal val="visible"/>
                                      </p:to>
                                    </p:set>
                                    <p:animEffect transition="in" filter="fade">
                                      <p:cBhvr>
                                        <p:cTn id="19" dur="500"/>
                                        <p:tgtEl>
                                          <p:spTgt spid="145520"/>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145524"/>
                                        </p:tgtEl>
                                        <p:attrNameLst>
                                          <p:attrName>style.visibility</p:attrName>
                                        </p:attrNameLst>
                                      </p:cBhvr>
                                      <p:to>
                                        <p:strVal val="visible"/>
                                      </p:to>
                                    </p:set>
                                    <p:animEffect transition="in" filter="fade">
                                      <p:cBhvr>
                                        <p:cTn id="22" dur="500"/>
                                        <p:tgtEl>
                                          <p:spTgt spid="14552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145523"/>
                                        </p:tgtEl>
                                        <p:attrNameLst>
                                          <p:attrName>style.visibility</p:attrName>
                                        </p:attrNameLst>
                                      </p:cBhvr>
                                      <p:to>
                                        <p:strVal val="visible"/>
                                      </p:to>
                                    </p:set>
                                    <p:animEffect transition="in" filter="fade">
                                      <p:cBhvr>
                                        <p:cTn id="25" dur="500"/>
                                        <p:tgtEl>
                                          <p:spTgt spid="145523"/>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145522"/>
                                        </p:tgtEl>
                                        <p:attrNameLst>
                                          <p:attrName>style.visibility</p:attrName>
                                        </p:attrNameLst>
                                      </p:cBhvr>
                                      <p:to>
                                        <p:strVal val="visible"/>
                                      </p:to>
                                    </p:set>
                                    <p:animEffect transition="in" filter="fade">
                                      <p:cBhvr>
                                        <p:cTn id="28" dur="500"/>
                                        <p:tgtEl>
                                          <p:spTgt spid="145522"/>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145519"/>
                                        </p:tgtEl>
                                        <p:attrNameLst>
                                          <p:attrName>style.visibility</p:attrName>
                                        </p:attrNameLst>
                                      </p:cBhvr>
                                      <p:to>
                                        <p:strVal val="visible"/>
                                      </p:to>
                                    </p:set>
                                    <p:animEffect transition="in" filter="fade">
                                      <p:cBhvr>
                                        <p:cTn id="31" dur="500"/>
                                        <p:tgtEl>
                                          <p:spTgt spid="145519"/>
                                        </p:tgtEl>
                                      </p:cBhvr>
                                    </p:animEffect>
                                  </p:childTnLst>
                                </p:cTn>
                              </p:par>
                              <p:par>
                                <p:cTn id="32" presetID="10"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1452"/>
                                        </p:tgtEl>
                                        <p:attrNameLst>
                                          <p:attrName>style.visibility</p:attrName>
                                        </p:attrNameLst>
                                      </p:cBhvr>
                                      <p:to>
                                        <p:strVal val="visible"/>
                                      </p:to>
                                    </p:set>
                                    <p:animEffect transition="in" filter="fade">
                                      <p:cBhvr>
                                        <p:cTn id="37" dur="500"/>
                                        <p:tgtEl>
                                          <p:spTgt spid="6145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1453"/>
                                        </p:tgtEl>
                                        <p:attrNameLst>
                                          <p:attrName>style.visibility</p:attrName>
                                        </p:attrNameLst>
                                      </p:cBhvr>
                                      <p:to>
                                        <p:strVal val="visible"/>
                                      </p:to>
                                    </p:set>
                                    <p:animEffect transition="in" filter="fade">
                                      <p:cBhvr>
                                        <p:cTn id="40" dur="500"/>
                                        <p:tgtEl>
                                          <p:spTgt spid="6145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1454"/>
                                        </p:tgtEl>
                                        <p:attrNameLst>
                                          <p:attrName>style.visibility</p:attrName>
                                        </p:attrNameLst>
                                      </p:cBhvr>
                                      <p:to>
                                        <p:strVal val="visible"/>
                                      </p:to>
                                    </p:set>
                                    <p:animEffect transition="in" filter="fade">
                                      <p:cBhvr>
                                        <p:cTn id="43" dur="500"/>
                                        <p:tgtEl>
                                          <p:spTgt spid="6145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1455"/>
                                        </p:tgtEl>
                                        <p:attrNameLst>
                                          <p:attrName>style.visibility</p:attrName>
                                        </p:attrNameLst>
                                      </p:cBhvr>
                                      <p:to>
                                        <p:strVal val="visible"/>
                                      </p:to>
                                    </p:set>
                                    <p:animEffect transition="in" filter="fade">
                                      <p:cBhvr>
                                        <p:cTn id="46" dur="500"/>
                                        <p:tgtEl>
                                          <p:spTgt spid="6145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0" presetClass="path" presetSubtype="0" repeatCount="indefinite" fill="hold" grpId="0" nodeType="clickEffect">
                                  <p:stCondLst>
                                    <p:cond delay="0"/>
                                  </p:stCondLst>
                                  <p:childTnLst>
                                    <p:animMotion origin="layout" path="M 0.00035 -0.00046 L 0.03316 -0.00046 L 0.05885 0.05463 L -0.01441 0.07431 L 0.07344 0.07268 L 0.11979 0.11157 " pathEditMode="relative" ptsTypes="AAAAAA">
                                      <p:cBhvr>
                                        <p:cTn id="50" dur="2000" fill="hold"/>
                                        <p:tgtEl>
                                          <p:spTgt spid="145525"/>
                                        </p:tgtEl>
                                        <p:attrNameLst>
                                          <p:attrName>ppt_x</p:attrName>
                                          <p:attrName>ppt_y</p:attrName>
                                        </p:attrNameLst>
                                      </p:cBhvr>
                                    </p:animMotion>
                                  </p:childTnLst>
                                </p:cTn>
                              </p:par>
                              <p:par>
                                <p:cTn id="51" presetID="0" presetClass="path" presetSubtype="0" repeatCount="indefinite" fill="hold" grpId="0" nodeType="withEffect">
                                  <p:stCondLst>
                                    <p:cond delay="0"/>
                                  </p:stCondLst>
                                  <p:childTnLst>
                                    <p:animMotion origin="layout" path="M 0.00052 0.00092 L 0.03212 0.00417 L -0.06406 -0.04954 L -0.06285 -0.01366 L -0.15799 0.01065 L -0.04462 0.01713 L -0.00799 0.01713 L 0.05659 0.01227 L 0.11389 0.01065 L 0.17725 -0.00394 L 0.27239 0.00903 " pathEditMode="relative" ptsTypes="AAAAAAAAAAA">
                                      <p:cBhvr>
                                        <p:cTn id="52" dur="2000" fill="hold"/>
                                        <p:tgtEl>
                                          <p:spTgt spid="145521"/>
                                        </p:tgtEl>
                                        <p:attrNameLst>
                                          <p:attrName>ppt_x</p:attrName>
                                          <p:attrName>ppt_y</p:attrName>
                                        </p:attrNameLst>
                                      </p:cBhvr>
                                    </p:animMotion>
                                  </p:childTnLst>
                                </p:cTn>
                              </p:par>
                              <p:par>
                                <p:cTn id="53" presetID="0" presetClass="path" presetSubtype="0" repeatCount="indefinite" fill="hold" grpId="0" nodeType="withEffect">
                                  <p:stCondLst>
                                    <p:cond delay="0"/>
                                  </p:stCondLst>
                                  <p:childTnLst>
                                    <p:animMotion origin="layout" path="M -3.05556E-6 -0.00069 L -0.01458 -0.02199 L 0.0342 0.00255 L 0.00851 0.02523 L 0.05851 0.00579 L 0.14393 0.00579 L 0.1342 0.02199 " pathEditMode="relative" ptsTypes="AAAAAAA">
                                      <p:cBhvr>
                                        <p:cTn id="54" dur="2000" fill="hold"/>
                                        <p:tgtEl>
                                          <p:spTgt spid="145520"/>
                                        </p:tgtEl>
                                        <p:attrNameLst>
                                          <p:attrName>ppt_x</p:attrName>
                                          <p:attrName>ppt_y</p:attrName>
                                        </p:attrNameLst>
                                      </p:cBhvr>
                                    </p:animMotion>
                                  </p:childTnLst>
                                </p:cTn>
                              </p:par>
                              <p:par>
                                <p:cTn id="55" presetID="0" presetClass="path" presetSubtype="0" repeatCount="indefinite" fill="hold" grpId="0" nodeType="withEffect">
                                  <p:stCondLst>
                                    <p:cond delay="0"/>
                                  </p:stCondLst>
                                  <p:childTnLst>
                                    <p:animMotion origin="layout" path="M -2.77778E-6 3.7037E-7 L 0.05625 -0.01319 L 0.04149 -0.06342 L -0.03281 -0.0537 L -0.02431 -0.01157 L -0.00121 -0.0831 L 0.12326 0.00649 " pathEditMode="relative" ptsTypes="AAAAAAA">
                                      <p:cBhvr>
                                        <p:cTn id="56" dur="2000" fill="hold"/>
                                        <p:tgtEl>
                                          <p:spTgt spid="145524"/>
                                        </p:tgtEl>
                                        <p:attrNameLst>
                                          <p:attrName>ppt_x</p:attrName>
                                          <p:attrName>ppt_y</p:attrName>
                                        </p:attrNameLst>
                                      </p:cBhvr>
                                    </p:animMotion>
                                  </p:childTnLst>
                                </p:cTn>
                              </p:par>
                              <p:par>
                                <p:cTn id="57" presetID="0" presetClass="path" presetSubtype="0" repeatCount="indefinite" fill="hold" grpId="0" nodeType="withEffect">
                                  <p:stCondLst>
                                    <p:cond delay="0"/>
                                  </p:stCondLst>
                                  <p:childTnLst>
                                    <p:animMotion origin="layout" path="M -0.01875 -0.01134 L 0.0191 -0.00162 L 0.00694 0.01644 L 0.03003 0.04236 L 0.01302 0.06991 L -0.05035 0.04884 L -0.08334 0.01644 L -0.04063 -0.00648 L 0.03368 0.00648 L 0.07396 0.03102 L 0.10208 0.0213 L 0.09722 0.07315 L 0.05937 0.09607 " pathEditMode="relative" ptsTypes="AAAAAAAAAAAAA">
                                      <p:cBhvr>
                                        <p:cTn id="58" dur="2000" fill="hold"/>
                                        <p:tgtEl>
                                          <p:spTgt spid="145523"/>
                                        </p:tgtEl>
                                        <p:attrNameLst>
                                          <p:attrName>ppt_x</p:attrName>
                                          <p:attrName>ppt_y</p:attrName>
                                        </p:attrNameLst>
                                      </p:cBhvr>
                                    </p:animMotion>
                                  </p:childTnLst>
                                </p:cTn>
                              </p:par>
                              <p:par>
                                <p:cTn id="59" presetID="0" presetClass="path" presetSubtype="0" repeatCount="indefinite" fill="hold" grpId="0" nodeType="withEffect">
                                  <p:stCondLst>
                                    <p:cond delay="0"/>
                                  </p:stCondLst>
                                  <p:childTnLst>
                                    <p:animMotion origin="layout" path="M 1.66667E-6 -2.96296E-6 L 0.01945 -0.00486 L 0.00972 -0.04051 L 0.07934 -0.02269 L 0.11823 0.01806 L 0.17934 0.05208 " pathEditMode="relative" ptsTypes="AAAAAA">
                                      <p:cBhvr>
                                        <p:cTn id="60" dur="2000" fill="hold"/>
                                        <p:tgtEl>
                                          <p:spTgt spid="145522"/>
                                        </p:tgtEl>
                                        <p:attrNameLst>
                                          <p:attrName>ppt_x</p:attrName>
                                          <p:attrName>ppt_y</p:attrName>
                                        </p:attrNameLst>
                                      </p:cBhvr>
                                    </p:animMotion>
                                  </p:childTnLst>
                                </p:cTn>
                              </p:par>
                              <p:par>
                                <p:cTn id="61" presetID="0" presetClass="path" presetSubtype="0" repeatCount="indefinite" fill="hold" grpId="0" nodeType="withEffect">
                                  <p:stCondLst>
                                    <p:cond delay="0"/>
                                  </p:stCondLst>
                                  <p:childTnLst>
                                    <p:animMotion origin="layout" path="M -0.02778 0.02015 L 0.00156 -0.01064 L 0.04913 -0.0317 L 0.0382 -0.05462 L 0.11129 -0.04976 L 0.13316 -0.01064 L 0.09184 -0.01712 L 0.17951 -0.04652 " pathEditMode="relative" ptsTypes="AAAAAAAA">
                                      <p:cBhvr>
                                        <p:cTn id="62" dur="2000" fill="hold"/>
                                        <p:tgtEl>
                                          <p:spTgt spid="145519"/>
                                        </p:tgtEl>
                                        <p:attrNameLst>
                                          <p:attrName>ppt_x</p:attrName>
                                          <p:attrName>ppt_y</p:attrName>
                                        </p:attrNameLst>
                                      </p:cBhvr>
                                    </p:animMotion>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145528"/>
                                        </p:tgtEl>
                                        <p:attrNameLst>
                                          <p:attrName>style.visibility</p:attrName>
                                        </p:attrNameLst>
                                      </p:cBhvr>
                                      <p:to>
                                        <p:strVal val="visible"/>
                                      </p:to>
                                    </p:set>
                                    <p:anim calcmode="lin" valueType="num">
                                      <p:cBhvr additive="base">
                                        <p:cTn id="67" dur="500" fill="hold"/>
                                        <p:tgtEl>
                                          <p:spTgt spid="145528"/>
                                        </p:tgtEl>
                                        <p:attrNameLst>
                                          <p:attrName>ppt_x</p:attrName>
                                        </p:attrNameLst>
                                      </p:cBhvr>
                                      <p:tavLst>
                                        <p:tav tm="0">
                                          <p:val>
                                            <p:strVal val="#ppt_x"/>
                                          </p:val>
                                        </p:tav>
                                        <p:tav tm="100000">
                                          <p:val>
                                            <p:strVal val="#ppt_x"/>
                                          </p:val>
                                        </p:tav>
                                      </p:tavLst>
                                    </p:anim>
                                    <p:anim calcmode="lin" valueType="num">
                                      <p:cBhvr additive="base">
                                        <p:cTn id="68" dur="500" fill="hold"/>
                                        <p:tgtEl>
                                          <p:spTgt spid="14552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5" name="hammer.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63" presetClass="path" presetSubtype="0" repeatCount="indefinite" autoRev="1" fill="hold" grpId="1" nodeType="clickEffect">
                                  <p:stCondLst>
                                    <p:cond delay="0"/>
                                  </p:stCondLst>
                                  <p:childTnLst>
                                    <p:animMotion origin="layout" path="M 4.72222E-6 -1.27168E-6 L 0.2434 0.03746 " pathEditMode="relative" rAng="0" ptsTypes="AA">
                                      <p:cBhvr>
                                        <p:cTn id="72" dur="5000" fill="hold"/>
                                        <p:tgtEl>
                                          <p:spTgt spid="145528"/>
                                        </p:tgtEl>
                                        <p:attrNameLst>
                                          <p:attrName>ppt_x</p:attrName>
                                          <p:attrName>ppt_y</p:attrName>
                                        </p:attrNameLst>
                                      </p:cBhvr>
                                      <p:rCtr x="12170" y="1873"/>
                                    </p:animMotion>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nodeType="clickEffect">
                                  <p:stCondLst>
                                    <p:cond delay="0"/>
                                  </p:stCondLst>
                                  <p:childTnLst>
                                    <p:set>
                                      <p:cBhvr>
                                        <p:cTn id="76" dur="1" fill="hold">
                                          <p:stCondLst>
                                            <p:cond delay="0"/>
                                          </p:stCondLst>
                                        </p:cTn>
                                        <p:tgtEl>
                                          <p:spTgt spid="130">
                                            <p:txEl>
                                              <p:pRg st="2" end="2"/>
                                            </p:txEl>
                                          </p:spTgt>
                                        </p:tgtEl>
                                        <p:attrNameLst>
                                          <p:attrName>style.visibility</p:attrName>
                                        </p:attrNameLst>
                                      </p:cBhvr>
                                      <p:to>
                                        <p:strVal val="visible"/>
                                      </p:to>
                                    </p:set>
                                    <p:anim calcmode="lin" valueType="num">
                                      <p:cBhvr additive="base">
                                        <p:cTn id="77"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nodeType="clickEffect">
                                  <p:stCondLst>
                                    <p:cond delay="0"/>
                                  </p:stCondLst>
                                  <p:childTnLst>
                                    <p:set>
                                      <p:cBhvr>
                                        <p:cTn id="82" dur="1" fill="hold">
                                          <p:stCondLst>
                                            <p:cond delay="0"/>
                                          </p:stCondLst>
                                        </p:cTn>
                                        <p:tgtEl>
                                          <p:spTgt spid="130">
                                            <p:txEl>
                                              <p:pRg st="3" end="3"/>
                                            </p:txEl>
                                          </p:spTgt>
                                        </p:tgtEl>
                                        <p:attrNameLst>
                                          <p:attrName>style.visibility</p:attrName>
                                        </p:attrNameLst>
                                      </p:cBhvr>
                                      <p:to>
                                        <p:strVal val="visible"/>
                                      </p:to>
                                    </p:set>
                                    <p:anim calcmode="lin" valueType="num">
                                      <p:cBhvr additive="base">
                                        <p:cTn id="83"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4" name="arrow.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4" fill="hold" nodeType="clickEffect">
                                  <p:stCondLst>
                                    <p:cond delay="0"/>
                                  </p:stCondLst>
                                  <p:childTnLst>
                                    <p:set>
                                      <p:cBhvr>
                                        <p:cTn id="88" dur="1" fill="hold">
                                          <p:stCondLst>
                                            <p:cond delay="0"/>
                                          </p:stCondLst>
                                        </p:cTn>
                                        <p:tgtEl>
                                          <p:spTgt spid="130">
                                            <p:txEl>
                                              <p:pRg st="4" end="4"/>
                                            </p:txEl>
                                          </p:spTgt>
                                        </p:tgtEl>
                                        <p:attrNameLst>
                                          <p:attrName>style.visibility</p:attrName>
                                        </p:attrNameLst>
                                      </p:cBhvr>
                                      <p:to>
                                        <p:strVal val="visible"/>
                                      </p:to>
                                    </p:set>
                                    <p:anim calcmode="lin" valueType="num">
                                      <p:cBhvr additive="base">
                                        <p:cTn id="89" dur="500" fill="hold"/>
                                        <p:tgtEl>
                                          <p:spTgt spid="130">
                                            <p:txEl>
                                              <p:pRg st="4" end="4"/>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13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519" grpId="0" animBg="1"/>
      <p:bldP spid="145519" grpId="1" animBg="1"/>
      <p:bldP spid="145520" grpId="0" animBg="1"/>
      <p:bldP spid="145520" grpId="1" animBg="1"/>
      <p:bldP spid="145521" grpId="0" animBg="1"/>
      <p:bldP spid="145521" grpId="1" animBg="1"/>
      <p:bldP spid="145522" grpId="0" animBg="1"/>
      <p:bldP spid="145522" grpId="1" animBg="1"/>
      <p:bldP spid="145523" grpId="0" animBg="1"/>
      <p:bldP spid="145523" grpId="1" animBg="1"/>
      <p:bldP spid="145524" grpId="0" animBg="1"/>
      <p:bldP spid="145524" grpId="1" animBg="1"/>
      <p:bldP spid="145525" grpId="0" animBg="1"/>
      <p:bldP spid="145525" grpId="1" animBg="1"/>
      <p:bldP spid="145528" grpId="0" animBg="1"/>
      <p:bldP spid="145528" grpId="1" animBg="1"/>
      <p:bldP spid="61452" grpId="0" animBg="1"/>
      <p:bldP spid="61453" grpId="0" animBg="1"/>
      <p:bldP spid="61454" grpId="0" animBg="1"/>
      <p:bldP spid="6145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Rectangle 2"/>
          <p:cNvSpPr>
            <a:spLocks noChangeArrowheads="1"/>
          </p:cNvSpPr>
          <p:nvPr/>
        </p:nvSpPr>
        <p:spPr bwMode="auto">
          <a:xfrm>
            <a:off x="687388" y="1989139"/>
            <a:ext cx="7772400" cy="486886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ym typeface="Symbol" pitchFamily="18" charset="2"/>
              </a:rPr>
              <a:t>PRACTICE: Suppose the drift velocity is 0.0025 ms</a:t>
            </a:r>
            <a:r>
              <a:rPr lang="en-US" altLang="en-US" sz="2400" baseline="30000">
                <a:sym typeface="Symbol" pitchFamily="18" charset="2"/>
              </a:rPr>
              <a:t>-1 </a:t>
            </a:r>
            <a:r>
              <a:rPr lang="en-US" altLang="en-US" sz="2400">
                <a:sym typeface="Symbol" pitchFamily="18" charset="2"/>
              </a:rPr>
              <a:t>for your house wiring. If the wire between your light switch and your light bulb is 6.5 meters, how long does it take an electron to travel from the switch to the bulb?</a:t>
            </a:r>
          </a:p>
          <a:p>
            <a:pPr>
              <a:buFontTx/>
              <a:buNone/>
            </a:pPr>
            <a:r>
              <a:rPr lang="en-US" altLang="en-US" sz="2400">
                <a:sym typeface="Symbol" pitchFamily="18" charset="2"/>
              </a:rPr>
              <a:t>SOLUTION:  </a:t>
            </a:r>
            <a:r>
              <a:rPr lang="en-US" altLang="en-US" sz="2400">
                <a:solidFill>
                  <a:srgbClr val="000000"/>
                </a:solidFill>
                <a:cs typeface="Times New Roman" pitchFamily="18" charset="0"/>
                <a:sym typeface="Symbol" pitchFamily="18" charset="2"/>
              </a:rPr>
              <a:t>Use </a:t>
            </a:r>
            <a:r>
              <a:rPr lang="en-US" altLang="en-US" sz="2400" i="1">
                <a:solidFill>
                  <a:srgbClr val="000000"/>
                </a:solidFill>
                <a:cs typeface="Times New Roman" pitchFamily="18" charset="0"/>
                <a:sym typeface="Symbol" pitchFamily="18" charset="2"/>
              </a:rPr>
              <a:t>v</a:t>
            </a:r>
            <a:r>
              <a:rPr lang="en-US" altLang="en-US" sz="2400">
                <a:solidFill>
                  <a:srgbClr val="000000"/>
                </a:solidFill>
                <a:cs typeface="Times New Roman" pitchFamily="18" charset="0"/>
                <a:sym typeface="Symbol" pitchFamily="18" charset="2"/>
              </a:rPr>
              <a:t> = </a:t>
            </a:r>
            <a:r>
              <a:rPr lang="en-US" altLang="en-US" sz="2400" i="1">
                <a:solidFill>
                  <a:srgbClr val="000000"/>
                </a:solidFill>
                <a:cs typeface="Times New Roman" pitchFamily="18" charset="0"/>
                <a:sym typeface="Symbol" pitchFamily="18" charset="2"/>
              </a:rPr>
              <a:t>d / t</a:t>
            </a:r>
            <a:r>
              <a:rPr lang="en-US" altLang="en-US" sz="2400">
                <a:solidFill>
                  <a:srgbClr val="000000"/>
                </a:solidFill>
                <a:cs typeface="Times New Roman" pitchFamily="18" charset="0"/>
                <a:sym typeface="Symbol" pitchFamily="18" charset="2"/>
              </a:rPr>
              <a:t> we get </a:t>
            </a:r>
            <a:r>
              <a:rPr lang="en-US" altLang="en-US" sz="2400" i="1">
                <a:solidFill>
                  <a:srgbClr val="000000"/>
                </a:solidFill>
                <a:cs typeface="Times New Roman" pitchFamily="18" charset="0"/>
                <a:sym typeface="Symbol" pitchFamily="18" charset="2"/>
              </a:rPr>
              <a:t>t</a:t>
            </a:r>
            <a:r>
              <a:rPr lang="en-US" altLang="en-US" sz="2400">
                <a:solidFill>
                  <a:srgbClr val="000000"/>
                </a:solidFill>
                <a:cs typeface="Times New Roman" pitchFamily="18" charset="0"/>
                <a:sym typeface="Symbol" pitchFamily="18" charset="2"/>
              </a:rPr>
              <a:t> = </a:t>
            </a:r>
            <a:r>
              <a:rPr lang="en-US" altLang="en-US" sz="2400" i="1">
                <a:solidFill>
                  <a:srgbClr val="000000"/>
                </a:solidFill>
                <a:cs typeface="Times New Roman" pitchFamily="18" charset="0"/>
                <a:sym typeface="Symbol" pitchFamily="18" charset="2"/>
              </a:rPr>
              <a:t>d / v</a:t>
            </a:r>
            <a:r>
              <a:rPr lang="en-US" altLang="en-US" sz="2400">
                <a:solidFill>
                  <a:srgbClr val="000000"/>
                </a:solidFill>
                <a:cs typeface="Times New Roman" pitchFamily="18" charset="0"/>
                <a:sym typeface="Symbol" pitchFamily="18" charset="2"/>
              </a:rPr>
              <a:t>. Thus</a:t>
            </a:r>
          </a:p>
          <a:p>
            <a:pPr>
              <a:buFontTx/>
              <a:buNone/>
            </a:pPr>
            <a:r>
              <a:rPr lang="en-US" altLang="en-US" sz="2400" i="1">
                <a:solidFill>
                  <a:srgbClr val="000000"/>
                </a:solidFill>
                <a:cs typeface="Times New Roman" pitchFamily="18" charset="0"/>
                <a:sym typeface="Symbol" pitchFamily="18" charset="2"/>
              </a:rPr>
              <a:t>         t</a:t>
            </a:r>
            <a:r>
              <a:rPr lang="en-US" altLang="en-US" sz="2400">
                <a:solidFill>
                  <a:srgbClr val="000000"/>
                </a:solidFill>
                <a:cs typeface="Times New Roman" pitchFamily="18" charset="0"/>
                <a:sym typeface="Symbol" pitchFamily="18" charset="2"/>
              </a:rPr>
              <a:t> = </a:t>
            </a:r>
            <a:r>
              <a:rPr lang="en-US" altLang="en-US" sz="2400" i="1">
                <a:solidFill>
                  <a:srgbClr val="000000"/>
                </a:solidFill>
                <a:cs typeface="Times New Roman" pitchFamily="18" charset="0"/>
                <a:sym typeface="Symbol" pitchFamily="18" charset="2"/>
              </a:rPr>
              <a:t>d / v</a:t>
            </a:r>
            <a:r>
              <a:rPr lang="en-US" altLang="en-US" sz="2400">
                <a:solidFill>
                  <a:srgbClr val="000000"/>
                </a:solidFill>
                <a:cs typeface="Times New Roman" pitchFamily="18" charset="0"/>
                <a:sym typeface="Symbol" pitchFamily="18" charset="2"/>
              </a:rPr>
              <a:t> = 6.5</a:t>
            </a:r>
            <a:r>
              <a:rPr lang="en-US" altLang="en-US" sz="2400" i="1">
                <a:solidFill>
                  <a:srgbClr val="000000"/>
                </a:solidFill>
                <a:cs typeface="Times New Roman" pitchFamily="18" charset="0"/>
                <a:sym typeface="Symbol" pitchFamily="18" charset="2"/>
              </a:rPr>
              <a:t> / </a:t>
            </a:r>
            <a:r>
              <a:rPr lang="en-US" altLang="en-US" sz="2400">
                <a:solidFill>
                  <a:srgbClr val="000000"/>
                </a:solidFill>
                <a:cs typeface="Times New Roman" pitchFamily="18" charset="0"/>
                <a:sym typeface="Symbol" pitchFamily="18" charset="2"/>
              </a:rPr>
              <a:t>0.0025 = 2600 s = 43.33 min!</a:t>
            </a:r>
          </a:p>
          <a:p>
            <a:pPr>
              <a:buFontTx/>
              <a:buNone/>
            </a:pPr>
            <a:r>
              <a:rPr lang="en-US" altLang="en-US" sz="2400">
                <a:solidFill>
                  <a:srgbClr val="000000"/>
                </a:solidFill>
                <a:cs typeface="Times New Roman" pitchFamily="18" charset="0"/>
                <a:sym typeface="Symbol" pitchFamily="18" charset="2"/>
              </a:rPr>
              <a:t>PRACTICE:</a:t>
            </a:r>
          </a:p>
          <a:p>
            <a:pPr>
              <a:buFontTx/>
              <a:buNone/>
            </a:pPr>
            <a:r>
              <a:rPr lang="en-US" altLang="en-US" sz="2400">
                <a:solidFill>
                  <a:srgbClr val="000000"/>
                </a:solidFill>
                <a:cs typeface="Times New Roman" pitchFamily="18" charset="0"/>
                <a:sym typeface="Symbol" pitchFamily="18" charset="2"/>
              </a:rPr>
              <a:t>Why does the bulb turn on instantly?</a:t>
            </a:r>
          </a:p>
          <a:p>
            <a:pPr>
              <a:buFontTx/>
              <a:buNone/>
            </a:pPr>
            <a:r>
              <a:rPr lang="en-US" altLang="en-US" sz="2400">
                <a:solidFill>
                  <a:srgbClr val="000000"/>
                </a:solidFill>
                <a:cs typeface="Times New Roman" pitchFamily="18" charset="0"/>
                <a:sym typeface="Symbol" pitchFamily="18" charset="2"/>
              </a:rPr>
              <a:t>SOLUTION:</a:t>
            </a:r>
          </a:p>
          <a:p>
            <a:pPr>
              <a:buFontTx/>
              <a:buNone/>
            </a:pPr>
            <a:r>
              <a:rPr lang="en-US" altLang="en-US" sz="2400">
                <a:solidFill>
                  <a:srgbClr val="000000"/>
                </a:solidFill>
                <a:cs typeface="Times New Roman" pitchFamily="18" charset="0"/>
                <a:sym typeface="Symbol" pitchFamily="18" charset="2"/>
              </a:rPr>
              <a:t>Recall the charge in a tube model: all of the                   electrons begin moving at the same time                             through the whole circuit.</a:t>
            </a:r>
            <a:endParaRPr lang="en-US" altLang="en-US" sz="2400">
              <a:sym typeface="Symbol" pitchFamily="18" charset="2"/>
            </a:endParaRPr>
          </a:p>
        </p:txBody>
      </p:sp>
      <p:sp>
        <p:nvSpPr>
          <p:cNvPr id="67587" name="Rectangle 2"/>
          <p:cNvSpPr>
            <a:spLocks noChangeArrowheads="1"/>
          </p:cNvSpPr>
          <p:nvPr/>
        </p:nvSpPr>
        <p:spPr bwMode="auto">
          <a:xfrm>
            <a:off x="685800" y="1549400"/>
            <a:ext cx="7772400" cy="4397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Drift velocity</a:t>
            </a:r>
            <a:endParaRPr lang="en-US" altLang="en-US" sz="2400"/>
          </a:p>
        </p:txBody>
      </p:sp>
      <p:pic>
        <p:nvPicPr>
          <p:cNvPr id="126" name="Picture 13" descr="MC900432648[1]"/>
          <p:cNvPicPr>
            <a:picLocks noChangeAspect="1" noChangeArrowheads="1"/>
          </p:cNvPicPr>
          <p:nvPr/>
        </p:nvPicPr>
        <p:blipFill>
          <a:blip r:embed="rId6"/>
          <a:srcRect/>
          <a:stretch>
            <a:fillRect/>
          </a:stretch>
        </p:blipFill>
        <p:spPr bwMode="auto">
          <a:xfrm>
            <a:off x="6880225" y="-123825"/>
            <a:ext cx="2286000" cy="2286000"/>
          </a:xfrm>
          <a:prstGeom prst="rect">
            <a:avLst/>
          </a:prstGeom>
          <a:ln>
            <a:noFill/>
          </a:ln>
          <a:effectLst>
            <a:outerShdw blurRad="292100" dist="139700" dir="2700000" algn="tl" rotWithShape="0">
              <a:srgbClr val="333333">
                <a:alpha val="65000"/>
              </a:srgbClr>
            </a:outerShdw>
          </a:effectLst>
          <a:extLst/>
        </p:spPr>
      </p:pic>
      <p:sp>
        <p:nvSpPr>
          <p:cNvPr id="127" name="Freeform 18"/>
          <p:cNvSpPr>
            <a:spLocks/>
          </p:cNvSpPr>
          <p:nvPr/>
        </p:nvSpPr>
        <p:spPr bwMode="auto">
          <a:xfrm>
            <a:off x="7388225" y="58738"/>
            <a:ext cx="1123950" cy="1449387"/>
          </a:xfrm>
          <a:custGeom>
            <a:avLst/>
            <a:gdLst>
              <a:gd name="T0" fmla="*/ 2147483647 w 685"/>
              <a:gd name="T1" fmla="*/ 2147483647 h 913"/>
              <a:gd name="T2" fmla="*/ 2147483647 w 685"/>
              <a:gd name="T3" fmla="*/ 2147483647 h 913"/>
              <a:gd name="T4" fmla="*/ 2147483647 w 685"/>
              <a:gd name="T5" fmla="*/ 2147483647 h 913"/>
              <a:gd name="T6" fmla="*/ 2147483647 w 685"/>
              <a:gd name="T7" fmla="*/ 2147483647 h 913"/>
              <a:gd name="T8" fmla="*/ 0 w 685"/>
              <a:gd name="T9" fmla="*/ 2147483647 h 913"/>
              <a:gd name="T10" fmla="*/ 2147483647 w 685"/>
              <a:gd name="T11" fmla="*/ 2147483647 h 913"/>
              <a:gd name="T12" fmla="*/ 2147483647 w 685"/>
              <a:gd name="T13" fmla="*/ 2147483647 h 913"/>
              <a:gd name="T14" fmla="*/ 2147483647 w 685"/>
              <a:gd name="T15" fmla="*/ 2147483647 h 913"/>
              <a:gd name="T16" fmla="*/ 2147483647 w 685"/>
              <a:gd name="T17" fmla="*/ 2147483647 h 913"/>
              <a:gd name="T18" fmla="*/ 2147483647 w 685"/>
              <a:gd name="T19" fmla="*/ 2147483647 h 913"/>
              <a:gd name="T20" fmla="*/ 2147483647 w 685"/>
              <a:gd name="T21" fmla="*/ 2147483647 h 913"/>
              <a:gd name="T22" fmla="*/ 2147483647 w 685"/>
              <a:gd name="T23" fmla="*/ 2147483647 h 913"/>
              <a:gd name="T24" fmla="*/ 2147483647 w 685"/>
              <a:gd name="T25" fmla="*/ 2147483647 h 913"/>
              <a:gd name="T26" fmla="*/ 2147483647 w 685"/>
              <a:gd name="T27" fmla="*/ 2147483647 h 913"/>
              <a:gd name="T28" fmla="*/ 2147483647 w 685"/>
              <a:gd name="T29" fmla="*/ 2147483647 h 913"/>
              <a:gd name="T30" fmla="*/ 2147483647 w 685"/>
              <a:gd name="T31" fmla="*/ 2147483647 h 9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85"/>
              <a:gd name="T49" fmla="*/ 0 h 913"/>
              <a:gd name="T50" fmla="*/ 685 w 685"/>
              <a:gd name="T51" fmla="*/ 913 h 9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85" h="913">
                <a:moveTo>
                  <a:pt x="205" y="895"/>
                </a:moveTo>
                <a:cubicBezTo>
                  <a:pt x="151" y="877"/>
                  <a:pt x="161" y="809"/>
                  <a:pt x="152" y="767"/>
                </a:cubicBezTo>
                <a:cubicBezTo>
                  <a:pt x="143" y="725"/>
                  <a:pt x="167" y="687"/>
                  <a:pt x="152" y="645"/>
                </a:cubicBezTo>
                <a:cubicBezTo>
                  <a:pt x="137" y="603"/>
                  <a:pt x="86" y="565"/>
                  <a:pt x="61" y="516"/>
                </a:cubicBezTo>
                <a:cubicBezTo>
                  <a:pt x="36" y="467"/>
                  <a:pt x="0" y="416"/>
                  <a:pt x="0" y="350"/>
                </a:cubicBezTo>
                <a:cubicBezTo>
                  <a:pt x="0" y="284"/>
                  <a:pt x="22" y="178"/>
                  <a:pt x="61" y="122"/>
                </a:cubicBezTo>
                <a:cubicBezTo>
                  <a:pt x="100" y="66"/>
                  <a:pt x="169" y="32"/>
                  <a:pt x="235" y="16"/>
                </a:cubicBezTo>
                <a:cubicBezTo>
                  <a:pt x="301" y="0"/>
                  <a:pt x="388" y="1"/>
                  <a:pt x="455" y="24"/>
                </a:cubicBezTo>
                <a:cubicBezTo>
                  <a:pt x="522" y="47"/>
                  <a:pt x="599" y="101"/>
                  <a:pt x="637" y="153"/>
                </a:cubicBezTo>
                <a:cubicBezTo>
                  <a:pt x="675" y="205"/>
                  <a:pt x="681" y="280"/>
                  <a:pt x="683" y="335"/>
                </a:cubicBezTo>
                <a:cubicBezTo>
                  <a:pt x="685" y="390"/>
                  <a:pt x="675" y="434"/>
                  <a:pt x="652" y="486"/>
                </a:cubicBezTo>
                <a:cubicBezTo>
                  <a:pt x="629" y="538"/>
                  <a:pt x="571" y="607"/>
                  <a:pt x="546" y="645"/>
                </a:cubicBezTo>
                <a:cubicBezTo>
                  <a:pt x="521" y="683"/>
                  <a:pt x="508" y="685"/>
                  <a:pt x="501" y="713"/>
                </a:cubicBezTo>
                <a:cubicBezTo>
                  <a:pt x="494" y="741"/>
                  <a:pt x="505" y="785"/>
                  <a:pt x="501" y="812"/>
                </a:cubicBezTo>
                <a:cubicBezTo>
                  <a:pt x="497" y="839"/>
                  <a:pt x="530" y="859"/>
                  <a:pt x="478" y="873"/>
                </a:cubicBezTo>
                <a:cubicBezTo>
                  <a:pt x="426" y="887"/>
                  <a:pt x="259" y="913"/>
                  <a:pt x="205" y="895"/>
                </a:cubicBezTo>
                <a:close/>
              </a:path>
            </a:pathLst>
          </a:custGeom>
          <a:solidFill>
            <a:srgbClr val="FFFF00">
              <a:alpha val="6313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28" name="Picture 19" descr="MP900400500[1]"/>
          <p:cNvPicPr>
            <a:picLocks noChangeAspect="1" noChangeArrowheads="1"/>
          </p:cNvPicPr>
          <p:nvPr/>
        </p:nvPicPr>
        <p:blipFill>
          <a:blip r:embed="rId7"/>
          <a:srcRect/>
          <a:stretch>
            <a:fillRect/>
          </a:stretch>
        </p:blipFill>
        <p:spPr bwMode="auto">
          <a:xfrm>
            <a:off x="7189788" y="4621213"/>
            <a:ext cx="1658937" cy="2074862"/>
          </a:xfrm>
          <a:prstGeom prst="rect">
            <a:avLst/>
          </a:prstGeom>
          <a:ln>
            <a:noFill/>
          </a:ln>
          <a:effectLst>
            <a:outerShdw blurRad="292100" dist="139700" dir="2700000" algn="tl" rotWithShape="0">
              <a:srgbClr val="333333">
                <a:alpha val="65000"/>
              </a:srgbClr>
            </a:outerShdw>
          </a:effectLst>
          <a:extLst/>
        </p:spPr>
      </p:pic>
      <p:pic>
        <p:nvPicPr>
          <p:cNvPr id="129" name="Picture 20" descr="MP900400501[1]"/>
          <p:cNvPicPr>
            <a:picLocks noChangeAspect="1" noChangeArrowheads="1"/>
          </p:cNvPicPr>
          <p:nvPr/>
        </p:nvPicPr>
        <p:blipFill>
          <a:blip r:embed="rId8"/>
          <a:srcRect/>
          <a:stretch>
            <a:fillRect/>
          </a:stretch>
        </p:blipFill>
        <p:spPr bwMode="auto">
          <a:xfrm>
            <a:off x="7189788" y="4610100"/>
            <a:ext cx="1658937" cy="2074863"/>
          </a:xfrm>
          <a:prstGeom prst="rect">
            <a:avLst/>
          </a:prstGeom>
          <a:ln>
            <a:noFill/>
          </a:ln>
          <a:effectLst>
            <a:outerShdw blurRad="292100" dist="139700" dir="2700000" algn="tl" rotWithShape="0">
              <a:srgbClr val="333333">
                <a:alpha val="65000"/>
              </a:srgbClr>
            </a:outerShdw>
          </a:effectLst>
          <a:extLst/>
        </p:spPr>
      </p:pic>
      <p:sp>
        <p:nvSpPr>
          <p:cNvPr id="67592" name="Rectangle 4"/>
          <p:cNvSpPr>
            <a:spLocks noChangeArrowheads="1"/>
          </p:cNvSpPr>
          <p:nvPr/>
        </p:nvSpPr>
        <p:spPr bwMode="auto">
          <a:xfrm>
            <a:off x="685800" y="5334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800" b="1">
                <a:solidFill>
                  <a:srgbClr val="000000"/>
                </a:solidFill>
              </a:rPr>
              <a:t>Topic 5: Electricity and magnetism</a:t>
            </a:r>
            <a:br>
              <a:rPr lang="en-US" altLang="en-US" sz="2800" b="1">
                <a:solidFill>
                  <a:srgbClr val="000000"/>
                </a:solidFill>
              </a:rPr>
            </a:br>
            <a:r>
              <a:rPr lang="en-US" altLang="en-US" sz="2800">
                <a:solidFill>
                  <a:srgbClr val="000000"/>
                </a:solidFill>
              </a:rPr>
              <a:t>5.1 – Electric fields</a:t>
            </a:r>
            <a:endParaRPr lang="en-US" altLang="en-US" sz="2400">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2">
                                            <p:txEl>
                                              <p:pRg st="0" end="0"/>
                                            </p:txEl>
                                          </p:spTgt>
                                        </p:tgtEl>
                                        <p:attrNameLst>
                                          <p:attrName>style.visibility</p:attrName>
                                        </p:attrNameLst>
                                      </p:cBhvr>
                                      <p:to>
                                        <p:strVal val="visible"/>
                                      </p:to>
                                    </p:set>
                                    <p:anim calcmode="lin" valueType="num">
                                      <p:cBhvr additive="base">
                                        <p:cTn id="7" dur="500" fill="hold"/>
                                        <p:tgtEl>
                                          <p:spTgt spid="1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126"/>
                                        </p:tgtEl>
                                        <p:attrNameLst>
                                          <p:attrName>style.visibility</p:attrName>
                                        </p:attrNameLst>
                                      </p:cBhvr>
                                      <p:to>
                                        <p:strVal val="visible"/>
                                      </p:to>
                                    </p:set>
                                    <p:animEffect transition="in" filter="fade">
                                      <p:cBhvr>
                                        <p:cTn id="13" dur="500"/>
                                        <p:tgtEl>
                                          <p:spTgt spid="12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128"/>
                                        </p:tgtEl>
                                        <p:attrNameLst>
                                          <p:attrName>style.visibility</p:attrName>
                                        </p:attrNameLst>
                                      </p:cBhvr>
                                      <p:to>
                                        <p:strVal val="visible"/>
                                      </p:to>
                                    </p:set>
                                    <p:animEffect transition="in" filter="fade">
                                      <p:cBhvr>
                                        <p:cTn id="18" dur="500"/>
                                        <p:tgtEl>
                                          <p:spTgt spid="12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32">
                                            <p:txEl>
                                              <p:pRg st="1" end="1"/>
                                            </p:txEl>
                                          </p:spTgt>
                                        </p:tgtEl>
                                        <p:attrNameLst>
                                          <p:attrName>style.visibility</p:attrName>
                                        </p:attrNameLst>
                                      </p:cBhvr>
                                      <p:to>
                                        <p:strVal val="visible"/>
                                      </p:to>
                                    </p:set>
                                    <p:anim calcmode="lin" valueType="num">
                                      <p:cBhvr additive="base">
                                        <p:cTn id="23" dur="500" fill="hold"/>
                                        <p:tgtEl>
                                          <p:spTgt spid="13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32">
                                            <p:txEl>
                                              <p:pRg st="2" end="2"/>
                                            </p:txEl>
                                          </p:spTgt>
                                        </p:tgtEl>
                                        <p:attrNameLst>
                                          <p:attrName>style.visibility</p:attrName>
                                        </p:attrNameLst>
                                      </p:cBhvr>
                                      <p:to>
                                        <p:strVal val="visible"/>
                                      </p:to>
                                    </p:set>
                                    <p:anim calcmode="lin" valueType="num">
                                      <p:cBhvr additive="base">
                                        <p:cTn id="29" dur="500" fill="hold"/>
                                        <p:tgtEl>
                                          <p:spTgt spid="132">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32">
                                            <p:txEl>
                                              <p:pRg st="3" end="3"/>
                                            </p:txEl>
                                          </p:spTgt>
                                        </p:tgtEl>
                                        <p:attrNameLst>
                                          <p:attrName>style.visibility</p:attrName>
                                        </p:attrNameLst>
                                      </p:cBhvr>
                                      <p:to>
                                        <p:strVal val="visible"/>
                                      </p:to>
                                    </p:set>
                                    <p:anim calcmode="lin" valueType="num">
                                      <p:cBhvr additive="base">
                                        <p:cTn id="35" dur="500" fill="hold"/>
                                        <p:tgtEl>
                                          <p:spTgt spid="132">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32">
                                            <p:txEl>
                                              <p:pRg st="4" end="4"/>
                                            </p:txEl>
                                          </p:spTgt>
                                        </p:tgtEl>
                                        <p:attrNameLst>
                                          <p:attrName>style.visibility</p:attrName>
                                        </p:attrNameLst>
                                      </p:cBhvr>
                                      <p:to>
                                        <p:strVal val="visible"/>
                                      </p:to>
                                    </p:set>
                                    <p:anim calcmode="lin" valueType="num">
                                      <p:cBhvr additive="base">
                                        <p:cTn id="41" dur="500" fill="hold"/>
                                        <p:tgtEl>
                                          <p:spTgt spid="132">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3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29"/>
                                        </p:tgtEl>
                                        <p:attrNameLst>
                                          <p:attrName>style.visibility</p:attrName>
                                        </p:attrNameLst>
                                      </p:cBhvr>
                                      <p:to>
                                        <p:strVal val="visible"/>
                                      </p:to>
                                    </p:set>
                                    <p:animEffect transition="in" filter="fade">
                                      <p:cBhvr>
                                        <p:cTn id="47" dur="500"/>
                                        <p:tgtEl>
                                          <p:spTgt spid="12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27"/>
                                        </p:tgtEl>
                                        <p:attrNameLst>
                                          <p:attrName>style.visibility</p:attrName>
                                        </p:attrNameLst>
                                      </p:cBhvr>
                                      <p:to>
                                        <p:strVal val="visible"/>
                                      </p:to>
                                    </p:set>
                                    <p:animEffect transition="in" filter="fade">
                                      <p:cBhvr>
                                        <p:cTn id="50" dur="500"/>
                                        <p:tgtEl>
                                          <p:spTgt spid="127"/>
                                        </p:tgtEl>
                                      </p:cBhvr>
                                    </p:animEffect>
                                  </p:childTnLst>
                                  <p:subTnLst>
                                    <p:audio>
                                      <p:cMediaNode>
                                        <p:cTn display="0" masterRel="sameClick">
                                          <p:stCondLst>
                                            <p:cond evt="begin" delay="0">
                                              <p:tn val="48"/>
                                            </p:cond>
                                          </p:stCondLst>
                                          <p:endCondLst>
                                            <p:cond evt="onStopAudio" delay="0">
                                              <p:tgtEl>
                                                <p:sldTgt/>
                                              </p:tgtEl>
                                            </p:cond>
                                          </p:endCondLst>
                                        </p:cTn>
                                        <p:tgtEl>
                                          <p:sndTgt r:embed="rId5" name="click.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32">
                                            <p:txEl>
                                              <p:pRg st="5" end="5"/>
                                            </p:txEl>
                                          </p:spTgt>
                                        </p:tgtEl>
                                        <p:attrNameLst>
                                          <p:attrName>style.visibility</p:attrName>
                                        </p:attrNameLst>
                                      </p:cBhvr>
                                      <p:to>
                                        <p:strVal val="visible"/>
                                      </p:to>
                                    </p:set>
                                    <p:anim calcmode="lin" valueType="num">
                                      <p:cBhvr additive="base">
                                        <p:cTn id="55" dur="500" fill="hold"/>
                                        <p:tgtEl>
                                          <p:spTgt spid="132">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32">
                                            <p:txEl>
                                              <p:pRg st="6" end="6"/>
                                            </p:txEl>
                                          </p:spTgt>
                                        </p:tgtEl>
                                        <p:attrNameLst>
                                          <p:attrName>style.visibility</p:attrName>
                                        </p:attrNameLst>
                                      </p:cBhvr>
                                      <p:to>
                                        <p:strVal val="visible"/>
                                      </p:to>
                                    </p:set>
                                    <p:anim calcmode="lin" valueType="num">
                                      <p:cBhvr additive="base">
                                        <p:cTn id="61" dur="500" fill="hold"/>
                                        <p:tgtEl>
                                          <p:spTgt spid="132">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3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ectangle 2"/>
          <p:cNvSpPr>
            <a:spLocks noChangeArrowheads="1"/>
          </p:cNvSpPr>
          <p:nvPr/>
        </p:nvSpPr>
        <p:spPr bwMode="auto">
          <a:xfrm>
            <a:off x="687388" y="3976688"/>
            <a:ext cx="7772400" cy="288131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ym typeface="Symbol" pitchFamily="18" charset="2"/>
              </a:rPr>
              <a:t>PRACTICE: Suppose the current in a 2.5 mm diameter copper wire is 1.5 A and the number density of the free electrons is 5.010</a:t>
            </a:r>
            <a:r>
              <a:rPr lang="en-US" altLang="en-US" sz="2400" baseline="30000">
                <a:sym typeface="Symbol" pitchFamily="18" charset="2"/>
              </a:rPr>
              <a:t>26 </a:t>
            </a:r>
            <a:r>
              <a:rPr lang="en-US" altLang="en-US" sz="2400">
                <a:sym typeface="Symbol" pitchFamily="18" charset="2"/>
              </a:rPr>
              <a:t>m</a:t>
            </a:r>
            <a:r>
              <a:rPr lang="en-US" altLang="en-US" sz="2400" baseline="30000">
                <a:sym typeface="Symbol" pitchFamily="18" charset="2"/>
              </a:rPr>
              <a:t>-3</a:t>
            </a:r>
            <a:r>
              <a:rPr lang="en-US" altLang="en-US" sz="2400">
                <a:sym typeface="Symbol" pitchFamily="18" charset="2"/>
              </a:rPr>
              <a:t>. Find the drift velocity.</a:t>
            </a:r>
          </a:p>
          <a:p>
            <a:pPr>
              <a:buFontTx/>
              <a:buNone/>
            </a:pPr>
            <a:r>
              <a:rPr lang="en-US" altLang="en-US" sz="2400">
                <a:sym typeface="Symbol" pitchFamily="18" charset="2"/>
              </a:rPr>
              <a:t>SOLUTION: Use </a:t>
            </a:r>
            <a:r>
              <a:rPr lang="en-US" altLang="en-US" sz="2400" i="1">
                <a:sym typeface="Symbol" pitchFamily="18" charset="2"/>
              </a:rPr>
              <a:t>I</a:t>
            </a:r>
            <a:r>
              <a:rPr lang="en-US" altLang="en-US" sz="2400">
                <a:sym typeface="Symbol" pitchFamily="18" charset="2"/>
              </a:rPr>
              <a:t> = </a:t>
            </a:r>
            <a:r>
              <a:rPr lang="en-US" altLang="en-US" sz="2400" i="1">
                <a:sym typeface="Symbol" pitchFamily="18" charset="2"/>
              </a:rPr>
              <a:t>nAvq</a:t>
            </a:r>
            <a:r>
              <a:rPr lang="en-US" altLang="en-US" sz="2400">
                <a:sym typeface="Symbol" pitchFamily="18" charset="2"/>
              </a:rPr>
              <a:t>,  where </a:t>
            </a:r>
            <a:r>
              <a:rPr lang="en-US" altLang="en-US" sz="2400" i="1">
                <a:sym typeface="Symbol" pitchFamily="18" charset="2"/>
              </a:rPr>
              <a:t>A</a:t>
            </a:r>
            <a:r>
              <a:rPr lang="en-US" altLang="en-US" sz="2400">
                <a:sym typeface="Symbol" pitchFamily="18" charset="2"/>
              </a:rPr>
              <a:t> = </a:t>
            </a:r>
            <a:r>
              <a:rPr lang="en-US" altLang="en-US" sz="2400" i="1">
                <a:sym typeface="Symbol" pitchFamily="18" charset="2"/>
              </a:rPr>
              <a:t>d</a:t>
            </a:r>
            <a:r>
              <a:rPr lang="en-US" altLang="en-US" sz="2400" baseline="30000">
                <a:sym typeface="Symbol" pitchFamily="18" charset="2"/>
              </a:rPr>
              <a:t> 2</a:t>
            </a:r>
            <a:r>
              <a:rPr lang="en-US" altLang="en-US" sz="2400" i="1">
                <a:sym typeface="Symbol" pitchFamily="18" charset="2"/>
              </a:rPr>
              <a:t>/ </a:t>
            </a:r>
            <a:r>
              <a:rPr lang="en-US" altLang="en-US" sz="2400">
                <a:sym typeface="Symbol" pitchFamily="18" charset="2"/>
              </a:rPr>
              <a:t>4.</a:t>
            </a:r>
          </a:p>
          <a:p>
            <a:pPr>
              <a:buFontTx/>
              <a:buNone/>
            </a:pPr>
            <a:r>
              <a:rPr lang="en-US" altLang="en-US" sz="2400">
                <a:solidFill>
                  <a:srgbClr val="000000"/>
                </a:solidFill>
                <a:cs typeface="Times New Roman" pitchFamily="18" charset="0"/>
                <a:sym typeface="Symbol" pitchFamily="18" charset="2"/>
              </a:rPr>
              <a:t>         </a:t>
            </a:r>
            <a:r>
              <a:rPr lang="en-US" altLang="en-US" sz="2400" i="1"/>
              <a:t>A</a:t>
            </a:r>
            <a:r>
              <a:rPr lang="en-US" altLang="en-US" sz="2400"/>
              <a:t> </a:t>
            </a:r>
            <a:r>
              <a:rPr lang="en-US" altLang="en-US" sz="2400">
                <a:sym typeface="Symbol" pitchFamily="18" charset="2"/>
              </a:rPr>
              <a:t>= </a:t>
            </a:r>
            <a:r>
              <a:rPr lang="en-US" altLang="en-US" sz="2400" i="1">
                <a:sym typeface="Symbol" pitchFamily="18" charset="2"/>
              </a:rPr>
              <a:t>d</a:t>
            </a:r>
            <a:r>
              <a:rPr lang="en-US" altLang="en-US" sz="2400" baseline="30000">
                <a:sym typeface="Symbol" pitchFamily="18" charset="2"/>
              </a:rPr>
              <a:t> 2</a:t>
            </a:r>
            <a:r>
              <a:rPr lang="en-US" altLang="en-US" sz="2400" i="1">
                <a:sym typeface="Symbol" pitchFamily="18" charset="2"/>
              </a:rPr>
              <a:t>/ </a:t>
            </a:r>
            <a:r>
              <a:rPr lang="en-US" altLang="en-US" sz="2400">
                <a:sym typeface="Symbol" pitchFamily="18" charset="2"/>
              </a:rPr>
              <a:t>4 = (2.510</a:t>
            </a:r>
            <a:r>
              <a:rPr lang="en-US" altLang="en-US" sz="2400" baseline="30000">
                <a:sym typeface="Symbol" pitchFamily="18" charset="2"/>
              </a:rPr>
              <a:t>-3</a:t>
            </a:r>
            <a:r>
              <a:rPr lang="en-US" altLang="en-US" sz="2400">
                <a:sym typeface="Symbol" pitchFamily="18" charset="2"/>
              </a:rPr>
              <a:t>)</a:t>
            </a:r>
            <a:r>
              <a:rPr lang="en-US" altLang="en-US" sz="2400" baseline="30000">
                <a:sym typeface="Symbol" pitchFamily="18" charset="2"/>
              </a:rPr>
              <a:t> 2</a:t>
            </a:r>
            <a:r>
              <a:rPr lang="en-US" altLang="en-US" sz="2400" i="1">
                <a:sym typeface="Symbol" pitchFamily="18" charset="2"/>
              </a:rPr>
              <a:t>/ </a:t>
            </a:r>
            <a:r>
              <a:rPr lang="en-US" altLang="en-US" sz="2400">
                <a:sym typeface="Symbol" pitchFamily="18" charset="2"/>
              </a:rPr>
              <a:t>4 = 4.9110</a:t>
            </a:r>
            <a:r>
              <a:rPr lang="en-US" altLang="en-US" sz="2400" baseline="30000">
                <a:sym typeface="Symbol" pitchFamily="18" charset="2"/>
              </a:rPr>
              <a:t>-6</a:t>
            </a:r>
            <a:r>
              <a:rPr lang="en-US" altLang="en-US" sz="2400">
                <a:sym typeface="Symbol" pitchFamily="18" charset="2"/>
              </a:rPr>
              <a:t> m</a:t>
            </a:r>
            <a:r>
              <a:rPr lang="en-US" altLang="en-US" sz="2400" baseline="30000">
                <a:sym typeface="Symbol" pitchFamily="18" charset="2"/>
              </a:rPr>
              <a:t>2</a:t>
            </a:r>
            <a:r>
              <a:rPr lang="en-US" altLang="en-US" sz="2400">
                <a:sym typeface="Symbol" pitchFamily="18" charset="2"/>
              </a:rPr>
              <a:t>.</a:t>
            </a:r>
          </a:p>
          <a:p>
            <a:pPr>
              <a:spcBef>
                <a:spcPts val="500"/>
              </a:spcBef>
              <a:buFontTx/>
              <a:buNone/>
            </a:pPr>
            <a:r>
              <a:rPr lang="en-US" altLang="en-US" sz="2400" i="1">
                <a:solidFill>
                  <a:srgbClr val="000000"/>
                </a:solidFill>
                <a:cs typeface="Times New Roman" pitchFamily="18" charset="0"/>
                <a:sym typeface="Symbol" pitchFamily="18" charset="2"/>
              </a:rPr>
              <a:t> v</a:t>
            </a:r>
            <a:r>
              <a:rPr lang="en-US" altLang="en-US" sz="2400">
                <a:solidFill>
                  <a:srgbClr val="000000"/>
                </a:solidFill>
                <a:cs typeface="Times New Roman" pitchFamily="18" charset="0"/>
                <a:sym typeface="Symbol" pitchFamily="18" charset="2"/>
              </a:rPr>
              <a:t> = </a:t>
            </a:r>
            <a:r>
              <a:rPr lang="en-US" altLang="en-US" sz="2400" i="1">
                <a:solidFill>
                  <a:srgbClr val="000000"/>
                </a:solidFill>
                <a:cs typeface="Times New Roman" pitchFamily="18" charset="0"/>
                <a:sym typeface="Symbol" pitchFamily="18" charset="2"/>
              </a:rPr>
              <a:t>I / </a:t>
            </a: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sym typeface="Symbol" pitchFamily="18" charset="2"/>
              </a:rPr>
              <a:t>nAq</a:t>
            </a:r>
            <a:r>
              <a:rPr lang="en-US" altLang="en-US" sz="2400">
                <a:solidFill>
                  <a:srgbClr val="000000"/>
                </a:solidFill>
                <a:cs typeface="Times New Roman" pitchFamily="18" charset="0"/>
                <a:sym typeface="Symbol" pitchFamily="18" charset="2"/>
              </a:rPr>
              <a:t>] </a:t>
            </a:r>
          </a:p>
          <a:p>
            <a:pPr>
              <a:spcBef>
                <a:spcPts val="500"/>
              </a:spcBef>
              <a:buFontTx/>
              <a:buNone/>
            </a:pPr>
            <a:r>
              <a:rPr lang="en-US" altLang="en-US" sz="2400">
                <a:solidFill>
                  <a:srgbClr val="000000"/>
                </a:solidFill>
                <a:cs typeface="Times New Roman" pitchFamily="18" charset="0"/>
                <a:sym typeface="Symbol" pitchFamily="18" charset="2"/>
              </a:rPr>
              <a:t>    = 1.5 </a:t>
            </a:r>
            <a:r>
              <a:rPr lang="en-US" altLang="en-US" sz="2400" i="1">
                <a:solidFill>
                  <a:srgbClr val="000000"/>
                </a:solidFill>
                <a:cs typeface="Times New Roman" pitchFamily="18" charset="0"/>
                <a:sym typeface="Symbol" pitchFamily="18" charset="2"/>
              </a:rPr>
              <a:t>/ </a:t>
            </a:r>
            <a:r>
              <a:rPr lang="en-US" altLang="en-US" sz="2400">
                <a:solidFill>
                  <a:srgbClr val="000000"/>
                </a:solidFill>
                <a:cs typeface="Times New Roman" pitchFamily="18" charset="0"/>
                <a:sym typeface="Symbol" pitchFamily="18" charset="2"/>
              </a:rPr>
              <a:t>[</a:t>
            </a:r>
            <a:r>
              <a:rPr lang="en-US" altLang="en-US" sz="2400">
                <a:sym typeface="Symbol" pitchFamily="18" charset="2"/>
              </a:rPr>
              <a:t>5.010</a:t>
            </a:r>
            <a:r>
              <a:rPr lang="en-US" altLang="en-US" sz="2400" baseline="30000">
                <a:sym typeface="Symbol" pitchFamily="18" charset="2"/>
              </a:rPr>
              <a:t>26</a:t>
            </a:r>
            <a:r>
              <a:rPr lang="en-US" altLang="en-US" sz="2400">
                <a:sym typeface="Symbol" pitchFamily="18" charset="2"/>
              </a:rPr>
              <a:t>4.9110</a:t>
            </a:r>
            <a:r>
              <a:rPr lang="en-US" altLang="en-US" sz="2400" baseline="30000">
                <a:sym typeface="Symbol" pitchFamily="18" charset="2"/>
              </a:rPr>
              <a:t>-6</a:t>
            </a:r>
            <a:r>
              <a:rPr lang="en-US" altLang="en-US" sz="2400">
                <a:sym typeface="Symbol" pitchFamily="18" charset="2"/>
              </a:rPr>
              <a:t>1.610</a:t>
            </a:r>
            <a:r>
              <a:rPr lang="en-US" altLang="en-US" sz="2400" baseline="30000">
                <a:sym typeface="Symbol" pitchFamily="18" charset="2"/>
              </a:rPr>
              <a:t>-19</a:t>
            </a:r>
            <a:r>
              <a:rPr lang="en-US" altLang="en-US" sz="2400">
                <a:sym typeface="Symbol" pitchFamily="18" charset="2"/>
              </a:rPr>
              <a:t> </a:t>
            </a:r>
            <a:r>
              <a:rPr lang="en-US" altLang="en-US" sz="2400">
                <a:solidFill>
                  <a:srgbClr val="000000"/>
                </a:solidFill>
                <a:cs typeface="Times New Roman" pitchFamily="18" charset="0"/>
                <a:sym typeface="Symbol" pitchFamily="18" charset="2"/>
              </a:rPr>
              <a:t>] = 0.0038 ms</a:t>
            </a:r>
            <a:r>
              <a:rPr lang="en-US" altLang="en-US" sz="2400" baseline="30000">
                <a:solidFill>
                  <a:srgbClr val="000000"/>
                </a:solidFill>
                <a:cs typeface="Times New Roman" pitchFamily="18" charset="0"/>
                <a:sym typeface="Symbol" pitchFamily="18" charset="2"/>
              </a:rPr>
              <a:t>-1</a:t>
            </a:r>
            <a:r>
              <a:rPr lang="en-US" altLang="en-US" sz="2400">
                <a:solidFill>
                  <a:srgbClr val="000000"/>
                </a:solidFill>
                <a:cs typeface="Times New Roman" pitchFamily="18" charset="0"/>
                <a:sym typeface="Symbol" pitchFamily="18" charset="2"/>
              </a:rPr>
              <a:t>.</a:t>
            </a:r>
            <a:endParaRPr lang="en-US" altLang="en-US" sz="2400">
              <a:sym typeface="Symbol" pitchFamily="18" charset="2"/>
            </a:endParaRPr>
          </a:p>
        </p:txBody>
      </p:sp>
      <p:sp>
        <p:nvSpPr>
          <p:cNvPr id="122" name="Rectangle 2"/>
          <p:cNvSpPr>
            <a:spLocks noChangeArrowheads="1"/>
          </p:cNvSpPr>
          <p:nvPr/>
        </p:nvSpPr>
        <p:spPr bwMode="auto">
          <a:xfrm>
            <a:off x="685800" y="1549400"/>
            <a:ext cx="7772400" cy="2441575"/>
          </a:xfrm>
          <a:prstGeom prst="rect">
            <a:avLst/>
          </a:prstGeom>
          <a:solidFill>
            <a:srgbClr val="EAEAEA"/>
          </a:solidFill>
          <a:ln w="9525">
            <a:noFill/>
            <a:miter lim="800000"/>
            <a:headEnd/>
            <a:tailEnd/>
          </a:ln>
        </p:spPr>
        <p:txBody>
          <a:bodyPr/>
          <a:lstStyle/>
          <a:p>
            <a:pPr>
              <a:defRPr/>
            </a:pPr>
            <a:r>
              <a:rPr lang="en-US" altLang="en-US" i="1" dirty="0">
                <a:solidFill>
                  <a:schemeClr val="accent2"/>
                </a:solidFill>
              </a:rPr>
              <a:t>Drift velocity</a:t>
            </a:r>
            <a:endParaRPr lang="en-US" altLang="en-US" dirty="0"/>
          </a:p>
          <a:p>
            <a:pPr>
              <a:defRPr/>
            </a:pPr>
            <a:r>
              <a:rPr lang="en-US" dirty="0">
                <a:solidFill>
                  <a:srgbClr val="000000"/>
                </a:solidFill>
                <a:latin typeface="+mn-lt"/>
                <a:cs typeface="Times New Roman" pitchFamily="18" charset="0"/>
                <a:sym typeface="Symbol" pitchFamily="18" charset="2"/>
              </a:rPr>
              <a:t></a:t>
            </a:r>
            <a:r>
              <a:rPr lang="en-US" dirty="0">
                <a:latin typeface="+mn-lt"/>
              </a:rPr>
              <a:t>If we know the number </a:t>
            </a:r>
            <a:r>
              <a:rPr lang="en-US" i="1" dirty="0">
                <a:latin typeface="+mn-lt"/>
              </a:rPr>
              <a:t>n</a:t>
            </a:r>
            <a:r>
              <a:rPr lang="en-US" dirty="0">
                <a:latin typeface="+mn-lt"/>
              </a:rPr>
              <a:t> of free charges </a:t>
            </a:r>
            <a:r>
              <a:rPr lang="en-US" i="1" dirty="0">
                <a:latin typeface="+mn-lt"/>
              </a:rPr>
              <a:t>q </a:t>
            </a:r>
            <a:r>
              <a:rPr lang="en-US" dirty="0">
                <a:latin typeface="+mn-lt"/>
              </a:rPr>
              <a:t>per unit volume in a conductor, known as the </a:t>
            </a:r>
            <a:r>
              <a:rPr lang="en-US" b="1" dirty="0">
                <a:latin typeface="+mn-lt"/>
              </a:rPr>
              <a:t>number density</a:t>
            </a:r>
            <a:r>
              <a:rPr lang="en-US" dirty="0">
                <a:latin typeface="+mn-lt"/>
              </a:rPr>
              <a:t>, and the </a:t>
            </a:r>
            <a:r>
              <a:rPr lang="en-US" b="1" dirty="0">
                <a:latin typeface="+mn-lt"/>
              </a:rPr>
              <a:t>cross sectional area </a:t>
            </a:r>
            <a:r>
              <a:rPr lang="en-US" i="1" dirty="0">
                <a:latin typeface="+mn-lt"/>
              </a:rPr>
              <a:t>A</a:t>
            </a:r>
            <a:r>
              <a:rPr lang="en-US" dirty="0">
                <a:latin typeface="+mn-lt"/>
              </a:rPr>
              <a:t> of the conductor, and the drift velocity </a:t>
            </a:r>
            <a:r>
              <a:rPr lang="en-US" i="1" dirty="0">
                <a:latin typeface="+mn-lt"/>
              </a:rPr>
              <a:t>v</a:t>
            </a:r>
            <a:r>
              <a:rPr lang="en-US" dirty="0">
                <a:latin typeface="+mn-lt"/>
              </a:rPr>
              <a:t> of the charges, the current </a:t>
            </a:r>
            <a:r>
              <a:rPr lang="en-US" i="1" dirty="0">
                <a:latin typeface="+mn-lt"/>
              </a:rPr>
              <a:t>I</a:t>
            </a:r>
            <a:r>
              <a:rPr lang="en-US" dirty="0">
                <a:latin typeface="+mn-lt"/>
              </a:rPr>
              <a:t> is</a:t>
            </a:r>
          </a:p>
          <a:p>
            <a:pPr>
              <a:defRPr/>
            </a:pPr>
            <a:endParaRPr lang="en-US" dirty="0">
              <a:latin typeface="+mn-lt"/>
            </a:endParaRPr>
          </a:p>
          <a:p>
            <a:pPr>
              <a:defRPr/>
            </a:pPr>
            <a:endParaRPr lang="en-US" dirty="0">
              <a:latin typeface="+mn-lt"/>
            </a:endParaRPr>
          </a:p>
        </p:txBody>
      </p:sp>
      <p:sp>
        <p:nvSpPr>
          <p:cNvPr id="68612" name="Rectangle 4"/>
          <p:cNvSpPr>
            <a:spLocks noChangeArrowheads="1"/>
          </p:cNvSpPr>
          <p:nvPr/>
        </p:nvSpPr>
        <p:spPr bwMode="auto">
          <a:xfrm>
            <a:off x="685800" y="5334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800" b="1">
                <a:solidFill>
                  <a:srgbClr val="000000"/>
                </a:solidFill>
              </a:rPr>
              <a:t>Topic 5: Electricity and magnetism</a:t>
            </a:r>
            <a:br>
              <a:rPr lang="en-US" altLang="en-US" sz="2800" b="1">
                <a:solidFill>
                  <a:srgbClr val="000000"/>
                </a:solidFill>
              </a:rPr>
            </a:br>
            <a:r>
              <a:rPr lang="en-US" altLang="en-US" sz="2800">
                <a:solidFill>
                  <a:srgbClr val="000000"/>
                </a:solidFill>
              </a:rPr>
              <a:t>5.1 – Electric fields</a:t>
            </a:r>
            <a:endParaRPr lang="en-US" altLang="en-US" sz="2400">
              <a:latin typeface="Courier New" pitchFamily="49" charset="0"/>
            </a:endParaRPr>
          </a:p>
        </p:txBody>
      </p:sp>
      <p:grpSp>
        <p:nvGrpSpPr>
          <p:cNvPr id="2" name="Group 9"/>
          <p:cNvGrpSpPr>
            <a:grpSpLocks/>
          </p:cNvGrpSpPr>
          <p:nvPr/>
        </p:nvGrpSpPr>
        <p:grpSpPr bwMode="auto">
          <a:xfrm>
            <a:off x="809625" y="3433763"/>
            <a:ext cx="7464425" cy="457200"/>
            <a:chOff x="510" y="2266"/>
            <a:chExt cx="4702" cy="288"/>
          </a:xfrm>
        </p:grpSpPr>
        <p:sp>
          <p:nvSpPr>
            <p:cNvPr id="68614" name="Rectangle 5"/>
            <p:cNvSpPr>
              <a:spLocks noChangeArrowheads="1"/>
            </p:cNvSpPr>
            <p:nvPr/>
          </p:nvSpPr>
          <p:spPr bwMode="auto">
            <a:xfrm>
              <a:off x="592" y="2279"/>
              <a:ext cx="1795"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pPr>
              <a:r>
                <a:rPr lang="en-US" altLang="en-US" sz="2400" i="1">
                  <a:sym typeface="Symbol" pitchFamily="18" charset="2"/>
                </a:rPr>
                <a:t>I</a:t>
              </a:r>
              <a:r>
                <a:rPr lang="en-US" altLang="en-US" sz="2400">
                  <a:sym typeface="Symbol" pitchFamily="18" charset="2"/>
                </a:rPr>
                <a:t> = </a:t>
              </a:r>
              <a:r>
                <a:rPr lang="en-US" altLang="en-US" sz="2400" i="1">
                  <a:sym typeface="Symbol" pitchFamily="18" charset="2"/>
                </a:rPr>
                <a:t>nAvq</a:t>
              </a:r>
              <a:endParaRPr lang="en-US" altLang="en-US" sz="2400" i="1">
                <a:cs typeface="Courier New" pitchFamily="49" charset="0"/>
                <a:sym typeface="Symbol" pitchFamily="18" charset="2"/>
              </a:endParaRPr>
            </a:p>
          </p:txBody>
        </p:sp>
        <p:sp>
          <p:nvSpPr>
            <p:cNvPr id="68615" name="Text Box 6"/>
            <p:cNvSpPr txBox="1">
              <a:spLocks noChangeArrowheads="1"/>
            </p:cNvSpPr>
            <p:nvPr/>
          </p:nvSpPr>
          <p:spPr bwMode="auto">
            <a:xfrm>
              <a:off x="2951" y="2266"/>
              <a:ext cx="2261" cy="2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current vs. drift velocity</a:t>
              </a:r>
            </a:p>
          </p:txBody>
        </p:sp>
        <p:sp>
          <p:nvSpPr>
            <p:cNvPr id="68616" name="Rectangle 7"/>
            <p:cNvSpPr>
              <a:spLocks noChangeArrowheads="1"/>
            </p:cNvSpPr>
            <p:nvPr/>
          </p:nvSpPr>
          <p:spPr bwMode="auto">
            <a:xfrm>
              <a:off x="510" y="2268"/>
              <a:ext cx="4701" cy="2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
                                            <p:txEl>
                                              <p:pRg st="1" end="1"/>
                                            </p:txEl>
                                          </p:spTgt>
                                        </p:tgtEl>
                                        <p:attrNameLst>
                                          <p:attrName>style.visibility</p:attrName>
                                        </p:attrNameLst>
                                      </p:cBhvr>
                                      <p:to>
                                        <p:strVal val="visible"/>
                                      </p:to>
                                    </p:set>
                                    <p:anim calcmode="lin" valueType="num">
                                      <p:cBhvr additive="base">
                                        <p:cTn id="7" dur="500" fill="hold"/>
                                        <p:tgtEl>
                                          <p:spTgt spid="1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26">
                                            <p:txEl>
                                              <p:pRg st="0" end="0"/>
                                            </p:txEl>
                                          </p:spTgt>
                                        </p:tgtEl>
                                        <p:attrNameLst>
                                          <p:attrName>style.visibility</p:attrName>
                                        </p:attrNameLst>
                                      </p:cBhvr>
                                      <p:to>
                                        <p:strVal val="visible"/>
                                      </p:to>
                                    </p:set>
                                    <p:anim calcmode="lin" valueType="num">
                                      <p:cBhvr additive="base">
                                        <p:cTn id="20" dur="500" fill="hold"/>
                                        <p:tgtEl>
                                          <p:spTgt spid="126">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26">
                                            <p:txEl>
                                              <p:pRg st="1" end="1"/>
                                            </p:txEl>
                                          </p:spTgt>
                                        </p:tgtEl>
                                        <p:attrNameLst>
                                          <p:attrName>style.visibility</p:attrName>
                                        </p:attrNameLst>
                                      </p:cBhvr>
                                      <p:to>
                                        <p:strVal val="visible"/>
                                      </p:to>
                                    </p:set>
                                    <p:anim calcmode="lin" valueType="num">
                                      <p:cBhvr additive="base">
                                        <p:cTn id="26" dur="500" fill="hold"/>
                                        <p:tgtEl>
                                          <p:spTgt spid="126">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26">
                                            <p:txEl>
                                              <p:pRg st="2" end="2"/>
                                            </p:txEl>
                                          </p:spTgt>
                                        </p:tgtEl>
                                        <p:attrNameLst>
                                          <p:attrName>style.visibility</p:attrName>
                                        </p:attrNameLst>
                                      </p:cBhvr>
                                      <p:to>
                                        <p:strVal val="visible"/>
                                      </p:to>
                                    </p:set>
                                    <p:anim calcmode="lin" valueType="num">
                                      <p:cBhvr additive="base">
                                        <p:cTn id="32" dur="500" fill="hold"/>
                                        <p:tgtEl>
                                          <p:spTgt spid="126">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26">
                                            <p:txEl>
                                              <p:pRg st="3" end="3"/>
                                            </p:txEl>
                                          </p:spTgt>
                                        </p:tgtEl>
                                        <p:attrNameLst>
                                          <p:attrName>style.visibility</p:attrName>
                                        </p:attrNameLst>
                                      </p:cBhvr>
                                      <p:to>
                                        <p:strVal val="visible"/>
                                      </p:to>
                                    </p:set>
                                    <p:anim calcmode="lin" valueType="num">
                                      <p:cBhvr additive="base">
                                        <p:cTn id="38" dur="500" fill="hold"/>
                                        <p:tgtEl>
                                          <p:spTgt spid="126">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26">
                                            <p:txEl>
                                              <p:pRg st="4" end="4"/>
                                            </p:txEl>
                                          </p:spTgt>
                                        </p:tgtEl>
                                        <p:attrNameLst>
                                          <p:attrName>style.visibility</p:attrName>
                                        </p:attrNameLst>
                                      </p:cBhvr>
                                      <p:to>
                                        <p:strVal val="visible"/>
                                      </p:to>
                                    </p:set>
                                    <p:anim calcmode="lin" valueType="num">
                                      <p:cBhvr additive="base">
                                        <p:cTn id="44" dur="500" fill="hold"/>
                                        <p:tgtEl>
                                          <p:spTgt spid="126">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2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ectangle 2"/>
          <p:cNvSpPr>
            <a:spLocks noChangeArrowheads="1"/>
          </p:cNvSpPr>
          <p:nvPr/>
        </p:nvSpPr>
        <p:spPr bwMode="auto">
          <a:xfrm>
            <a:off x="687388" y="1973263"/>
            <a:ext cx="7772400" cy="488473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ym typeface="Symbol" pitchFamily="18" charset="2"/>
              </a:rPr>
              <a:t>EXAMPLE: Derive the equation for drift velocity used in the previous practice problem.</a:t>
            </a:r>
          </a:p>
          <a:p>
            <a:pPr>
              <a:buFontTx/>
              <a:buNone/>
            </a:pPr>
            <a:r>
              <a:rPr lang="en-US" altLang="en-US" sz="2400">
                <a:sym typeface="Symbol" pitchFamily="18" charset="2"/>
              </a:rPr>
              <a:t>SOLUTION:</a:t>
            </a:r>
            <a:endParaRPr lang="en-US" altLang="en-US" sz="2400">
              <a:solidFill>
                <a:srgbClr val="000000"/>
              </a:solidFill>
              <a:cs typeface="Times New Roman" pitchFamily="18" charset="0"/>
              <a:sym typeface="Symbol" pitchFamily="18" charset="2"/>
            </a:endParaRPr>
          </a:p>
          <a:p>
            <a:pPr>
              <a:buFontTx/>
              <a:buNone/>
            </a:pPr>
            <a:endParaRPr lang="en-US" altLang="en-US" sz="2400">
              <a:solidFill>
                <a:srgbClr val="000000"/>
              </a:solidFill>
              <a:cs typeface="Times New Roman" pitchFamily="18" charset="0"/>
              <a:sym typeface="Symbol" pitchFamily="18" charset="2"/>
            </a:endParaRPr>
          </a:p>
          <a:p>
            <a:pPr>
              <a:buFontTx/>
              <a:buNone/>
            </a:pPr>
            <a:endParaRPr lang="en-US" altLang="en-US" sz="2400">
              <a:solidFill>
                <a:srgbClr val="000000"/>
              </a:solidFill>
              <a:cs typeface="Times New Roman" pitchFamily="18" charset="0"/>
              <a:sym typeface="Symbol" pitchFamily="18" charset="2"/>
            </a:endParaRPr>
          </a:p>
          <a:p>
            <a:pPr>
              <a:spcBef>
                <a:spcPts val="2400"/>
              </a:spcBef>
              <a:buFontTx/>
              <a:buNone/>
            </a:pPr>
            <a:r>
              <a:rPr lang="en-US" altLang="en-US" sz="2400">
                <a:solidFill>
                  <a:srgbClr val="000000"/>
                </a:solidFill>
                <a:cs typeface="Times New Roman" pitchFamily="18" charset="0"/>
                <a:sym typeface="Symbol" pitchFamily="18" charset="2"/>
              </a:rPr>
              <a:t>Through any time interval </a:t>
            </a:r>
            <a:r>
              <a:rPr lang="en-US" altLang="en-US" sz="2400" i="1">
                <a:solidFill>
                  <a:srgbClr val="000000"/>
                </a:solidFill>
                <a:cs typeface="Times New Roman" pitchFamily="18" charset="0"/>
                <a:sym typeface="Symbol" pitchFamily="18" charset="2"/>
              </a:rPr>
              <a:t>t</a:t>
            </a:r>
            <a:r>
              <a:rPr lang="en-US" altLang="en-US" sz="2400" i="1">
                <a:sym typeface="Symbol" pitchFamily="18" charset="2"/>
              </a:rPr>
              <a:t>, </a:t>
            </a:r>
            <a:r>
              <a:rPr lang="en-US" altLang="en-US" sz="2400">
                <a:sym typeface="Symbol" pitchFamily="18" charset="2"/>
              </a:rPr>
              <a:t>only the charges </a:t>
            </a: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sym typeface="Symbol" pitchFamily="18" charset="2"/>
              </a:rPr>
              <a:t>Q </a:t>
            </a:r>
            <a:r>
              <a:rPr lang="en-US" altLang="en-US" sz="2400">
                <a:sym typeface="Symbol" pitchFamily="18" charset="2"/>
              </a:rPr>
              <a:t>between the two black cross-sections will provide the current </a:t>
            </a:r>
            <a:r>
              <a:rPr lang="en-US" altLang="en-US" sz="2400" i="1">
                <a:sym typeface="Symbol" pitchFamily="18" charset="2"/>
              </a:rPr>
              <a:t>I</a:t>
            </a:r>
            <a:r>
              <a:rPr lang="en-US" altLang="en-US" sz="2400">
                <a:sym typeface="Symbol" pitchFamily="18" charset="2"/>
              </a:rPr>
              <a:t>. </a:t>
            </a:r>
          </a:p>
          <a:p>
            <a:pPr>
              <a:buFontTx/>
              <a:buNone/>
            </a:pPr>
            <a:r>
              <a:rPr lang="en-US" altLang="en-US" sz="2400">
                <a:solidFill>
                  <a:srgbClr val="000000"/>
                </a:solidFill>
                <a:cs typeface="Times New Roman" pitchFamily="18" charset="0"/>
                <a:sym typeface="Symbol" pitchFamily="18" charset="2"/>
              </a:rPr>
              <a:t></a:t>
            </a:r>
            <a:r>
              <a:rPr lang="en-US" altLang="en-US" sz="2400">
                <a:sym typeface="Symbol" pitchFamily="18" charset="2"/>
              </a:rPr>
              <a:t>The volume containing the charge </a:t>
            </a: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sym typeface="Symbol" pitchFamily="18" charset="2"/>
              </a:rPr>
              <a:t>Q </a:t>
            </a:r>
            <a:r>
              <a:rPr lang="en-US" altLang="en-US" sz="2400">
                <a:sym typeface="Symbol" pitchFamily="18" charset="2"/>
              </a:rPr>
              <a:t>is </a:t>
            </a:r>
            <a:r>
              <a:rPr lang="en-US" altLang="en-US" sz="2400" i="1">
                <a:sym typeface="Symbol" pitchFamily="18" charset="2"/>
              </a:rPr>
              <a:t>V</a:t>
            </a:r>
            <a:r>
              <a:rPr lang="en-US" altLang="en-US" sz="2400">
                <a:sym typeface="Symbol" pitchFamily="18" charset="2"/>
              </a:rPr>
              <a:t> = </a:t>
            </a:r>
            <a:r>
              <a:rPr lang="en-US" altLang="en-US" sz="2400" i="1">
                <a:sym typeface="Symbol" pitchFamily="18" charset="2"/>
              </a:rPr>
              <a:t>Av</a:t>
            </a: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sym typeface="Symbol" pitchFamily="18" charset="2"/>
              </a:rPr>
              <a:t>t</a:t>
            </a:r>
            <a:r>
              <a:rPr lang="en-US" altLang="en-US" sz="2400">
                <a:solidFill>
                  <a:srgbClr val="000000"/>
                </a:solidFill>
                <a:cs typeface="Times New Roman" pitchFamily="18" charset="0"/>
                <a:sym typeface="Symbol" pitchFamily="18" charset="2"/>
              </a:rPr>
              <a:t>.</a:t>
            </a:r>
          </a:p>
          <a:p>
            <a:pPr>
              <a:buFontTx/>
              <a:buNone/>
            </a:pPr>
            <a:r>
              <a:rPr lang="en-US" altLang="en-US" sz="2400">
                <a:solidFill>
                  <a:srgbClr val="000000"/>
                </a:solidFill>
                <a:cs typeface="Times New Roman" pitchFamily="18" charset="0"/>
                <a:sym typeface="Symbol" pitchFamily="18" charset="2"/>
              </a:rPr>
              <a:t>Thus </a:t>
            </a:r>
            <a:r>
              <a:rPr lang="en-US" altLang="en-US" sz="2400" i="1">
                <a:solidFill>
                  <a:srgbClr val="000000"/>
                </a:solidFill>
                <a:cs typeface="Times New Roman" pitchFamily="18" charset="0"/>
                <a:sym typeface="Symbol" pitchFamily="18" charset="2"/>
              </a:rPr>
              <a:t>Q</a:t>
            </a:r>
            <a:r>
              <a:rPr lang="en-US" altLang="en-US" sz="2400">
                <a:solidFill>
                  <a:srgbClr val="000000"/>
                </a:solidFill>
                <a:cs typeface="Times New Roman" pitchFamily="18" charset="0"/>
                <a:sym typeface="Symbol" pitchFamily="18" charset="2"/>
              </a:rPr>
              <a:t> = </a:t>
            </a:r>
            <a:r>
              <a:rPr lang="en-US" altLang="en-US" sz="2400" i="1">
                <a:solidFill>
                  <a:srgbClr val="000000"/>
                </a:solidFill>
                <a:cs typeface="Times New Roman" pitchFamily="18" charset="0"/>
                <a:sym typeface="Symbol" pitchFamily="18" charset="2"/>
              </a:rPr>
              <a:t>nVq</a:t>
            </a:r>
            <a:r>
              <a:rPr lang="en-US" altLang="en-US" sz="2400">
                <a:solidFill>
                  <a:srgbClr val="000000"/>
                </a:solidFill>
                <a:cs typeface="Times New Roman" pitchFamily="18" charset="0"/>
                <a:sym typeface="Symbol" pitchFamily="18" charset="2"/>
              </a:rPr>
              <a:t> = </a:t>
            </a:r>
            <a:r>
              <a:rPr lang="en-US" altLang="en-US" sz="2400" i="1">
                <a:solidFill>
                  <a:srgbClr val="000000"/>
                </a:solidFill>
                <a:cs typeface="Times New Roman" pitchFamily="18" charset="0"/>
                <a:sym typeface="Symbol" pitchFamily="18" charset="2"/>
              </a:rPr>
              <a:t>nAv</a:t>
            </a: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sym typeface="Symbol" pitchFamily="18" charset="2"/>
              </a:rPr>
              <a:t>tq</a:t>
            </a:r>
            <a:r>
              <a:rPr lang="en-US" altLang="en-US" sz="2400">
                <a:solidFill>
                  <a:srgbClr val="000000"/>
                </a:solidFill>
                <a:cs typeface="Times New Roman" pitchFamily="18" charset="0"/>
                <a:sym typeface="Symbol" pitchFamily="18" charset="2"/>
              </a:rPr>
              <a:t>.</a:t>
            </a:r>
          </a:p>
          <a:p>
            <a:pPr>
              <a:buFontTx/>
              <a:buNone/>
            </a:pPr>
            <a:r>
              <a:rPr lang="en-US" altLang="en-US" sz="2400">
                <a:solidFill>
                  <a:srgbClr val="000000"/>
                </a:solidFill>
                <a:cs typeface="Times New Roman" pitchFamily="18" charset="0"/>
                <a:sym typeface="Symbol" pitchFamily="18" charset="2"/>
              </a:rPr>
              <a:t>Finally, </a:t>
            </a:r>
            <a:r>
              <a:rPr lang="en-US" altLang="en-US" sz="2400" i="1">
                <a:solidFill>
                  <a:srgbClr val="000000"/>
                </a:solidFill>
                <a:cs typeface="Times New Roman" pitchFamily="18" charset="0"/>
                <a:sym typeface="Symbol" pitchFamily="18" charset="2"/>
              </a:rPr>
              <a:t>I</a:t>
            </a:r>
            <a:r>
              <a:rPr lang="en-US" altLang="en-US" sz="2400">
                <a:solidFill>
                  <a:srgbClr val="000000"/>
                </a:solidFill>
                <a:cs typeface="Times New Roman" pitchFamily="18" charset="0"/>
                <a:sym typeface="Symbol" pitchFamily="18" charset="2"/>
              </a:rPr>
              <a:t> = </a:t>
            </a:r>
            <a:r>
              <a:rPr lang="en-US" altLang="en-US" sz="2400" i="1">
                <a:solidFill>
                  <a:srgbClr val="000000"/>
                </a:solidFill>
                <a:cs typeface="Times New Roman" pitchFamily="18" charset="0"/>
                <a:sym typeface="Symbol" pitchFamily="18" charset="2"/>
              </a:rPr>
              <a:t>Q / </a:t>
            </a: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sym typeface="Symbol" pitchFamily="18" charset="2"/>
              </a:rPr>
              <a:t>t</a:t>
            </a:r>
            <a:r>
              <a:rPr lang="en-US" altLang="en-US" sz="2400">
                <a:solidFill>
                  <a:srgbClr val="000000"/>
                </a:solidFill>
                <a:cs typeface="Times New Roman" pitchFamily="18" charset="0"/>
                <a:sym typeface="Symbol" pitchFamily="18" charset="2"/>
              </a:rPr>
              <a:t> = </a:t>
            </a:r>
            <a:r>
              <a:rPr lang="en-US" altLang="en-US" sz="2400" i="1">
                <a:solidFill>
                  <a:srgbClr val="000000"/>
                </a:solidFill>
                <a:cs typeface="Times New Roman" pitchFamily="18" charset="0"/>
                <a:sym typeface="Symbol" pitchFamily="18" charset="2"/>
              </a:rPr>
              <a:t>nAvq</a:t>
            </a:r>
            <a:r>
              <a:rPr lang="en-US" altLang="en-US" sz="2400">
                <a:solidFill>
                  <a:srgbClr val="000000"/>
                </a:solidFill>
                <a:cs typeface="Times New Roman" pitchFamily="18" charset="0"/>
                <a:sym typeface="Symbol" pitchFamily="18" charset="2"/>
              </a:rPr>
              <a:t>.</a:t>
            </a:r>
            <a:endParaRPr lang="en-US" altLang="en-US" sz="2400" i="1"/>
          </a:p>
          <a:p>
            <a:pPr>
              <a:buFontTx/>
              <a:buNone/>
            </a:pPr>
            <a:endParaRPr lang="en-US" altLang="en-US" sz="2400"/>
          </a:p>
        </p:txBody>
      </p:sp>
      <p:sp>
        <p:nvSpPr>
          <p:cNvPr id="122" name="Rectangle 2"/>
          <p:cNvSpPr>
            <a:spLocks noChangeArrowheads="1"/>
          </p:cNvSpPr>
          <p:nvPr/>
        </p:nvSpPr>
        <p:spPr bwMode="auto">
          <a:xfrm>
            <a:off x="685800" y="1549400"/>
            <a:ext cx="7772400" cy="439738"/>
          </a:xfrm>
          <a:prstGeom prst="rect">
            <a:avLst/>
          </a:prstGeom>
          <a:solidFill>
            <a:srgbClr val="EAEAEA"/>
          </a:solidFill>
          <a:ln w="9525">
            <a:noFill/>
            <a:miter lim="800000"/>
            <a:headEnd/>
            <a:tailEnd/>
          </a:ln>
        </p:spPr>
        <p:txBody>
          <a:bodyPr/>
          <a:lstStyle/>
          <a:p>
            <a:pPr>
              <a:defRPr/>
            </a:pPr>
            <a:r>
              <a:rPr lang="en-US" altLang="en-US" i="1" dirty="0">
                <a:solidFill>
                  <a:schemeClr val="accent2"/>
                </a:solidFill>
              </a:rPr>
              <a:t>Drift velocity</a:t>
            </a:r>
            <a:endParaRPr lang="en-US" altLang="en-US" dirty="0"/>
          </a:p>
          <a:p>
            <a:pPr>
              <a:defRPr/>
            </a:pPr>
            <a:endParaRPr lang="en-US" dirty="0">
              <a:latin typeface="+mn-lt"/>
            </a:endParaRPr>
          </a:p>
          <a:p>
            <a:pPr>
              <a:defRPr/>
            </a:pPr>
            <a:endParaRPr lang="en-US" dirty="0">
              <a:latin typeface="+mn-lt"/>
            </a:endParaRPr>
          </a:p>
        </p:txBody>
      </p:sp>
      <p:sp>
        <p:nvSpPr>
          <p:cNvPr id="69636" name="Rectangle 4"/>
          <p:cNvSpPr>
            <a:spLocks noChangeArrowheads="1"/>
          </p:cNvSpPr>
          <p:nvPr/>
        </p:nvSpPr>
        <p:spPr bwMode="auto">
          <a:xfrm>
            <a:off x="685800" y="5334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800" b="1">
                <a:solidFill>
                  <a:srgbClr val="000000"/>
                </a:solidFill>
              </a:rPr>
              <a:t>Topic 5: Electricity and magnetism</a:t>
            </a:r>
            <a:br>
              <a:rPr lang="en-US" altLang="en-US" sz="2800" b="1">
                <a:solidFill>
                  <a:srgbClr val="000000"/>
                </a:solidFill>
              </a:rPr>
            </a:br>
            <a:r>
              <a:rPr lang="en-US" altLang="en-US" sz="2800">
                <a:solidFill>
                  <a:srgbClr val="000000"/>
                </a:solidFill>
              </a:rPr>
              <a:t>5.1 – Electric fields</a:t>
            </a:r>
            <a:endParaRPr lang="en-US" altLang="en-US" sz="2400">
              <a:latin typeface="Courier New" pitchFamily="49" charset="0"/>
            </a:endParaRPr>
          </a:p>
        </p:txBody>
      </p:sp>
      <p:sp>
        <p:nvSpPr>
          <p:cNvPr id="17" name="Oval 16"/>
          <p:cNvSpPr/>
          <p:nvPr/>
        </p:nvSpPr>
        <p:spPr>
          <a:xfrm>
            <a:off x="2751138" y="3375025"/>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2743200" y="3889375"/>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a:off x="3090863" y="3614738"/>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a:off x="3084513" y="4129088"/>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3411538" y="3367088"/>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p:nvSpPr>
        <p:spPr>
          <a:xfrm>
            <a:off x="3403600" y="3883025"/>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p:nvSpPr>
        <p:spPr>
          <a:xfrm>
            <a:off x="3751263" y="3606800"/>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p:nvSpPr>
        <p:spPr>
          <a:xfrm>
            <a:off x="3744913" y="4122738"/>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a:off x="4106863" y="3367088"/>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p:cNvSpPr/>
          <p:nvPr/>
        </p:nvSpPr>
        <p:spPr>
          <a:xfrm>
            <a:off x="4100513" y="3883025"/>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4448175" y="3606800"/>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p:cNvSpPr/>
          <p:nvPr/>
        </p:nvSpPr>
        <p:spPr>
          <a:xfrm>
            <a:off x="4441825" y="4122738"/>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Oval 32"/>
          <p:cNvSpPr/>
          <p:nvPr/>
        </p:nvSpPr>
        <p:spPr>
          <a:xfrm>
            <a:off x="4767263" y="3360738"/>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Oval 33"/>
          <p:cNvSpPr/>
          <p:nvPr/>
        </p:nvSpPr>
        <p:spPr>
          <a:xfrm>
            <a:off x="4760913" y="3875088"/>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Oval 34"/>
          <p:cNvSpPr/>
          <p:nvPr/>
        </p:nvSpPr>
        <p:spPr>
          <a:xfrm>
            <a:off x="5108575" y="3598863"/>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p:cNvSpPr/>
          <p:nvPr/>
        </p:nvSpPr>
        <p:spPr>
          <a:xfrm>
            <a:off x="5102225" y="4114800"/>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p:cNvSpPr/>
          <p:nvPr/>
        </p:nvSpPr>
        <p:spPr>
          <a:xfrm>
            <a:off x="5472113" y="3352800"/>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7"/>
          <p:cNvSpPr/>
          <p:nvPr/>
        </p:nvSpPr>
        <p:spPr>
          <a:xfrm>
            <a:off x="5464175" y="3868738"/>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8"/>
          <p:cNvSpPr/>
          <p:nvPr/>
        </p:nvSpPr>
        <p:spPr>
          <a:xfrm>
            <a:off x="5813425" y="3592513"/>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Oval 39"/>
          <p:cNvSpPr/>
          <p:nvPr/>
        </p:nvSpPr>
        <p:spPr>
          <a:xfrm>
            <a:off x="5805488" y="4106863"/>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Oval 40"/>
          <p:cNvSpPr/>
          <p:nvPr/>
        </p:nvSpPr>
        <p:spPr>
          <a:xfrm>
            <a:off x="6132513" y="3344863"/>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Oval 41"/>
          <p:cNvSpPr/>
          <p:nvPr/>
        </p:nvSpPr>
        <p:spPr>
          <a:xfrm>
            <a:off x="6124575" y="3860800"/>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Oval 42"/>
          <p:cNvSpPr/>
          <p:nvPr/>
        </p:nvSpPr>
        <p:spPr>
          <a:xfrm>
            <a:off x="6473825" y="3584575"/>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Oval 43"/>
          <p:cNvSpPr/>
          <p:nvPr/>
        </p:nvSpPr>
        <p:spPr>
          <a:xfrm>
            <a:off x="6465888" y="4100513"/>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8"/>
          <p:cNvGrpSpPr>
            <a:grpSpLocks/>
          </p:cNvGrpSpPr>
          <p:nvPr/>
        </p:nvGrpSpPr>
        <p:grpSpPr bwMode="auto">
          <a:xfrm>
            <a:off x="1763713" y="3228975"/>
            <a:ext cx="5681662" cy="1125538"/>
            <a:chOff x="1748972" y="5246916"/>
            <a:chExt cx="5682343" cy="1124857"/>
          </a:xfrm>
        </p:grpSpPr>
        <p:sp>
          <p:nvSpPr>
            <p:cNvPr id="10" name="Oval 9"/>
            <p:cNvSpPr/>
            <p:nvPr/>
          </p:nvSpPr>
          <p:spPr>
            <a:xfrm>
              <a:off x="7039156" y="5254849"/>
              <a:ext cx="392159" cy="1116924"/>
            </a:xfrm>
            <a:prstGeom prst="ellipse">
              <a:avLst/>
            </a:prstGeom>
            <a:solidFill>
              <a:srgbClr val="C9E7E9">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Straight Connector 10"/>
            <p:cNvCxnSpPr/>
            <p:nvPr/>
          </p:nvCxnSpPr>
          <p:spPr>
            <a:xfrm>
              <a:off x="1960134" y="6371773"/>
              <a:ext cx="5267956"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748972" y="5246916"/>
              <a:ext cx="392159" cy="1116924"/>
            </a:xfrm>
            <a:prstGeom prst="ellipse">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3" name="Straight Connector 12"/>
            <p:cNvCxnSpPr/>
            <p:nvPr/>
          </p:nvCxnSpPr>
          <p:spPr>
            <a:xfrm>
              <a:off x="1952196" y="5261195"/>
              <a:ext cx="5267956"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1944257" y="5269128"/>
              <a:ext cx="5487058" cy="1102645"/>
            </a:xfrm>
            <a:custGeom>
              <a:avLst/>
              <a:gdLst>
                <a:gd name="connsiteX0" fmla="*/ 0 w 5486400"/>
                <a:gd name="connsiteY0" fmla="*/ 1103085 h 1103085"/>
                <a:gd name="connsiteX1" fmla="*/ 174172 w 5486400"/>
                <a:gd name="connsiteY1" fmla="*/ 972457 h 1103085"/>
                <a:gd name="connsiteX2" fmla="*/ 203200 w 5486400"/>
                <a:gd name="connsiteY2" fmla="*/ 725714 h 1103085"/>
                <a:gd name="connsiteX3" fmla="*/ 203200 w 5486400"/>
                <a:gd name="connsiteY3" fmla="*/ 377371 h 1103085"/>
                <a:gd name="connsiteX4" fmla="*/ 159657 w 5486400"/>
                <a:gd name="connsiteY4" fmla="*/ 159657 h 1103085"/>
                <a:gd name="connsiteX5" fmla="*/ 116115 w 5486400"/>
                <a:gd name="connsiteY5" fmla="*/ 58057 h 1103085"/>
                <a:gd name="connsiteX6" fmla="*/ 29029 w 5486400"/>
                <a:gd name="connsiteY6" fmla="*/ 0 h 1103085"/>
                <a:gd name="connsiteX7" fmla="*/ 5297715 w 5486400"/>
                <a:gd name="connsiteY7" fmla="*/ 0 h 1103085"/>
                <a:gd name="connsiteX8" fmla="*/ 5413829 w 5486400"/>
                <a:gd name="connsiteY8" fmla="*/ 87085 h 1103085"/>
                <a:gd name="connsiteX9" fmla="*/ 5471886 w 5486400"/>
                <a:gd name="connsiteY9" fmla="*/ 319314 h 1103085"/>
                <a:gd name="connsiteX10" fmla="*/ 5486400 w 5486400"/>
                <a:gd name="connsiteY10" fmla="*/ 478971 h 1103085"/>
                <a:gd name="connsiteX11" fmla="*/ 5486400 w 5486400"/>
                <a:gd name="connsiteY11" fmla="*/ 711200 h 1103085"/>
                <a:gd name="connsiteX12" fmla="*/ 5457372 w 5486400"/>
                <a:gd name="connsiteY12" fmla="*/ 899885 h 1103085"/>
                <a:gd name="connsiteX13" fmla="*/ 5413829 w 5486400"/>
                <a:gd name="connsiteY13" fmla="*/ 1016000 h 1103085"/>
                <a:gd name="connsiteX14" fmla="*/ 5283200 w 5486400"/>
                <a:gd name="connsiteY14" fmla="*/ 1103085 h 1103085"/>
                <a:gd name="connsiteX15" fmla="*/ 0 w 5486400"/>
                <a:gd name="connsiteY15" fmla="*/ 1103085 h 1103085"/>
                <a:gd name="connsiteX0" fmla="*/ 0 w 5486400"/>
                <a:gd name="connsiteY0" fmla="*/ 1103085 h 1103085"/>
                <a:gd name="connsiteX1" fmla="*/ 174172 w 5486400"/>
                <a:gd name="connsiteY1" fmla="*/ 928914 h 1103085"/>
                <a:gd name="connsiteX2" fmla="*/ 203200 w 5486400"/>
                <a:gd name="connsiteY2" fmla="*/ 725714 h 1103085"/>
                <a:gd name="connsiteX3" fmla="*/ 203200 w 5486400"/>
                <a:gd name="connsiteY3" fmla="*/ 377371 h 1103085"/>
                <a:gd name="connsiteX4" fmla="*/ 159657 w 5486400"/>
                <a:gd name="connsiteY4" fmla="*/ 159657 h 1103085"/>
                <a:gd name="connsiteX5" fmla="*/ 116115 w 5486400"/>
                <a:gd name="connsiteY5" fmla="*/ 58057 h 1103085"/>
                <a:gd name="connsiteX6" fmla="*/ 29029 w 5486400"/>
                <a:gd name="connsiteY6" fmla="*/ 0 h 1103085"/>
                <a:gd name="connsiteX7" fmla="*/ 5297715 w 5486400"/>
                <a:gd name="connsiteY7" fmla="*/ 0 h 1103085"/>
                <a:gd name="connsiteX8" fmla="*/ 5413829 w 5486400"/>
                <a:gd name="connsiteY8" fmla="*/ 87085 h 1103085"/>
                <a:gd name="connsiteX9" fmla="*/ 5471886 w 5486400"/>
                <a:gd name="connsiteY9" fmla="*/ 319314 h 1103085"/>
                <a:gd name="connsiteX10" fmla="*/ 5486400 w 5486400"/>
                <a:gd name="connsiteY10" fmla="*/ 478971 h 1103085"/>
                <a:gd name="connsiteX11" fmla="*/ 5486400 w 5486400"/>
                <a:gd name="connsiteY11" fmla="*/ 711200 h 1103085"/>
                <a:gd name="connsiteX12" fmla="*/ 5457372 w 5486400"/>
                <a:gd name="connsiteY12" fmla="*/ 899885 h 1103085"/>
                <a:gd name="connsiteX13" fmla="*/ 5413829 w 5486400"/>
                <a:gd name="connsiteY13" fmla="*/ 1016000 h 1103085"/>
                <a:gd name="connsiteX14" fmla="*/ 5283200 w 5486400"/>
                <a:gd name="connsiteY14" fmla="*/ 1103085 h 1103085"/>
                <a:gd name="connsiteX15" fmla="*/ 0 w 5486400"/>
                <a:gd name="connsiteY15" fmla="*/ 1103085 h 1103085"/>
                <a:gd name="connsiteX0" fmla="*/ 0 w 5486400"/>
                <a:gd name="connsiteY0" fmla="*/ 1103085 h 1103085"/>
                <a:gd name="connsiteX1" fmla="*/ 174172 w 5486400"/>
                <a:gd name="connsiteY1" fmla="*/ 928914 h 1103085"/>
                <a:gd name="connsiteX2" fmla="*/ 203200 w 5486400"/>
                <a:gd name="connsiteY2" fmla="*/ 725714 h 1103085"/>
                <a:gd name="connsiteX3" fmla="*/ 203200 w 5486400"/>
                <a:gd name="connsiteY3" fmla="*/ 377371 h 1103085"/>
                <a:gd name="connsiteX4" fmla="*/ 159657 w 5486400"/>
                <a:gd name="connsiteY4" fmla="*/ 159657 h 1103085"/>
                <a:gd name="connsiteX5" fmla="*/ 116115 w 5486400"/>
                <a:gd name="connsiteY5" fmla="*/ 58057 h 1103085"/>
                <a:gd name="connsiteX6" fmla="*/ 29029 w 5486400"/>
                <a:gd name="connsiteY6" fmla="*/ 0 h 1103085"/>
                <a:gd name="connsiteX7" fmla="*/ 5297715 w 5486400"/>
                <a:gd name="connsiteY7" fmla="*/ 0 h 1103085"/>
                <a:gd name="connsiteX8" fmla="*/ 5413829 w 5486400"/>
                <a:gd name="connsiteY8" fmla="*/ 87085 h 1103085"/>
                <a:gd name="connsiteX9" fmla="*/ 5471886 w 5486400"/>
                <a:gd name="connsiteY9" fmla="*/ 319314 h 1103085"/>
                <a:gd name="connsiteX10" fmla="*/ 5486400 w 5486400"/>
                <a:gd name="connsiteY10" fmla="*/ 478971 h 1103085"/>
                <a:gd name="connsiteX11" fmla="*/ 5486400 w 5486400"/>
                <a:gd name="connsiteY11" fmla="*/ 653143 h 1103085"/>
                <a:gd name="connsiteX12" fmla="*/ 5457372 w 5486400"/>
                <a:gd name="connsiteY12" fmla="*/ 899885 h 1103085"/>
                <a:gd name="connsiteX13" fmla="*/ 5413829 w 5486400"/>
                <a:gd name="connsiteY13" fmla="*/ 1016000 h 1103085"/>
                <a:gd name="connsiteX14" fmla="*/ 5283200 w 5486400"/>
                <a:gd name="connsiteY14" fmla="*/ 1103085 h 1103085"/>
                <a:gd name="connsiteX15" fmla="*/ 0 w 5486400"/>
                <a:gd name="connsiteY15" fmla="*/ 1103085 h 1103085"/>
                <a:gd name="connsiteX0" fmla="*/ 0 w 5486400"/>
                <a:gd name="connsiteY0" fmla="*/ 1103085 h 1103085"/>
                <a:gd name="connsiteX1" fmla="*/ 130629 w 5486400"/>
                <a:gd name="connsiteY1" fmla="*/ 928914 h 1103085"/>
                <a:gd name="connsiteX2" fmla="*/ 203200 w 5486400"/>
                <a:gd name="connsiteY2" fmla="*/ 725714 h 1103085"/>
                <a:gd name="connsiteX3" fmla="*/ 203200 w 5486400"/>
                <a:gd name="connsiteY3" fmla="*/ 377371 h 1103085"/>
                <a:gd name="connsiteX4" fmla="*/ 159657 w 5486400"/>
                <a:gd name="connsiteY4" fmla="*/ 159657 h 1103085"/>
                <a:gd name="connsiteX5" fmla="*/ 116115 w 5486400"/>
                <a:gd name="connsiteY5" fmla="*/ 58057 h 1103085"/>
                <a:gd name="connsiteX6" fmla="*/ 29029 w 5486400"/>
                <a:gd name="connsiteY6" fmla="*/ 0 h 1103085"/>
                <a:gd name="connsiteX7" fmla="*/ 5297715 w 5486400"/>
                <a:gd name="connsiteY7" fmla="*/ 0 h 1103085"/>
                <a:gd name="connsiteX8" fmla="*/ 5413829 w 5486400"/>
                <a:gd name="connsiteY8" fmla="*/ 87085 h 1103085"/>
                <a:gd name="connsiteX9" fmla="*/ 5471886 w 5486400"/>
                <a:gd name="connsiteY9" fmla="*/ 319314 h 1103085"/>
                <a:gd name="connsiteX10" fmla="*/ 5486400 w 5486400"/>
                <a:gd name="connsiteY10" fmla="*/ 478971 h 1103085"/>
                <a:gd name="connsiteX11" fmla="*/ 5486400 w 5486400"/>
                <a:gd name="connsiteY11" fmla="*/ 653143 h 1103085"/>
                <a:gd name="connsiteX12" fmla="*/ 5457372 w 5486400"/>
                <a:gd name="connsiteY12" fmla="*/ 899885 h 1103085"/>
                <a:gd name="connsiteX13" fmla="*/ 5413829 w 5486400"/>
                <a:gd name="connsiteY13" fmla="*/ 1016000 h 1103085"/>
                <a:gd name="connsiteX14" fmla="*/ 5283200 w 5486400"/>
                <a:gd name="connsiteY14" fmla="*/ 1103085 h 1103085"/>
                <a:gd name="connsiteX15" fmla="*/ 0 w 5486400"/>
                <a:gd name="connsiteY15" fmla="*/ 1103085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86400" h="1103085">
                  <a:moveTo>
                    <a:pt x="0" y="1103085"/>
                  </a:moveTo>
                  <a:lnTo>
                    <a:pt x="130629" y="928914"/>
                  </a:lnTo>
                  <a:lnTo>
                    <a:pt x="203200" y="725714"/>
                  </a:lnTo>
                  <a:lnTo>
                    <a:pt x="203200" y="377371"/>
                  </a:lnTo>
                  <a:lnTo>
                    <a:pt x="159657" y="159657"/>
                  </a:lnTo>
                  <a:lnTo>
                    <a:pt x="116115" y="58057"/>
                  </a:lnTo>
                  <a:lnTo>
                    <a:pt x="29029" y="0"/>
                  </a:lnTo>
                  <a:lnTo>
                    <a:pt x="5297715" y="0"/>
                  </a:lnTo>
                  <a:lnTo>
                    <a:pt x="5413829" y="87085"/>
                  </a:lnTo>
                  <a:lnTo>
                    <a:pt x="5471886" y="319314"/>
                  </a:lnTo>
                  <a:lnTo>
                    <a:pt x="5486400" y="478971"/>
                  </a:lnTo>
                  <a:lnTo>
                    <a:pt x="5486400" y="653143"/>
                  </a:lnTo>
                  <a:lnTo>
                    <a:pt x="5457372" y="899885"/>
                  </a:lnTo>
                  <a:lnTo>
                    <a:pt x="5413829" y="1016000"/>
                  </a:lnTo>
                  <a:lnTo>
                    <a:pt x="5283200" y="1103085"/>
                  </a:lnTo>
                  <a:lnTo>
                    <a:pt x="0" y="1103085"/>
                  </a:lnTo>
                  <a:close/>
                </a:path>
              </a:pathLst>
            </a:cu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 name="Group 19"/>
          <p:cNvGrpSpPr>
            <a:grpSpLocks/>
          </p:cNvGrpSpPr>
          <p:nvPr/>
        </p:nvGrpSpPr>
        <p:grpSpPr bwMode="auto">
          <a:xfrm>
            <a:off x="5529263" y="3768725"/>
            <a:ext cx="914400" cy="461963"/>
            <a:chOff x="493486" y="6023429"/>
            <a:chExt cx="914400" cy="461665"/>
          </a:xfrm>
        </p:grpSpPr>
        <p:sp>
          <p:nvSpPr>
            <p:cNvPr id="69681" name="TextBox 20"/>
            <p:cNvSpPr txBox="1">
              <a:spLocks noChangeArrowheads="1"/>
            </p:cNvSpPr>
            <p:nvPr/>
          </p:nvSpPr>
          <p:spPr bwMode="auto">
            <a:xfrm>
              <a:off x="493486" y="6023429"/>
              <a:ext cx="5370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333399"/>
                  </a:solidFill>
                </a:rPr>
                <a:t>v</a:t>
              </a:r>
            </a:p>
          </p:txBody>
        </p:sp>
        <p:cxnSp>
          <p:nvCxnSpPr>
            <p:cNvPr id="22" name="Straight Arrow Connector 21"/>
            <p:cNvCxnSpPr/>
            <p:nvPr/>
          </p:nvCxnSpPr>
          <p:spPr>
            <a:xfrm>
              <a:off x="857023" y="6270919"/>
              <a:ext cx="550863" cy="1587"/>
            </a:xfrm>
            <a:prstGeom prst="straightConnector1">
              <a:avLst/>
            </a:prstGeom>
            <a:ln w="38100">
              <a:solidFill>
                <a:srgbClr val="333399"/>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51"/>
          <p:cNvGrpSpPr>
            <a:grpSpLocks/>
          </p:cNvGrpSpPr>
          <p:nvPr/>
        </p:nvGrpSpPr>
        <p:grpSpPr bwMode="auto">
          <a:xfrm>
            <a:off x="3940175" y="3236913"/>
            <a:ext cx="334963" cy="1146175"/>
            <a:chOff x="994232" y="4020460"/>
            <a:chExt cx="333825" cy="1146626"/>
          </a:xfrm>
        </p:grpSpPr>
        <p:grpSp>
          <p:nvGrpSpPr>
            <p:cNvPr id="69675" name="Group 47"/>
            <p:cNvGrpSpPr>
              <a:grpSpLocks/>
            </p:cNvGrpSpPr>
            <p:nvPr/>
          </p:nvGrpSpPr>
          <p:grpSpPr bwMode="auto">
            <a:xfrm>
              <a:off x="1016000" y="4027714"/>
              <a:ext cx="312057" cy="1139372"/>
              <a:chOff x="1016000" y="4027714"/>
              <a:chExt cx="312057" cy="1139372"/>
            </a:xfrm>
          </p:grpSpPr>
          <p:sp>
            <p:nvSpPr>
              <p:cNvPr id="46" name="Arc 45"/>
              <p:cNvSpPr/>
              <p:nvPr/>
            </p:nvSpPr>
            <p:spPr>
              <a:xfrm>
                <a:off x="1016382" y="4036341"/>
                <a:ext cx="303764" cy="1130745"/>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7" name="Arc 46"/>
              <p:cNvSpPr/>
              <p:nvPr/>
            </p:nvSpPr>
            <p:spPr>
              <a:xfrm flipV="1">
                <a:off x="1024293" y="4028400"/>
                <a:ext cx="303764" cy="1130745"/>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69676" name="Group 48"/>
            <p:cNvGrpSpPr>
              <a:grpSpLocks/>
            </p:cNvGrpSpPr>
            <p:nvPr/>
          </p:nvGrpSpPr>
          <p:grpSpPr bwMode="auto">
            <a:xfrm flipH="1">
              <a:off x="994232" y="4020460"/>
              <a:ext cx="312057" cy="1139372"/>
              <a:chOff x="1016000" y="4027714"/>
              <a:chExt cx="312057" cy="1139372"/>
            </a:xfrm>
          </p:grpSpPr>
          <p:sp>
            <p:nvSpPr>
              <p:cNvPr id="50" name="Arc 49"/>
              <p:cNvSpPr/>
              <p:nvPr/>
            </p:nvSpPr>
            <p:spPr>
              <a:xfrm>
                <a:off x="1016382" y="4035654"/>
                <a:ext cx="303764" cy="1130745"/>
              </a:xfrm>
              <a:prstGeom prst="arc">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1" name="Arc 50"/>
              <p:cNvSpPr/>
              <p:nvPr/>
            </p:nvSpPr>
            <p:spPr>
              <a:xfrm flipV="1">
                <a:off x="1024293" y="4027714"/>
                <a:ext cx="303764" cy="1130745"/>
              </a:xfrm>
              <a:prstGeom prst="arc">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grpSp>
        <p:nvGrpSpPr>
          <p:cNvPr id="7" name="Group 52"/>
          <p:cNvGrpSpPr>
            <a:grpSpLocks/>
          </p:cNvGrpSpPr>
          <p:nvPr/>
        </p:nvGrpSpPr>
        <p:grpSpPr bwMode="auto">
          <a:xfrm>
            <a:off x="3933825" y="3243263"/>
            <a:ext cx="333375" cy="1147762"/>
            <a:chOff x="994232" y="4020460"/>
            <a:chExt cx="333825" cy="1146626"/>
          </a:xfrm>
        </p:grpSpPr>
        <p:grpSp>
          <p:nvGrpSpPr>
            <p:cNvPr id="69669" name="Group 47"/>
            <p:cNvGrpSpPr>
              <a:grpSpLocks/>
            </p:cNvGrpSpPr>
            <p:nvPr/>
          </p:nvGrpSpPr>
          <p:grpSpPr bwMode="auto">
            <a:xfrm>
              <a:off x="1016000" y="4027714"/>
              <a:ext cx="312057" cy="1139372"/>
              <a:chOff x="1016000" y="4027714"/>
              <a:chExt cx="312057" cy="1139372"/>
            </a:xfrm>
          </p:grpSpPr>
          <p:sp>
            <p:nvSpPr>
              <p:cNvPr id="58" name="Arc 57"/>
              <p:cNvSpPr/>
              <p:nvPr/>
            </p:nvSpPr>
            <p:spPr>
              <a:xfrm>
                <a:off x="1016487" y="4036319"/>
                <a:ext cx="303623" cy="1130767"/>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9" name="Arc 58"/>
              <p:cNvSpPr/>
              <p:nvPr/>
            </p:nvSpPr>
            <p:spPr>
              <a:xfrm flipV="1">
                <a:off x="1024435" y="4028389"/>
                <a:ext cx="303622" cy="1130768"/>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69670" name="Group 48"/>
            <p:cNvGrpSpPr>
              <a:grpSpLocks/>
            </p:cNvGrpSpPr>
            <p:nvPr/>
          </p:nvGrpSpPr>
          <p:grpSpPr bwMode="auto">
            <a:xfrm flipH="1">
              <a:off x="994232" y="4020460"/>
              <a:ext cx="312057" cy="1139372"/>
              <a:chOff x="1016000" y="4027714"/>
              <a:chExt cx="312057" cy="1139372"/>
            </a:xfrm>
          </p:grpSpPr>
          <p:sp>
            <p:nvSpPr>
              <p:cNvPr id="56" name="Arc 55"/>
              <p:cNvSpPr/>
              <p:nvPr/>
            </p:nvSpPr>
            <p:spPr>
              <a:xfrm>
                <a:off x="1016487" y="4035643"/>
                <a:ext cx="303622" cy="1130768"/>
              </a:xfrm>
              <a:prstGeom prst="arc">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7" name="Arc 56"/>
              <p:cNvSpPr/>
              <p:nvPr/>
            </p:nvSpPr>
            <p:spPr>
              <a:xfrm flipV="1">
                <a:off x="1024434" y="4027714"/>
                <a:ext cx="303623" cy="1130767"/>
              </a:xfrm>
              <a:prstGeom prst="arc">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cxnSp>
        <p:nvCxnSpPr>
          <p:cNvPr id="61" name="Straight Arrow Connector 60"/>
          <p:cNvCxnSpPr/>
          <p:nvPr/>
        </p:nvCxnSpPr>
        <p:spPr>
          <a:xfrm>
            <a:off x="4106863" y="3106738"/>
            <a:ext cx="769937" cy="1587"/>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a:spLocks noChangeArrowheads="1"/>
          </p:cNvSpPr>
          <p:nvPr/>
        </p:nvSpPr>
        <p:spPr bwMode="auto">
          <a:xfrm>
            <a:off x="1770063" y="3556000"/>
            <a:ext cx="390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A</a:t>
            </a:r>
          </a:p>
        </p:txBody>
      </p:sp>
      <p:sp>
        <p:nvSpPr>
          <p:cNvPr id="64" name="TextBox 63"/>
          <p:cNvSpPr txBox="1">
            <a:spLocks noChangeArrowheads="1"/>
          </p:cNvSpPr>
          <p:nvPr/>
        </p:nvSpPr>
        <p:spPr bwMode="auto">
          <a:xfrm>
            <a:off x="4173538" y="2619375"/>
            <a:ext cx="804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333399"/>
                </a:solidFill>
              </a:rPr>
              <a:t>v</a:t>
            </a:r>
            <a:r>
              <a:rPr lang="en-US" altLang="en-US" sz="2400">
                <a:solidFill>
                  <a:srgbClr val="000000"/>
                </a:solidFill>
                <a:cs typeface="Times New Roman" pitchFamily="18" charset="0"/>
                <a:sym typeface="Symbol" pitchFamily="18" charset="2"/>
              </a:rPr>
              <a:t> </a:t>
            </a:r>
            <a:r>
              <a:rPr lang="en-US" altLang="en-US" sz="2400" i="1">
                <a:solidFill>
                  <a:srgbClr val="000000"/>
                </a:solidFill>
                <a:cs typeface="Times New Roman" pitchFamily="18" charset="0"/>
                <a:sym typeface="Symbol" pitchFamily="18" charset="2"/>
              </a:rPr>
              <a:t>t</a:t>
            </a:r>
            <a:endParaRPr lang="en-US" altLang="en-US" sz="2400" i="1"/>
          </a:p>
        </p:txBody>
      </p:sp>
      <p:sp>
        <p:nvSpPr>
          <p:cNvPr id="65" name="TextBox 64"/>
          <p:cNvSpPr txBox="1">
            <a:spLocks noChangeArrowheads="1"/>
          </p:cNvSpPr>
          <p:nvPr/>
        </p:nvSpPr>
        <p:spPr bwMode="auto">
          <a:xfrm>
            <a:off x="4259263" y="3302000"/>
            <a:ext cx="611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sym typeface="Symbol" pitchFamily="18" charset="2"/>
              </a:rPr>
              <a:t>Q</a:t>
            </a:r>
            <a:endParaRPr lang="en-US" altLang="en-US" sz="2400" i="1"/>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6">
                                            <p:txEl>
                                              <p:pRg st="0" end="0"/>
                                            </p:txEl>
                                          </p:spTgt>
                                        </p:tgtEl>
                                        <p:attrNameLst>
                                          <p:attrName>style.visibility</p:attrName>
                                        </p:attrNameLst>
                                      </p:cBhvr>
                                      <p:to>
                                        <p:strVal val="visible"/>
                                      </p:to>
                                    </p:set>
                                    <p:anim calcmode="lin" valueType="num">
                                      <p:cBhvr additive="base">
                                        <p:cTn id="7" dur="500" fill="hold"/>
                                        <p:tgtEl>
                                          <p:spTgt spid="1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6">
                                            <p:txEl>
                                              <p:pRg st="1" end="1"/>
                                            </p:txEl>
                                          </p:spTgt>
                                        </p:tgtEl>
                                        <p:attrNameLst>
                                          <p:attrName>style.visibility</p:attrName>
                                        </p:attrNameLst>
                                      </p:cBhvr>
                                      <p:to>
                                        <p:strVal val="visible"/>
                                      </p:to>
                                    </p:set>
                                    <p:anim calcmode="lin" valueType="num">
                                      <p:cBhvr additive="base">
                                        <p:cTn id="13" dur="500" fill="hold"/>
                                        <p:tgtEl>
                                          <p:spTgt spid="1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Effect transition="in" filter="fade">
                                      <p:cBhvr>
                                        <p:cTn id="26" dur="500"/>
                                        <p:tgtEl>
                                          <p:spTgt spid="63"/>
                                        </p:tgtEl>
                                      </p:cBhvr>
                                    </p:animEffect>
                                  </p:childTnLst>
                                  <p:subTnLst>
                                    <p:audio>
                                      <p:cMediaNode>
                                        <p:cTn display="0" masterRel="sameClick">
                                          <p:stCondLst>
                                            <p:cond evt="begin" delay="0">
                                              <p:tn val="22"/>
                                            </p:cond>
                                          </p:stCondLst>
                                          <p:endCondLst>
                                            <p:cond evt="onStopAudio" delay="0">
                                              <p:tgtEl>
                                                <p:sldTgt/>
                                              </p:tgtEl>
                                            </p:cond>
                                          </p:endCondLst>
                                        </p:cTn>
                                        <p:tgtEl>
                                          <p:sndTgt r:embed="rId5" name="cashreg.wav"/>
                                        </p:tgtEl>
                                      </p:cMediaNode>
                                    </p:audio>
                                  </p:subTnLst>
                                </p:cTn>
                              </p:par>
                              <p:par>
                                <p:cTn id="27" presetID="53" presetClass="entr" presetSubtype="0" fill="hold" grpId="1"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par>
                                <p:cTn id="32" presetID="53" presetClass="entr" presetSubtype="0" fill="hold" grpId="1"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par>
                                <p:cTn id="37" presetID="63" presetClass="path" presetSubtype="0" repeatCount="indefinite" accel="50000" fill="hold" grpId="0" nodeType="withEffect">
                                  <p:stCondLst>
                                    <p:cond delay="0"/>
                                  </p:stCondLst>
                                  <p:childTnLst>
                                    <p:animMotion origin="layout" path="M 4.16667E-6 3.93064E-6 L 0.08177 3.93064E-6 " pathEditMode="relative" rAng="0" ptsTypes="AA">
                                      <p:cBhvr>
                                        <p:cTn id="38" dur="5000" fill="hold"/>
                                        <p:tgtEl>
                                          <p:spTgt spid="17"/>
                                        </p:tgtEl>
                                        <p:attrNameLst>
                                          <p:attrName>ppt_x</p:attrName>
                                          <p:attrName>ppt_y</p:attrName>
                                        </p:attrNameLst>
                                      </p:cBhvr>
                                      <p:rCtr x="4080" y="0"/>
                                    </p:animMotion>
                                  </p:childTnLst>
                                </p:cTn>
                              </p:par>
                              <p:par>
                                <p:cTn id="39" presetID="63" presetClass="path" presetSubtype="0" repeatCount="indefinite" accel="50000" fill="hold" grpId="0" nodeType="withEffect">
                                  <p:stCondLst>
                                    <p:cond delay="0"/>
                                  </p:stCondLst>
                                  <p:childTnLst>
                                    <p:animMotion origin="layout" path="M 0.00191 -0.00069 L 0.08212 -0.00069 " pathEditMode="relative" rAng="0" ptsTypes="AA">
                                      <p:cBhvr>
                                        <p:cTn id="40" dur="5000" fill="hold"/>
                                        <p:tgtEl>
                                          <p:spTgt spid="18"/>
                                        </p:tgtEl>
                                        <p:attrNameLst>
                                          <p:attrName>ppt_x</p:attrName>
                                          <p:attrName>ppt_y</p:attrName>
                                        </p:attrNameLst>
                                      </p:cBhvr>
                                      <p:rCtr x="4010" y="0"/>
                                    </p:animMotion>
                                  </p:childTnLst>
                                </p:cTn>
                              </p:par>
                              <p:par>
                                <p:cTn id="41" presetID="10" presetClass="entr" presetSubtype="0" repeatCount="indefinite"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0"/>
                                        <p:tgtEl>
                                          <p:spTgt spid="3"/>
                                        </p:tgtEl>
                                      </p:cBhvr>
                                    </p:animEffect>
                                  </p:childTnLst>
                                </p:cTn>
                              </p:par>
                              <p:par>
                                <p:cTn id="44" presetID="63" presetClass="path" presetSubtype="0" repeatCount="indefinite" accel="50000" fill="hold" nodeType="withEffect">
                                  <p:stCondLst>
                                    <p:cond delay="0"/>
                                  </p:stCondLst>
                                  <p:childTnLst>
                                    <p:animMotion origin="layout" path="M 4.72222E-6 -3.46821E-7 L 0.07829 0.00208 " pathEditMode="relative" rAng="0" ptsTypes="AA">
                                      <p:cBhvr>
                                        <p:cTn id="45" dur="5000" fill="hold"/>
                                        <p:tgtEl>
                                          <p:spTgt spid="3"/>
                                        </p:tgtEl>
                                        <p:attrNameLst>
                                          <p:attrName>ppt_x</p:attrName>
                                          <p:attrName>ppt_y</p:attrName>
                                        </p:attrNameLst>
                                      </p:cBhvr>
                                      <p:rCtr x="3906" y="92"/>
                                    </p:animMotion>
                                  </p:childTnLst>
                                </p:cTn>
                              </p:par>
                              <p:par>
                                <p:cTn id="46" presetID="53" presetClass="entr" presetSubtype="0" fill="hold" grpId="1"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par>
                                <p:cTn id="51" presetID="53" presetClass="entr" presetSubtype="0" fill="hold" grpId="1" nodeType="with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fltVal val="0"/>
                                          </p:val>
                                        </p:tav>
                                        <p:tav tm="100000">
                                          <p:val>
                                            <p:strVal val="#ppt_w"/>
                                          </p:val>
                                        </p:tav>
                                      </p:tavLst>
                                    </p:anim>
                                    <p:anim calcmode="lin" valueType="num">
                                      <p:cBhvr>
                                        <p:cTn id="54" dur="500" fill="hold"/>
                                        <p:tgtEl>
                                          <p:spTgt spid="24"/>
                                        </p:tgtEl>
                                        <p:attrNameLst>
                                          <p:attrName>ppt_h</p:attrName>
                                        </p:attrNameLst>
                                      </p:cBhvr>
                                      <p:tavLst>
                                        <p:tav tm="0">
                                          <p:val>
                                            <p:fltVal val="0"/>
                                          </p:val>
                                        </p:tav>
                                        <p:tav tm="100000">
                                          <p:val>
                                            <p:strVal val="#ppt_h"/>
                                          </p:val>
                                        </p:tav>
                                      </p:tavLst>
                                    </p:anim>
                                    <p:animEffect transition="in" filter="fade">
                                      <p:cBhvr>
                                        <p:cTn id="55" dur="500"/>
                                        <p:tgtEl>
                                          <p:spTgt spid="24"/>
                                        </p:tgtEl>
                                      </p:cBhvr>
                                    </p:animEffect>
                                  </p:childTnLst>
                                </p:cTn>
                              </p:par>
                              <p:par>
                                <p:cTn id="56" presetID="63" presetClass="path" presetSubtype="0" repeatCount="indefinite" accel="50000" fill="hold" grpId="0" nodeType="withEffect">
                                  <p:stCondLst>
                                    <p:cond delay="0"/>
                                  </p:stCondLst>
                                  <p:childTnLst>
                                    <p:animMotion origin="layout" path="M 4.16667E-6 3.93064E-6 L 0.08177 3.93064E-6 " pathEditMode="relative" rAng="0" ptsTypes="AA">
                                      <p:cBhvr>
                                        <p:cTn id="57" dur="5000" fill="hold"/>
                                        <p:tgtEl>
                                          <p:spTgt spid="23"/>
                                        </p:tgtEl>
                                        <p:attrNameLst>
                                          <p:attrName>ppt_x</p:attrName>
                                          <p:attrName>ppt_y</p:attrName>
                                        </p:attrNameLst>
                                      </p:cBhvr>
                                      <p:rCtr x="4080" y="0"/>
                                    </p:animMotion>
                                  </p:childTnLst>
                                </p:cTn>
                              </p:par>
                              <p:par>
                                <p:cTn id="58" presetID="63" presetClass="path" presetSubtype="0" repeatCount="indefinite" accel="50000" fill="hold" grpId="0" nodeType="withEffect">
                                  <p:stCondLst>
                                    <p:cond delay="0"/>
                                  </p:stCondLst>
                                  <p:childTnLst>
                                    <p:animMotion origin="layout" path="M 0.00191 -0.00069 L 0.08212 -0.00069 " pathEditMode="relative" rAng="0" ptsTypes="AA">
                                      <p:cBhvr>
                                        <p:cTn id="59" dur="5000" fill="hold"/>
                                        <p:tgtEl>
                                          <p:spTgt spid="24"/>
                                        </p:tgtEl>
                                        <p:attrNameLst>
                                          <p:attrName>ppt_x</p:attrName>
                                          <p:attrName>ppt_y</p:attrName>
                                        </p:attrNameLst>
                                      </p:cBhvr>
                                      <p:rCtr x="4010" y="0"/>
                                    </p:animMotion>
                                  </p:childTnLst>
                                </p:cTn>
                              </p:par>
                              <p:par>
                                <p:cTn id="60" presetID="53" presetClass="entr" presetSubtype="0" fill="hold" grpId="1" nodeType="with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p:cTn id="62" dur="500" fill="hold"/>
                                        <p:tgtEl>
                                          <p:spTgt spid="25"/>
                                        </p:tgtEl>
                                        <p:attrNameLst>
                                          <p:attrName>ppt_w</p:attrName>
                                        </p:attrNameLst>
                                      </p:cBhvr>
                                      <p:tavLst>
                                        <p:tav tm="0">
                                          <p:val>
                                            <p:fltVal val="0"/>
                                          </p:val>
                                        </p:tav>
                                        <p:tav tm="100000">
                                          <p:val>
                                            <p:strVal val="#ppt_w"/>
                                          </p:val>
                                        </p:tav>
                                      </p:tavLst>
                                    </p:anim>
                                    <p:anim calcmode="lin" valueType="num">
                                      <p:cBhvr>
                                        <p:cTn id="63" dur="500" fill="hold"/>
                                        <p:tgtEl>
                                          <p:spTgt spid="25"/>
                                        </p:tgtEl>
                                        <p:attrNameLst>
                                          <p:attrName>ppt_h</p:attrName>
                                        </p:attrNameLst>
                                      </p:cBhvr>
                                      <p:tavLst>
                                        <p:tav tm="0">
                                          <p:val>
                                            <p:fltVal val="0"/>
                                          </p:val>
                                        </p:tav>
                                        <p:tav tm="100000">
                                          <p:val>
                                            <p:strVal val="#ppt_h"/>
                                          </p:val>
                                        </p:tav>
                                      </p:tavLst>
                                    </p:anim>
                                    <p:animEffect transition="in" filter="fade">
                                      <p:cBhvr>
                                        <p:cTn id="64" dur="500"/>
                                        <p:tgtEl>
                                          <p:spTgt spid="25"/>
                                        </p:tgtEl>
                                      </p:cBhvr>
                                    </p:animEffect>
                                  </p:childTnLst>
                                </p:cTn>
                              </p:par>
                              <p:par>
                                <p:cTn id="65" presetID="53" presetClass="entr" presetSubtype="0" fill="hold" grpId="1"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500" fill="hold"/>
                                        <p:tgtEl>
                                          <p:spTgt spid="26"/>
                                        </p:tgtEl>
                                        <p:attrNameLst>
                                          <p:attrName>ppt_w</p:attrName>
                                        </p:attrNameLst>
                                      </p:cBhvr>
                                      <p:tavLst>
                                        <p:tav tm="0">
                                          <p:val>
                                            <p:fltVal val="0"/>
                                          </p:val>
                                        </p:tav>
                                        <p:tav tm="100000">
                                          <p:val>
                                            <p:strVal val="#ppt_w"/>
                                          </p:val>
                                        </p:tav>
                                      </p:tavLst>
                                    </p:anim>
                                    <p:anim calcmode="lin" valueType="num">
                                      <p:cBhvr>
                                        <p:cTn id="68" dur="500" fill="hold"/>
                                        <p:tgtEl>
                                          <p:spTgt spid="26"/>
                                        </p:tgtEl>
                                        <p:attrNameLst>
                                          <p:attrName>ppt_h</p:attrName>
                                        </p:attrNameLst>
                                      </p:cBhvr>
                                      <p:tavLst>
                                        <p:tav tm="0">
                                          <p:val>
                                            <p:fltVal val="0"/>
                                          </p:val>
                                        </p:tav>
                                        <p:tav tm="100000">
                                          <p:val>
                                            <p:strVal val="#ppt_h"/>
                                          </p:val>
                                        </p:tav>
                                      </p:tavLst>
                                    </p:anim>
                                    <p:animEffect transition="in" filter="fade">
                                      <p:cBhvr>
                                        <p:cTn id="69" dur="500"/>
                                        <p:tgtEl>
                                          <p:spTgt spid="26"/>
                                        </p:tgtEl>
                                      </p:cBhvr>
                                    </p:animEffect>
                                  </p:childTnLst>
                                </p:cTn>
                              </p:par>
                              <p:par>
                                <p:cTn id="70" presetID="63" presetClass="path" presetSubtype="0" repeatCount="indefinite" accel="50000" fill="hold" grpId="0" nodeType="withEffect">
                                  <p:stCondLst>
                                    <p:cond delay="0"/>
                                  </p:stCondLst>
                                  <p:childTnLst>
                                    <p:animMotion origin="layout" path="M 4.16667E-6 3.93064E-6 L 0.08177 3.93064E-6 " pathEditMode="relative" rAng="0" ptsTypes="AA">
                                      <p:cBhvr>
                                        <p:cTn id="71" dur="5000" fill="hold"/>
                                        <p:tgtEl>
                                          <p:spTgt spid="25"/>
                                        </p:tgtEl>
                                        <p:attrNameLst>
                                          <p:attrName>ppt_x</p:attrName>
                                          <p:attrName>ppt_y</p:attrName>
                                        </p:attrNameLst>
                                      </p:cBhvr>
                                      <p:rCtr x="4080" y="0"/>
                                    </p:animMotion>
                                  </p:childTnLst>
                                </p:cTn>
                              </p:par>
                              <p:par>
                                <p:cTn id="72" presetID="63" presetClass="path" presetSubtype="0" repeatCount="indefinite" accel="50000" fill="hold" grpId="0" nodeType="withEffect">
                                  <p:stCondLst>
                                    <p:cond delay="0"/>
                                  </p:stCondLst>
                                  <p:childTnLst>
                                    <p:animMotion origin="layout" path="M 0.00191 -0.00069 L 0.08212 -0.00069 " pathEditMode="relative" rAng="0" ptsTypes="AA">
                                      <p:cBhvr>
                                        <p:cTn id="73" dur="5000" fill="hold"/>
                                        <p:tgtEl>
                                          <p:spTgt spid="26"/>
                                        </p:tgtEl>
                                        <p:attrNameLst>
                                          <p:attrName>ppt_x</p:attrName>
                                          <p:attrName>ppt_y</p:attrName>
                                        </p:attrNameLst>
                                      </p:cBhvr>
                                      <p:rCtr x="4010" y="0"/>
                                    </p:animMotion>
                                  </p:childTnLst>
                                </p:cTn>
                              </p:par>
                              <p:par>
                                <p:cTn id="74" presetID="53" presetClass="entr" presetSubtype="0" fill="hold" grpId="1" nodeType="with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par>
                                <p:cTn id="79" presetID="53" presetClass="entr" presetSubtype="0" fill="hold" grpId="1" nodeType="withEffect">
                                  <p:stCondLst>
                                    <p:cond delay="0"/>
                                  </p:stCondLst>
                                  <p:childTnLst>
                                    <p:set>
                                      <p:cBhvr>
                                        <p:cTn id="80" dur="1" fill="hold">
                                          <p:stCondLst>
                                            <p:cond delay="0"/>
                                          </p:stCondLst>
                                        </p:cTn>
                                        <p:tgtEl>
                                          <p:spTgt spid="28"/>
                                        </p:tgtEl>
                                        <p:attrNameLst>
                                          <p:attrName>style.visibility</p:attrName>
                                        </p:attrNameLst>
                                      </p:cBhvr>
                                      <p:to>
                                        <p:strVal val="visible"/>
                                      </p:to>
                                    </p:set>
                                    <p:anim calcmode="lin" valueType="num">
                                      <p:cBhvr>
                                        <p:cTn id="81" dur="500" fill="hold"/>
                                        <p:tgtEl>
                                          <p:spTgt spid="28"/>
                                        </p:tgtEl>
                                        <p:attrNameLst>
                                          <p:attrName>ppt_w</p:attrName>
                                        </p:attrNameLst>
                                      </p:cBhvr>
                                      <p:tavLst>
                                        <p:tav tm="0">
                                          <p:val>
                                            <p:fltVal val="0"/>
                                          </p:val>
                                        </p:tav>
                                        <p:tav tm="100000">
                                          <p:val>
                                            <p:strVal val="#ppt_w"/>
                                          </p:val>
                                        </p:tav>
                                      </p:tavLst>
                                    </p:anim>
                                    <p:anim calcmode="lin" valueType="num">
                                      <p:cBhvr>
                                        <p:cTn id="82" dur="500" fill="hold"/>
                                        <p:tgtEl>
                                          <p:spTgt spid="28"/>
                                        </p:tgtEl>
                                        <p:attrNameLst>
                                          <p:attrName>ppt_h</p:attrName>
                                        </p:attrNameLst>
                                      </p:cBhvr>
                                      <p:tavLst>
                                        <p:tav tm="0">
                                          <p:val>
                                            <p:fltVal val="0"/>
                                          </p:val>
                                        </p:tav>
                                        <p:tav tm="100000">
                                          <p:val>
                                            <p:strVal val="#ppt_h"/>
                                          </p:val>
                                        </p:tav>
                                      </p:tavLst>
                                    </p:anim>
                                    <p:animEffect transition="in" filter="fade">
                                      <p:cBhvr>
                                        <p:cTn id="83" dur="500"/>
                                        <p:tgtEl>
                                          <p:spTgt spid="28"/>
                                        </p:tgtEl>
                                      </p:cBhvr>
                                    </p:animEffect>
                                  </p:childTnLst>
                                </p:cTn>
                              </p:par>
                              <p:par>
                                <p:cTn id="84" presetID="63" presetClass="path" presetSubtype="0" repeatCount="indefinite" accel="50000" fill="hold" grpId="0" nodeType="withEffect">
                                  <p:stCondLst>
                                    <p:cond delay="0"/>
                                  </p:stCondLst>
                                  <p:childTnLst>
                                    <p:animMotion origin="layout" path="M 4.16667E-6 3.93064E-6 L 0.08177 3.93064E-6 " pathEditMode="relative" rAng="0" ptsTypes="AA">
                                      <p:cBhvr>
                                        <p:cTn id="85" dur="5000" fill="hold"/>
                                        <p:tgtEl>
                                          <p:spTgt spid="27"/>
                                        </p:tgtEl>
                                        <p:attrNameLst>
                                          <p:attrName>ppt_x</p:attrName>
                                          <p:attrName>ppt_y</p:attrName>
                                        </p:attrNameLst>
                                      </p:cBhvr>
                                      <p:rCtr x="4080" y="0"/>
                                    </p:animMotion>
                                  </p:childTnLst>
                                </p:cTn>
                              </p:par>
                              <p:par>
                                <p:cTn id="86" presetID="63" presetClass="path" presetSubtype="0" repeatCount="indefinite" accel="50000" fill="hold" grpId="0" nodeType="withEffect">
                                  <p:stCondLst>
                                    <p:cond delay="0"/>
                                  </p:stCondLst>
                                  <p:childTnLst>
                                    <p:animMotion origin="layout" path="M 0.00191 -0.00069 L 0.08212 -0.00069 " pathEditMode="relative" rAng="0" ptsTypes="AA">
                                      <p:cBhvr>
                                        <p:cTn id="87" dur="5000" fill="hold"/>
                                        <p:tgtEl>
                                          <p:spTgt spid="28"/>
                                        </p:tgtEl>
                                        <p:attrNameLst>
                                          <p:attrName>ppt_x</p:attrName>
                                          <p:attrName>ppt_y</p:attrName>
                                        </p:attrNameLst>
                                      </p:cBhvr>
                                      <p:rCtr x="4010" y="0"/>
                                    </p:animMotion>
                                  </p:childTnLst>
                                </p:cTn>
                              </p:par>
                              <p:par>
                                <p:cTn id="88" presetID="53" presetClass="entr" presetSubtype="0" fill="hold" grpId="1" nodeType="withEffect">
                                  <p:stCondLst>
                                    <p:cond delay="0"/>
                                  </p:stCondLst>
                                  <p:childTnLst>
                                    <p:set>
                                      <p:cBhvr>
                                        <p:cTn id="89" dur="1" fill="hold">
                                          <p:stCondLst>
                                            <p:cond delay="0"/>
                                          </p:stCondLst>
                                        </p:cTn>
                                        <p:tgtEl>
                                          <p:spTgt spid="29"/>
                                        </p:tgtEl>
                                        <p:attrNameLst>
                                          <p:attrName>style.visibility</p:attrName>
                                        </p:attrNameLst>
                                      </p:cBhvr>
                                      <p:to>
                                        <p:strVal val="visible"/>
                                      </p:to>
                                    </p:set>
                                    <p:anim calcmode="lin" valueType="num">
                                      <p:cBhvr>
                                        <p:cTn id="90" dur="500" fill="hold"/>
                                        <p:tgtEl>
                                          <p:spTgt spid="29"/>
                                        </p:tgtEl>
                                        <p:attrNameLst>
                                          <p:attrName>ppt_w</p:attrName>
                                        </p:attrNameLst>
                                      </p:cBhvr>
                                      <p:tavLst>
                                        <p:tav tm="0">
                                          <p:val>
                                            <p:fltVal val="0"/>
                                          </p:val>
                                        </p:tav>
                                        <p:tav tm="100000">
                                          <p:val>
                                            <p:strVal val="#ppt_w"/>
                                          </p:val>
                                        </p:tav>
                                      </p:tavLst>
                                    </p:anim>
                                    <p:anim calcmode="lin" valueType="num">
                                      <p:cBhvr>
                                        <p:cTn id="91" dur="500" fill="hold"/>
                                        <p:tgtEl>
                                          <p:spTgt spid="29"/>
                                        </p:tgtEl>
                                        <p:attrNameLst>
                                          <p:attrName>ppt_h</p:attrName>
                                        </p:attrNameLst>
                                      </p:cBhvr>
                                      <p:tavLst>
                                        <p:tav tm="0">
                                          <p:val>
                                            <p:fltVal val="0"/>
                                          </p:val>
                                        </p:tav>
                                        <p:tav tm="100000">
                                          <p:val>
                                            <p:strVal val="#ppt_h"/>
                                          </p:val>
                                        </p:tav>
                                      </p:tavLst>
                                    </p:anim>
                                    <p:animEffect transition="in" filter="fade">
                                      <p:cBhvr>
                                        <p:cTn id="92" dur="500"/>
                                        <p:tgtEl>
                                          <p:spTgt spid="29"/>
                                        </p:tgtEl>
                                      </p:cBhvr>
                                    </p:animEffect>
                                  </p:childTnLst>
                                </p:cTn>
                              </p:par>
                              <p:par>
                                <p:cTn id="93" presetID="53" presetClass="entr" presetSubtype="0" fill="hold" grpId="1" nodeType="with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p:cTn id="95" dur="500" fill="hold"/>
                                        <p:tgtEl>
                                          <p:spTgt spid="30"/>
                                        </p:tgtEl>
                                        <p:attrNameLst>
                                          <p:attrName>ppt_w</p:attrName>
                                        </p:attrNameLst>
                                      </p:cBhvr>
                                      <p:tavLst>
                                        <p:tav tm="0">
                                          <p:val>
                                            <p:fltVal val="0"/>
                                          </p:val>
                                        </p:tav>
                                        <p:tav tm="100000">
                                          <p:val>
                                            <p:strVal val="#ppt_w"/>
                                          </p:val>
                                        </p:tav>
                                      </p:tavLst>
                                    </p:anim>
                                    <p:anim calcmode="lin" valueType="num">
                                      <p:cBhvr>
                                        <p:cTn id="96" dur="500" fill="hold"/>
                                        <p:tgtEl>
                                          <p:spTgt spid="30"/>
                                        </p:tgtEl>
                                        <p:attrNameLst>
                                          <p:attrName>ppt_h</p:attrName>
                                        </p:attrNameLst>
                                      </p:cBhvr>
                                      <p:tavLst>
                                        <p:tav tm="0">
                                          <p:val>
                                            <p:fltVal val="0"/>
                                          </p:val>
                                        </p:tav>
                                        <p:tav tm="100000">
                                          <p:val>
                                            <p:strVal val="#ppt_h"/>
                                          </p:val>
                                        </p:tav>
                                      </p:tavLst>
                                    </p:anim>
                                    <p:animEffect transition="in" filter="fade">
                                      <p:cBhvr>
                                        <p:cTn id="97" dur="500"/>
                                        <p:tgtEl>
                                          <p:spTgt spid="30"/>
                                        </p:tgtEl>
                                      </p:cBhvr>
                                    </p:animEffect>
                                  </p:childTnLst>
                                </p:cTn>
                              </p:par>
                              <p:par>
                                <p:cTn id="98" presetID="63" presetClass="path" presetSubtype="0" repeatCount="indefinite" accel="50000" fill="hold" grpId="0" nodeType="withEffect">
                                  <p:stCondLst>
                                    <p:cond delay="0"/>
                                  </p:stCondLst>
                                  <p:childTnLst>
                                    <p:animMotion origin="layout" path="M 4.16667E-6 3.93064E-6 L 0.08177 3.93064E-6 " pathEditMode="relative" rAng="0" ptsTypes="AA">
                                      <p:cBhvr>
                                        <p:cTn id="99" dur="5000" fill="hold"/>
                                        <p:tgtEl>
                                          <p:spTgt spid="29"/>
                                        </p:tgtEl>
                                        <p:attrNameLst>
                                          <p:attrName>ppt_x</p:attrName>
                                          <p:attrName>ppt_y</p:attrName>
                                        </p:attrNameLst>
                                      </p:cBhvr>
                                      <p:rCtr x="4080" y="0"/>
                                    </p:animMotion>
                                  </p:childTnLst>
                                </p:cTn>
                              </p:par>
                              <p:par>
                                <p:cTn id="100" presetID="63" presetClass="path" presetSubtype="0" repeatCount="indefinite" accel="50000" fill="hold" grpId="0" nodeType="withEffect">
                                  <p:stCondLst>
                                    <p:cond delay="0"/>
                                  </p:stCondLst>
                                  <p:childTnLst>
                                    <p:animMotion origin="layout" path="M 0.00191 -0.00069 L 0.08212 -0.00069 " pathEditMode="relative" rAng="0" ptsTypes="AA">
                                      <p:cBhvr>
                                        <p:cTn id="101" dur="5000" fill="hold"/>
                                        <p:tgtEl>
                                          <p:spTgt spid="30"/>
                                        </p:tgtEl>
                                        <p:attrNameLst>
                                          <p:attrName>ppt_x</p:attrName>
                                          <p:attrName>ppt_y</p:attrName>
                                        </p:attrNameLst>
                                      </p:cBhvr>
                                      <p:rCtr x="4010" y="0"/>
                                    </p:animMotion>
                                  </p:childTnLst>
                                </p:cTn>
                              </p:par>
                              <p:par>
                                <p:cTn id="102" presetID="53" presetClass="entr" presetSubtype="0" fill="hold" grpId="1" nodeType="withEffect">
                                  <p:stCondLst>
                                    <p:cond delay="0"/>
                                  </p:stCondLst>
                                  <p:childTnLst>
                                    <p:set>
                                      <p:cBhvr>
                                        <p:cTn id="103" dur="1" fill="hold">
                                          <p:stCondLst>
                                            <p:cond delay="0"/>
                                          </p:stCondLst>
                                        </p:cTn>
                                        <p:tgtEl>
                                          <p:spTgt spid="31"/>
                                        </p:tgtEl>
                                        <p:attrNameLst>
                                          <p:attrName>style.visibility</p:attrName>
                                        </p:attrNameLst>
                                      </p:cBhvr>
                                      <p:to>
                                        <p:strVal val="visible"/>
                                      </p:to>
                                    </p:set>
                                    <p:anim calcmode="lin" valueType="num">
                                      <p:cBhvr>
                                        <p:cTn id="104" dur="500" fill="hold"/>
                                        <p:tgtEl>
                                          <p:spTgt spid="31"/>
                                        </p:tgtEl>
                                        <p:attrNameLst>
                                          <p:attrName>ppt_w</p:attrName>
                                        </p:attrNameLst>
                                      </p:cBhvr>
                                      <p:tavLst>
                                        <p:tav tm="0">
                                          <p:val>
                                            <p:fltVal val="0"/>
                                          </p:val>
                                        </p:tav>
                                        <p:tav tm="100000">
                                          <p:val>
                                            <p:strVal val="#ppt_w"/>
                                          </p:val>
                                        </p:tav>
                                      </p:tavLst>
                                    </p:anim>
                                    <p:anim calcmode="lin" valueType="num">
                                      <p:cBhvr>
                                        <p:cTn id="105" dur="500" fill="hold"/>
                                        <p:tgtEl>
                                          <p:spTgt spid="31"/>
                                        </p:tgtEl>
                                        <p:attrNameLst>
                                          <p:attrName>ppt_h</p:attrName>
                                        </p:attrNameLst>
                                      </p:cBhvr>
                                      <p:tavLst>
                                        <p:tav tm="0">
                                          <p:val>
                                            <p:fltVal val="0"/>
                                          </p:val>
                                        </p:tav>
                                        <p:tav tm="100000">
                                          <p:val>
                                            <p:strVal val="#ppt_h"/>
                                          </p:val>
                                        </p:tav>
                                      </p:tavLst>
                                    </p:anim>
                                    <p:animEffect transition="in" filter="fade">
                                      <p:cBhvr>
                                        <p:cTn id="106" dur="500"/>
                                        <p:tgtEl>
                                          <p:spTgt spid="31"/>
                                        </p:tgtEl>
                                      </p:cBhvr>
                                    </p:animEffect>
                                  </p:childTnLst>
                                </p:cTn>
                              </p:par>
                              <p:par>
                                <p:cTn id="107" presetID="53" presetClass="entr" presetSubtype="0" fill="hold" grpId="1" nodeType="withEffect">
                                  <p:stCondLst>
                                    <p:cond delay="0"/>
                                  </p:stCondLst>
                                  <p:childTnLst>
                                    <p:set>
                                      <p:cBhvr>
                                        <p:cTn id="108" dur="1" fill="hold">
                                          <p:stCondLst>
                                            <p:cond delay="0"/>
                                          </p:stCondLst>
                                        </p:cTn>
                                        <p:tgtEl>
                                          <p:spTgt spid="32"/>
                                        </p:tgtEl>
                                        <p:attrNameLst>
                                          <p:attrName>style.visibility</p:attrName>
                                        </p:attrNameLst>
                                      </p:cBhvr>
                                      <p:to>
                                        <p:strVal val="visible"/>
                                      </p:to>
                                    </p:set>
                                    <p:anim calcmode="lin" valueType="num">
                                      <p:cBhvr>
                                        <p:cTn id="109" dur="500" fill="hold"/>
                                        <p:tgtEl>
                                          <p:spTgt spid="32"/>
                                        </p:tgtEl>
                                        <p:attrNameLst>
                                          <p:attrName>ppt_w</p:attrName>
                                        </p:attrNameLst>
                                      </p:cBhvr>
                                      <p:tavLst>
                                        <p:tav tm="0">
                                          <p:val>
                                            <p:fltVal val="0"/>
                                          </p:val>
                                        </p:tav>
                                        <p:tav tm="100000">
                                          <p:val>
                                            <p:strVal val="#ppt_w"/>
                                          </p:val>
                                        </p:tav>
                                      </p:tavLst>
                                    </p:anim>
                                    <p:anim calcmode="lin" valueType="num">
                                      <p:cBhvr>
                                        <p:cTn id="110" dur="500" fill="hold"/>
                                        <p:tgtEl>
                                          <p:spTgt spid="32"/>
                                        </p:tgtEl>
                                        <p:attrNameLst>
                                          <p:attrName>ppt_h</p:attrName>
                                        </p:attrNameLst>
                                      </p:cBhvr>
                                      <p:tavLst>
                                        <p:tav tm="0">
                                          <p:val>
                                            <p:fltVal val="0"/>
                                          </p:val>
                                        </p:tav>
                                        <p:tav tm="100000">
                                          <p:val>
                                            <p:strVal val="#ppt_h"/>
                                          </p:val>
                                        </p:tav>
                                      </p:tavLst>
                                    </p:anim>
                                    <p:animEffect transition="in" filter="fade">
                                      <p:cBhvr>
                                        <p:cTn id="111" dur="500"/>
                                        <p:tgtEl>
                                          <p:spTgt spid="32"/>
                                        </p:tgtEl>
                                      </p:cBhvr>
                                    </p:animEffect>
                                  </p:childTnLst>
                                </p:cTn>
                              </p:par>
                              <p:par>
                                <p:cTn id="112" presetID="63" presetClass="path" presetSubtype="0" repeatCount="indefinite" accel="50000" fill="hold" grpId="0" nodeType="withEffect">
                                  <p:stCondLst>
                                    <p:cond delay="0"/>
                                  </p:stCondLst>
                                  <p:childTnLst>
                                    <p:animMotion origin="layout" path="M 4.16667E-6 3.93064E-6 L 0.08177 3.93064E-6 " pathEditMode="relative" rAng="0" ptsTypes="AA">
                                      <p:cBhvr>
                                        <p:cTn id="113" dur="5000" fill="hold"/>
                                        <p:tgtEl>
                                          <p:spTgt spid="31"/>
                                        </p:tgtEl>
                                        <p:attrNameLst>
                                          <p:attrName>ppt_x</p:attrName>
                                          <p:attrName>ppt_y</p:attrName>
                                        </p:attrNameLst>
                                      </p:cBhvr>
                                      <p:rCtr x="4080" y="0"/>
                                    </p:animMotion>
                                  </p:childTnLst>
                                </p:cTn>
                              </p:par>
                              <p:par>
                                <p:cTn id="114" presetID="63" presetClass="path" presetSubtype="0" repeatCount="indefinite" accel="50000" fill="hold" grpId="0" nodeType="withEffect">
                                  <p:stCondLst>
                                    <p:cond delay="0"/>
                                  </p:stCondLst>
                                  <p:childTnLst>
                                    <p:animMotion origin="layout" path="M 0.00191 -0.00069 L 0.08212 -0.00069 " pathEditMode="relative" rAng="0" ptsTypes="AA">
                                      <p:cBhvr>
                                        <p:cTn id="115" dur="5000" fill="hold"/>
                                        <p:tgtEl>
                                          <p:spTgt spid="32"/>
                                        </p:tgtEl>
                                        <p:attrNameLst>
                                          <p:attrName>ppt_x</p:attrName>
                                          <p:attrName>ppt_y</p:attrName>
                                        </p:attrNameLst>
                                      </p:cBhvr>
                                      <p:rCtr x="4010" y="0"/>
                                    </p:animMotion>
                                  </p:childTnLst>
                                </p:cTn>
                              </p:par>
                              <p:par>
                                <p:cTn id="116" presetID="53" presetClass="entr" presetSubtype="0" fill="hold" grpId="1" nodeType="withEffect">
                                  <p:stCondLst>
                                    <p:cond delay="0"/>
                                  </p:stCondLst>
                                  <p:childTnLst>
                                    <p:set>
                                      <p:cBhvr>
                                        <p:cTn id="117" dur="1" fill="hold">
                                          <p:stCondLst>
                                            <p:cond delay="0"/>
                                          </p:stCondLst>
                                        </p:cTn>
                                        <p:tgtEl>
                                          <p:spTgt spid="33"/>
                                        </p:tgtEl>
                                        <p:attrNameLst>
                                          <p:attrName>style.visibility</p:attrName>
                                        </p:attrNameLst>
                                      </p:cBhvr>
                                      <p:to>
                                        <p:strVal val="visible"/>
                                      </p:to>
                                    </p:set>
                                    <p:anim calcmode="lin" valueType="num">
                                      <p:cBhvr>
                                        <p:cTn id="118" dur="500" fill="hold"/>
                                        <p:tgtEl>
                                          <p:spTgt spid="33"/>
                                        </p:tgtEl>
                                        <p:attrNameLst>
                                          <p:attrName>ppt_w</p:attrName>
                                        </p:attrNameLst>
                                      </p:cBhvr>
                                      <p:tavLst>
                                        <p:tav tm="0">
                                          <p:val>
                                            <p:fltVal val="0"/>
                                          </p:val>
                                        </p:tav>
                                        <p:tav tm="100000">
                                          <p:val>
                                            <p:strVal val="#ppt_w"/>
                                          </p:val>
                                        </p:tav>
                                      </p:tavLst>
                                    </p:anim>
                                    <p:anim calcmode="lin" valueType="num">
                                      <p:cBhvr>
                                        <p:cTn id="119" dur="500" fill="hold"/>
                                        <p:tgtEl>
                                          <p:spTgt spid="33"/>
                                        </p:tgtEl>
                                        <p:attrNameLst>
                                          <p:attrName>ppt_h</p:attrName>
                                        </p:attrNameLst>
                                      </p:cBhvr>
                                      <p:tavLst>
                                        <p:tav tm="0">
                                          <p:val>
                                            <p:fltVal val="0"/>
                                          </p:val>
                                        </p:tav>
                                        <p:tav tm="100000">
                                          <p:val>
                                            <p:strVal val="#ppt_h"/>
                                          </p:val>
                                        </p:tav>
                                      </p:tavLst>
                                    </p:anim>
                                    <p:animEffect transition="in" filter="fade">
                                      <p:cBhvr>
                                        <p:cTn id="120" dur="500"/>
                                        <p:tgtEl>
                                          <p:spTgt spid="33"/>
                                        </p:tgtEl>
                                      </p:cBhvr>
                                    </p:animEffect>
                                  </p:childTnLst>
                                </p:cTn>
                              </p:par>
                              <p:par>
                                <p:cTn id="121" presetID="53" presetClass="entr" presetSubtype="0" fill="hold" grpId="1" nodeType="withEffect">
                                  <p:stCondLst>
                                    <p:cond delay="0"/>
                                  </p:stCondLst>
                                  <p:childTnLst>
                                    <p:set>
                                      <p:cBhvr>
                                        <p:cTn id="122" dur="1" fill="hold">
                                          <p:stCondLst>
                                            <p:cond delay="0"/>
                                          </p:stCondLst>
                                        </p:cTn>
                                        <p:tgtEl>
                                          <p:spTgt spid="34"/>
                                        </p:tgtEl>
                                        <p:attrNameLst>
                                          <p:attrName>style.visibility</p:attrName>
                                        </p:attrNameLst>
                                      </p:cBhvr>
                                      <p:to>
                                        <p:strVal val="visible"/>
                                      </p:to>
                                    </p:set>
                                    <p:anim calcmode="lin" valueType="num">
                                      <p:cBhvr>
                                        <p:cTn id="123" dur="500" fill="hold"/>
                                        <p:tgtEl>
                                          <p:spTgt spid="34"/>
                                        </p:tgtEl>
                                        <p:attrNameLst>
                                          <p:attrName>ppt_w</p:attrName>
                                        </p:attrNameLst>
                                      </p:cBhvr>
                                      <p:tavLst>
                                        <p:tav tm="0">
                                          <p:val>
                                            <p:fltVal val="0"/>
                                          </p:val>
                                        </p:tav>
                                        <p:tav tm="100000">
                                          <p:val>
                                            <p:strVal val="#ppt_w"/>
                                          </p:val>
                                        </p:tav>
                                      </p:tavLst>
                                    </p:anim>
                                    <p:anim calcmode="lin" valueType="num">
                                      <p:cBhvr>
                                        <p:cTn id="124" dur="500" fill="hold"/>
                                        <p:tgtEl>
                                          <p:spTgt spid="34"/>
                                        </p:tgtEl>
                                        <p:attrNameLst>
                                          <p:attrName>ppt_h</p:attrName>
                                        </p:attrNameLst>
                                      </p:cBhvr>
                                      <p:tavLst>
                                        <p:tav tm="0">
                                          <p:val>
                                            <p:fltVal val="0"/>
                                          </p:val>
                                        </p:tav>
                                        <p:tav tm="100000">
                                          <p:val>
                                            <p:strVal val="#ppt_h"/>
                                          </p:val>
                                        </p:tav>
                                      </p:tavLst>
                                    </p:anim>
                                    <p:animEffect transition="in" filter="fade">
                                      <p:cBhvr>
                                        <p:cTn id="125" dur="500"/>
                                        <p:tgtEl>
                                          <p:spTgt spid="34"/>
                                        </p:tgtEl>
                                      </p:cBhvr>
                                    </p:animEffect>
                                  </p:childTnLst>
                                </p:cTn>
                              </p:par>
                              <p:par>
                                <p:cTn id="126" presetID="63" presetClass="path" presetSubtype="0" repeatCount="indefinite" accel="50000" fill="hold" grpId="0" nodeType="withEffect">
                                  <p:stCondLst>
                                    <p:cond delay="0"/>
                                  </p:stCondLst>
                                  <p:childTnLst>
                                    <p:animMotion origin="layout" path="M 4.16667E-6 3.93064E-6 L 0.08177 3.93064E-6 " pathEditMode="relative" rAng="0" ptsTypes="AA">
                                      <p:cBhvr>
                                        <p:cTn id="127" dur="5000" fill="hold"/>
                                        <p:tgtEl>
                                          <p:spTgt spid="33"/>
                                        </p:tgtEl>
                                        <p:attrNameLst>
                                          <p:attrName>ppt_x</p:attrName>
                                          <p:attrName>ppt_y</p:attrName>
                                        </p:attrNameLst>
                                      </p:cBhvr>
                                      <p:rCtr x="4080" y="0"/>
                                    </p:animMotion>
                                  </p:childTnLst>
                                </p:cTn>
                              </p:par>
                              <p:par>
                                <p:cTn id="128" presetID="63" presetClass="path" presetSubtype="0" repeatCount="indefinite" accel="50000" fill="hold" grpId="0" nodeType="withEffect">
                                  <p:stCondLst>
                                    <p:cond delay="0"/>
                                  </p:stCondLst>
                                  <p:childTnLst>
                                    <p:animMotion origin="layout" path="M 0.00191 -0.00069 L 0.08212 -0.00069 " pathEditMode="relative" rAng="0" ptsTypes="AA">
                                      <p:cBhvr>
                                        <p:cTn id="129" dur="5000" fill="hold"/>
                                        <p:tgtEl>
                                          <p:spTgt spid="34"/>
                                        </p:tgtEl>
                                        <p:attrNameLst>
                                          <p:attrName>ppt_x</p:attrName>
                                          <p:attrName>ppt_y</p:attrName>
                                        </p:attrNameLst>
                                      </p:cBhvr>
                                      <p:rCtr x="4010" y="0"/>
                                    </p:animMotion>
                                  </p:childTnLst>
                                </p:cTn>
                              </p:par>
                              <p:par>
                                <p:cTn id="130" presetID="53" presetClass="entr" presetSubtype="0" fill="hold" grpId="1" nodeType="withEffect">
                                  <p:stCondLst>
                                    <p:cond delay="0"/>
                                  </p:stCondLst>
                                  <p:childTnLst>
                                    <p:set>
                                      <p:cBhvr>
                                        <p:cTn id="131" dur="1" fill="hold">
                                          <p:stCondLst>
                                            <p:cond delay="0"/>
                                          </p:stCondLst>
                                        </p:cTn>
                                        <p:tgtEl>
                                          <p:spTgt spid="35"/>
                                        </p:tgtEl>
                                        <p:attrNameLst>
                                          <p:attrName>style.visibility</p:attrName>
                                        </p:attrNameLst>
                                      </p:cBhvr>
                                      <p:to>
                                        <p:strVal val="visible"/>
                                      </p:to>
                                    </p:set>
                                    <p:anim calcmode="lin" valueType="num">
                                      <p:cBhvr>
                                        <p:cTn id="132" dur="500" fill="hold"/>
                                        <p:tgtEl>
                                          <p:spTgt spid="35"/>
                                        </p:tgtEl>
                                        <p:attrNameLst>
                                          <p:attrName>ppt_w</p:attrName>
                                        </p:attrNameLst>
                                      </p:cBhvr>
                                      <p:tavLst>
                                        <p:tav tm="0">
                                          <p:val>
                                            <p:fltVal val="0"/>
                                          </p:val>
                                        </p:tav>
                                        <p:tav tm="100000">
                                          <p:val>
                                            <p:strVal val="#ppt_w"/>
                                          </p:val>
                                        </p:tav>
                                      </p:tavLst>
                                    </p:anim>
                                    <p:anim calcmode="lin" valueType="num">
                                      <p:cBhvr>
                                        <p:cTn id="133" dur="500" fill="hold"/>
                                        <p:tgtEl>
                                          <p:spTgt spid="35"/>
                                        </p:tgtEl>
                                        <p:attrNameLst>
                                          <p:attrName>ppt_h</p:attrName>
                                        </p:attrNameLst>
                                      </p:cBhvr>
                                      <p:tavLst>
                                        <p:tav tm="0">
                                          <p:val>
                                            <p:fltVal val="0"/>
                                          </p:val>
                                        </p:tav>
                                        <p:tav tm="100000">
                                          <p:val>
                                            <p:strVal val="#ppt_h"/>
                                          </p:val>
                                        </p:tav>
                                      </p:tavLst>
                                    </p:anim>
                                    <p:animEffect transition="in" filter="fade">
                                      <p:cBhvr>
                                        <p:cTn id="134" dur="500"/>
                                        <p:tgtEl>
                                          <p:spTgt spid="35"/>
                                        </p:tgtEl>
                                      </p:cBhvr>
                                    </p:animEffect>
                                  </p:childTnLst>
                                </p:cTn>
                              </p:par>
                              <p:par>
                                <p:cTn id="135" presetID="53" presetClass="entr" presetSubtype="0" fill="hold" grpId="1" nodeType="withEffect">
                                  <p:stCondLst>
                                    <p:cond delay="0"/>
                                  </p:stCondLst>
                                  <p:childTnLst>
                                    <p:set>
                                      <p:cBhvr>
                                        <p:cTn id="136" dur="1" fill="hold">
                                          <p:stCondLst>
                                            <p:cond delay="0"/>
                                          </p:stCondLst>
                                        </p:cTn>
                                        <p:tgtEl>
                                          <p:spTgt spid="36"/>
                                        </p:tgtEl>
                                        <p:attrNameLst>
                                          <p:attrName>style.visibility</p:attrName>
                                        </p:attrNameLst>
                                      </p:cBhvr>
                                      <p:to>
                                        <p:strVal val="visible"/>
                                      </p:to>
                                    </p:set>
                                    <p:anim calcmode="lin" valueType="num">
                                      <p:cBhvr>
                                        <p:cTn id="137" dur="500" fill="hold"/>
                                        <p:tgtEl>
                                          <p:spTgt spid="36"/>
                                        </p:tgtEl>
                                        <p:attrNameLst>
                                          <p:attrName>ppt_w</p:attrName>
                                        </p:attrNameLst>
                                      </p:cBhvr>
                                      <p:tavLst>
                                        <p:tav tm="0">
                                          <p:val>
                                            <p:fltVal val="0"/>
                                          </p:val>
                                        </p:tav>
                                        <p:tav tm="100000">
                                          <p:val>
                                            <p:strVal val="#ppt_w"/>
                                          </p:val>
                                        </p:tav>
                                      </p:tavLst>
                                    </p:anim>
                                    <p:anim calcmode="lin" valueType="num">
                                      <p:cBhvr>
                                        <p:cTn id="138" dur="500" fill="hold"/>
                                        <p:tgtEl>
                                          <p:spTgt spid="36"/>
                                        </p:tgtEl>
                                        <p:attrNameLst>
                                          <p:attrName>ppt_h</p:attrName>
                                        </p:attrNameLst>
                                      </p:cBhvr>
                                      <p:tavLst>
                                        <p:tav tm="0">
                                          <p:val>
                                            <p:fltVal val="0"/>
                                          </p:val>
                                        </p:tav>
                                        <p:tav tm="100000">
                                          <p:val>
                                            <p:strVal val="#ppt_h"/>
                                          </p:val>
                                        </p:tav>
                                      </p:tavLst>
                                    </p:anim>
                                    <p:animEffect transition="in" filter="fade">
                                      <p:cBhvr>
                                        <p:cTn id="139" dur="500"/>
                                        <p:tgtEl>
                                          <p:spTgt spid="36"/>
                                        </p:tgtEl>
                                      </p:cBhvr>
                                    </p:animEffect>
                                  </p:childTnLst>
                                </p:cTn>
                              </p:par>
                              <p:par>
                                <p:cTn id="140" presetID="63" presetClass="path" presetSubtype="0" repeatCount="indefinite" accel="50000" fill="hold" grpId="0" nodeType="withEffect">
                                  <p:stCondLst>
                                    <p:cond delay="0"/>
                                  </p:stCondLst>
                                  <p:childTnLst>
                                    <p:animMotion origin="layout" path="M 4.16667E-6 3.93064E-6 L 0.08177 3.93064E-6 " pathEditMode="relative" rAng="0" ptsTypes="AA">
                                      <p:cBhvr>
                                        <p:cTn id="141" dur="5000" fill="hold"/>
                                        <p:tgtEl>
                                          <p:spTgt spid="35"/>
                                        </p:tgtEl>
                                        <p:attrNameLst>
                                          <p:attrName>ppt_x</p:attrName>
                                          <p:attrName>ppt_y</p:attrName>
                                        </p:attrNameLst>
                                      </p:cBhvr>
                                      <p:rCtr x="4080" y="0"/>
                                    </p:animMotion>
                                  </p:childTnLst>
                                </p:cTn>
                              </p:par>
                              <p:par>
                                <p:cTn id="142" presetID="63" presetClass="path" presetSubtype="0" repeatCount="indefinite" accel="50000" fill="hold" grpId="0" nodeType="withEffect">
                                  <p:stCondLst>
                                    <p:cond delay="0"/>
                                  </p:stCondLst>
                                  <p:childTnLst>
                                    <p:animMotion origin="layout" path="M 0.00191 -0.00069 L 0.08212 -0.00069 " pathEditMode="relative" rAng="0" ptsTypes="AA">
                                      <p:cBhvr>
                                        <p:cTn id="143" dur="5000" fill="hold"/>
                                        <p:tgtEl>
                                          <p:spTgt spid="36"/>
                                        </p:tgtEl>
                                        <p:attrNameLst>
                                          <p:attrName>ppt_x</p:attrName>
                                          <p:attrName>ppt_y</p:attrName>
                                        </p:attrNameLst>
                                      </p:cBhvr>
                                      <p:rCtr x="4010" y="0"/>
                                    </p:animMotion>
                                  </p:childTnLst>
                                </p:cTn>
                              </p:par>
                              <p:par>
                                <p:cTn id="144" presetID="53" presetClass="entr" presetSubtype="0" fill="hold" grpId="1" nodeType="withEffect">
                                  <p:stCondLst>
                                    <p:cond delay="0"/>
                                  </p:stCondLst>
                                  <p:childTnLst>
                                    <p:set>
                                      <p:cBhvr>
                                        <p:cTn id="145" dur="1" fill="hold">
                                          <p:stCondLst>
                                            <p:cond delay="0"/>
                                          </p:stCondLst>
                                        </p:cTn>
                                        <p:tgtEl>
                                          <p:spTgt spid="37"/>
                                        </p:tgtEl>
                                        <p:attrNameLst>
                                          <p:attrName>style.visibility</p:attrName>
                                        </p:attrNameLst>
                                      </p:cBhvr>
                                      <p:to>
                                        <p:strVal val="visible"/>
                                      </p:to>
                                    </p:set>
                                    <p:anim calcmode="lin" valueType="num">
                                      <p:cBhvr>
                                        <p:cTn id="146" dur="500" fill="hold"/>
                                        <p:tgtEl>
                                          <p:spTgt spid="37"/>
                                        </p:tgtEl>
                                        <p:attrNameLst>
                                          <p:attrName>ppt_w</p:attrName>
                                        </p:attrNameLst>
                                      </p:cBhvr>
                                      <p:tavLst>
                                        <p:tav tm="0">
                                          <p:val>
                                            <p:fltVal val="0"/>
                                          </p:val>
                                        </p:tav>
                                        <p:tav tm="100000">
                                          <p:val>
                                            <p:strVal val="#ppt_w"/>
                                          </p:val>
                                        </p:tav>
                                      </p:tavLst>
                                    </p:anim>
                                    <p:anim calcmode="lin" valueType="num">
                                      <p:cBhvr>
                                        <p:cTn id="147" dur="500" fill="hold"/>
                                        <p:tgtEl>
                                          <p:spTgt spid="37"/>
                                        </p:tgtEl>
                                        <p:attrNameLst>
                                          <p:attrName>ppt_h</p:attrName>
                                        </p:attrNameLst>
                                      </p:cBhvr>
                                      <p:tavLst>
                                        <p:tav tm="0">
                                          <p:val>
                                            <p:fltVal val="0"/>
                                          </p:val>
                                        </p:tav>
                                        <p:tav tm="100000">
                                          <p:val>
                                            <p:strVal val="#ppt_h"/>
                                          </p:val>
                                        </p:tav>
                                      </p:tavLst>
                                    </p:anim>
                                    <p:animEffect transition="in" filter="fade">
                                      <p:cBhvr>
                                        <p:cTn id="148" dur="500"/>
                                        <p:tgtEl>
                                          <p:spTgt spid="37"/>
                                        </p:tgtEl>
                                      </p:cBhvr>
                                    </p:animEffect>
                                  </p:childTnLst>
                                </p:cTn>
                              </p:par>
                              <p:par>
                                <p:cTn id="149" presetID="53" presetClass="entr" presetSubtype="0" fill="hold" grpId="1" nodeType="withEffect">
                                  <p:stCondLst>
                                    <p:cond delay="0"/>
                                  </p:stCondLst>
                                  <p:childTnLst>
                                    <p:set>
                                      <p:cBhvr>
                                        <p:cTn id="150" dur="1" fill="hold">
                                          <p:stCondLst>
                                            <p:cond delay="0"/>
                                          </p:stCondLst>
                                        </p:cTn>
                                        <p:tgtEl>
                                          <p:spTgt spid="38"/>
                                        </p:tgtEl>
                                        <p:attrNameLst>
                                          <p:attrName>style.visibility</p:attrName>
                                        </p:attrNameLst>
                                      </p:cBhvr>
                                      <p:to>
                                        <p:strVal val="visible"/>
                                      </p:to>
                                    </p:set>
                                    <p:anim calcmode="lin" valueType="num">
                                      <p:cBhvr>
                                        <p:cTn id="151" dur="500" fill="hold"/>
                                        <p:tgtEl>
                                          <p:spTgt spid="38"/>
                                        </p:tgtEl>
                                        <p:attrNameLst>
                                          <p:attrName>ppt_w</p:attrName>
                                        </p:attrNameLst>
                                      </p:cBhvr>
                                      <p:tavLst>
                                        <p:tav tm="0">
                                          <p:val>
                                            <p:fltVal val="0"/>
                                          </p:val>
                                        </p:tav>
                                        <p:tav tm="100000">
                                          <p:val>
                                            <p:strVal val="#ppt_w"/>
                                          </p:val>
                                        </p:tav>
                                      </p:tavLst>
                                    </p:anim>
                                    <p:anim calcmode="lin" valueType="num">
                                      <p:cBhvr>
                                        <p:cTn id="152" dur="500" fill="hold"/>
                                        <p:tgtEl>
                                          <p:spTgt spid="38"/>
                                        </p:tgtEl>
                                        <p:attrNameLst>
                                          <p:attrName>ppt_h</p:attrName>
                                        </p:attrNameLst>
                                      </p:cBhvr>
                                      <p:tavLst>
                                        <p:tav tm="0">
                                          <p:val>
                                            <p:fltVal val="0"/>
                                          </p:val>
                                        </p:tav>
                                        <p:tav tm="100000">
                                          <p:val>
                                            <p:strVal val="#ppt_h"/>
                                          </p:val>
                                        </p:tav>
                                      </p:tavLst>
                                    </p:anim>
                                    <p:animEffect transition="in" filter="fade">
                                      <p:cBhvr>
                                        <p:cTn id="153" dur="500"/>
                                        <p:tgtEl>
                                          <p:spTgt spid="38"/>
                                        </p:tgtEl>
                                      </p:cBhvr>
                                    </p:animEffect>
                                  </p:childTnLst>
                                </p:cTn>
                              </p:par>
                              <p:par>
                                <p:cTn id="154" presetID="63" presetClass="path" presetSubtype="0" repeatCount="indefinite" accel="50000" fill="hold" grpId="0" nodeType="withEffect">
                                  <p:stCondLst>
                                    <p:cond delay="0"/>
                                  </p:stCondLst>
                                  <p:childTnLst>
                                    <p:animMotion origin="layout" path="M 4.16667E-6 3.93064E-6 L 0.08177 3.93064E-6 " pathEditMode="relative" rAng="0" ptsTypes="AA">
                                      <p:cBhvr>
                                        <p:cTn id="155" dur="5000" fill="hold"/>
                                        <p:tgtEl>
                                          <p:spTgt spid="37"/>
                                        </p:tgtEl>
                                        <p:attrNameLst>
                                          <p:attrName>ppt_x</p:attrName>
                                          <p:attrName>ppt_y</p:attrName>
                                        </p:attrNameLst>
                                      </p:cBhvr>
                                      <p:rCtr x="4080" y="0"/>
                                    </p:animMotion>
                                  </p:childTnLst>
                                </p:cTn>
                              </p:par>
                              <p:par>
                                <p:cTn id="156" presetID="63" presetClass="path" presetSubtype="0" repeatCount="indefinite" accel="50000" fill="hold" grpId="0" nodeType="withEffect">
                                  <p:stCondLst>
                                    <p:cond delay="0"/>
                                  </p:stCondLst>
                                  <p:childTnLst>
                                    <p:animMotion origin="layout" path="M 0.00191 -0.00069 L 0.08212 -0.00069 " pathEditMode="relative" rAng="0" ptsTypes="AA">
                                      <p:cBhvr>
                                        <p:cTn id="157" dur="5000" fill="hold"/>
                                        <p:tgtEl>
                                          <p:spTgt spid="38"/>
                                        </p:tgtEl>
                                        <p:attrNameLst>
                                          <p:attrName>ppt_x</p:attrName>
                                          <p:attrName>ppt_y</p:attrName>
                                        </p:attrNameLst>
                                      </p:cBhvr>
                                      <p:rCtr x="4010" y="0"/>
                                    </p:animMotion>
                                  </p:childTnLst>
                                </p:cTn>
                              </p:par>
                              <p:par>
                                <p:cTn id="158" presetID="53" presetClass="entr" presetSubtype="0" fill="hold" grpId="1" nodeType="withEffect">
                                  <p:stCondLst>
                                    <p:cond delay="0"/>
                                  </p:stCondLst>
                                  <p:childTnLst>
                                    <p:set>
                                      <p:cBhvr>
                                        <p:cTn id="159" dur="1" fill="hold">
                                          <p:stCondLst>
                                            <p:cond delay="0"/>
                                          </p:stCondLst>
                                        </p:cTn>
                                        <p:tgtEl>
                                          <p:spTgt spid="39"/>
                                        </p:tgtEl>
                                        <p:attrNameLst>
                                          <p:attrName>style.visibility</p:attrName>
                                        </p:attrNameLst>
                                      </p:cBhvr>
                                      <p:to>
                                        <p:strVal val="visible"/>
                                      </p:to>
                                    </p:set>
                                    <p:anim calcmode="lin" valueType="num">
                                      <p:cBhvr>
                                        <p:cTn id="160" dur="500" fill="hold"/>
                                        <p:tgtEl>
                                          <p:spTgt spid="39"/>
                                        </p:tgtEl>
                                        <p:attrNameLst>
                                          <p:attrName>ppt_w</p:attrName>
                                        </p:attrNameLst>
                                      </p:cBhvr>
                                      <p:tavLst>
                                        <p:tav tm="0">
                                          <p:val>
                                            <p:fltVal val="0"/>
                                          </p:val>
                                        </p:tav>
                                        <p:tav tm="100000">
                                          <p:val>
                                            <p:strVal val="#ppt_w"/>
                                          </p:val>
                                        </p:tav>
                                      </p:tavLst>
                                    </p:anim>
                                    <p:anim calcmode="lin" valueType="num">
                                      <p:cBhvr>
                                        <p:cTn id="161" dur="500" fill="hold"/>
                                        <p:tgtEl>
                                          <p:spTgt spid="39"/>
                                        </p:tgtEl>
                                        <p:attrNameLst>
                                          <p:attrName>ppt_h</p:attrName>
                                        </p:attrNameLst>
                                      </p:cBhvr>
                                      <p:tavLst>
                                        <p:tav tm="0">
                                          <p:val>
                                            <p:fltVal val="0"/>
                                          </p:val>
                                        </p:tav>
                                        <p:tav tm="100000">
                                          <p:val>
                                            <p:strVal val="#ppt_h"/>
                                          </p:val>
                                        </p:tav>
                                      </p:tavLst>
                                    </p:anim>
                                    <p:animEffect transition="in" filter="fade">
                                      <p:cBhvr>
                                        <p:cTn id="162" dur="500"/>
                                        <p:tgtEl>
                                          <p:spTgt spid="39"/>
                                        </p:tgtEl>
                                      </p:cBhvr>
                                    </p:animEffect>
                                  </p:childTnLst>
                                </p:cTn>
                              </p:par>
                              <p:par>
                                <p:cTn id="163" presetID="53" presetClass="entr" presetSubtype="0" fill="hold" grpId="1" nodeType="with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63" presetClass="path" presetSubtype="0" repeatCount="indefinite" accel="50000" fill="hold" grpId="0" nodeType="withEffect">
                                  <p:stCondLst>
                                    <p:cond delay="0"/>
                                  </p:stCondLst>
                                  <p:childTnLst>
                                    <p:animMotion origin="layout" path="M 4.16667E-6 3.93064E-6 L 0.08177 3.93064E-6 " pathEditMode="relative" rAng="0" ptsTypes="AA">
                                      <p:cBhvr>
                                        <p:cTn id="169" dur="5000" fill="hold"/>
                                        <p:tgtEl>
                                          <p:spTgt spid="39"/>
                                        </p:tgtEl>
                                        <p:attrNameLst>
                                          <p:attrName>ppt_x</p:attrName>
                                          <p:attrName>ppt_y</p:attrName>
                                        </p:attrNameLst>
                                      </p:cBhvr>
                                      <p:rCtr x="4080" y="0"/>
                                    </p:animMotion>
                                  </p:childTnLst>
                                </p:cTn>
                              </p:par>
                              <p:par>
                                <p:cTn id="170" presetID="63" presetClass="path" presetSubtype="0" repeatCount="indefinite" accel="50000" fill="hold" grpId="0" nodeType="withEffect">
                                  <p:stCondLst>
                                    <p:cond delay="0"/>
                                  </p:stCondLst>
                                  <p:childTnLst>
                                    <p:animMotion origin="layout" path="M 0.00191 -0.00069 L 0.08212 -0.00069 " pathEditMode="relative" rAng="0" ptsTypes="AA">
                                      <p:cBhvr>
                                        <p:cTn id="171" dur="5000" fill="hold"/>
                                        <p:tgtEl>
                                          <p:spTgt spid="40"/>
                                        </p:tgtEl>
                                        <p:attrNameLst>
                                          <p:attrName>ppt_x</p:attrName>
                                          <p:attrName>ppt_y</p:attrName>
                                        </p:attrNameLst>
                                      </p:cBhvr>
                                      <p:rCtr x="4010" y="0"/>
                                    </p:animMotion>
                                  </p:childTnLst>
                                </p:cTn>
                              </p:par>
                              <p:par>
                                <p:cTn id="172" presetID="53" presetClass="entr" presetSubtype="0" fill="hold" grpId="1" nodeType="withEffect">
                                  <p:stCondLst>
                                    <p:cond delay="0"/>
                                  </p:stCondLst>
                                  <p:childTnLst>
                                    <p:set>
                                      <p:cBhvr>
                                        <p:cTn id="173" dur="1" fill="hold">
                                          <p:stCondLst>
                                            <p:cond delay="0"/>
                                          </p:stCondLst>
                                        </p:cTn>
                                        <p:tgtEl>
                                          <p:spTgt spid="41"/>
                                        </p:tgtEl>
                                        <p:attrNameLst>
                                          <p:attrName>style.visibility</p:attrName>
                                        </p:attrNameLst>
                                      </p:cBhvr>
                                      <p:to>
                                        <p:strVal val="visible"/>
                                      </p:to>
                                    </p:set>
                                    <p:anim calcmode="lin" valueType="num">
                                      <p:cBhvr>
                                        <p:cTn id="174" dur="500" fill="hold"/>
                                        <p:tgtEl>
                                          <p:spTgt spid="41"/>
                                        </p:tgtEl>
                                        <p:attrNameLst>
                                          <p:attrName>ppt_w</p:attrName>
                                        </p:attrNameLst>
                                      </p:cBhvr>
                                      <p:tavLst>
                                        <p:tav tm="0">
                                          <p:val>
                                            <p:fltVal val="0"/>
                                          </p:val>
                                        </p:tav>
                                        <p:tav tm="100000">
                                          <p:val>
                                            <p:strVal val="#ppt_w"/>
                                          </p:val>
                                        </p:tav>
                                      </p:tavLst>
                                    </p:anim>
                                    <p:anim calcmode="lin" valueType="num">
                                      <p:cBhvr>
                                        <p:cTn id="175" dur="500" fill="hold"/>
                                        <p:tgtEl>
                                          <p:spTgt spid="41"/>
                                        </p:tgtEl>
                                        <p:attrNameLst>
                                          <p:attrName>ppt_h</p:attrName>
                                        </p:attrNameLst>
                                      </p:cBhvr>
                                      <p:tavLst>
                                        <p:tav tm="0">
                                          <p:val>
                                            <p:fltVal val="0"/>
                                          </p:val>
                                        </p:tav>
                                        <p:tav tm="100000">
                                          <p:val>
                                            <p:strVal val="#ppt_h"/>
                                          </p:val>
                                        </p:tav>
                                      </p:tavLst>
                                    </p:anim>
                                    <p:animEffect transition="in" filter="fade">
                                      <p:cBhvr>
                                        <p:cTn id="176" dur="500"/>
                                        <p:tgtEl>
                                          <p:spTgt spid="41"/>
                                        </p:tgtEl>
                                      </p:cBhvr>
                                    </p:animEffect>
                                  </p:childTnLst>
                                </p:cTn>
                              </p:par>
                              <p:par>
                                <p:cTn id="177" presetID="53" presetClass="entr" presetSubtype="0" fill="hold" grpId="1" nodeType="withEffect">
                                  <p:stCondLst>
                                    <p:cond delay="0"/>
                                  </p:stCondLst>
                                  <p:childTnLst>
                                    <p:set>
                                      <p:cBhvr>
                                        <p:cTn id="178" dur="1" fill="hold">
                                          <p:stCondLst>
                                            <p:cond delay="0"/>
                                          </p:stCondLst>
                                        </p:cTn>
                                        <p:tgtEl>
                                          <p:spTgt spid="42"/>
                                        </p:tgtEl>
                                        <p:attrNameLst>
                                          <p:attrName>style.visibility</p:attrName>
                                        </p:attrNameLst>
                                      </p:cBhvr>
                                      <p:to>
                                        <p:strVal val="visible"/>
                                      </p:to>
                                    </p:set>
                                    <p:anim calcmode="lin" valueType="num">
                                      <p:cBhvr>
                                        <p:cTn id="179" dur="500" fill="hold"/>
                                        <p:tgtEl>
                                          <p:spTgt spid="42"/>
                                        </p:tgtEl>
                                        <p:attrNameLst>
                                          <p:attrName>ppt_w</p:attrName>
                                        </p:attrNameLst>
                                      </p:cBhvr>
                                      <p:tavLst>
                                        <p:tav tm="0">
                                          <p:val>
                                            <p:fltVal val="0"/>
                                          </p:val>
                                        </p:tav>
                                        <p:tav tm="100000">
                                          <p:val>
                                            <p:strVal val="#ppt_w"/>
                                          </p:val>
                                        </p:tav>
                                      </p:tavLst>
                                    </p:anim>
                                    <p:anim calcmode="lin" valueType="num">
                                      <p:cBhvr>
                                        <p:cTn id="180" dur="500" fill="hold"/>
                                        <p:tgtEl>
                                          <p:spTgt spid="42"/>
                                        </p:tgtEl>
                                        <p:attrNameLst>
                                          <p:attrName>ppt_h</p:attrName>
                                        </p:attrNameLst>
                                      </p:cBhvr>
                                      <p:tavLst>
                                        <p:tav tm="0">
                                          <p:val>
                                            <p:fltVal val="0"/>
                                          </p:val>
                                        </p:tav>
                                        <p:tav tm="100000">
                                          <p:val>
                                            <p:strVal val="#ppt_h"/>
                                          </p:val>
                                        </p:tav>
                                      </p:tavLst>
                                    </p:anim>
                                    <p:animEffect transition="in" filter="fade">
                                      <p:cBhvr>
                                        <p:cTn id="181" dur="500"/>
                                        <p:tgtEl>
                                          <p:spTgt spid="42"/>
                                        </p:tgtEl>
                                      </p:cBhvr>
                                    </p:animEffect>
                                  </p:childTnLst>
                                </p:cTn>
                              </p:par>
                              <p:par>
                                <p:cTn id="182" presetID="63" presetClass="path" presetSubtype="0" repeatCount="indefinite" accel="50000" fill="hold" grpId="0" nodeType="withEffect">
                                  <p:stCondLst>
                                    <p:cond delay="0"/>
                                  </p:stCondLst>
                                  <p:childTnLst>
                                    <p:animMotion origin="layout" path="M 4.16667E-6 3.93064E-6 L 0.08177 3.93064E-6 " pathEditMode="relative" rAng="0" ptsTypes="AA">
                                      <p:cBhvr>
                                        <p:cTn id="183" dur="5000" fill="hold"/>
                                        <p:tgtEl>
                                          <p:spTgt spid="41"/>
                                        </p:tgtEl>
                                        <p:attrNameLst>
                                          <p:attrName>ppt_x</p:attrName>
                                          <p:attrName>ppt_y</p:attrName>
                                        </p:attrNameLst>
                                      </p:cBhvr>
                                      <p:rCtr x="4080" y="0"/>
                                    </p:animMotion>
                                  </p:childTnLst>
                                </p:cTn>
                              </p:par>
                              <p:par>
                                <p:cTn id="184" presetID="63" presetClass="path" presetSubtype="0" repeatCount="indefinite" accel="50000" fill="hold" grpId="0" nodeType="withEffect">
                                  <p:stCondLst>
                                    <p:cond delay="0"/>
                                  </p:stCondLst>
                                  <p:childTnLst>
                                    <p:animMotion origin="layout" path="M 0.00191 -0.00069 L 0.08212 -0.00069 " pathEditMode="relative" rAng="0" ptsTypes="AA">
                                      <p:cBhvr>
                                        <p:cTn id="185" dur="5000" fill="hold"/>
                                        <p:tgtEl>
                                          <p:spTgt spid="42"/>
                                        </p:tgtEl>
                                        <p:attrNameLst>
                                          <p:attrName>ppt_x</p:attrName>
                                          <p:attrName>ppt_y</p:attrName>
                                        </p:attrNameLst>
                                      </p:cBhvr>
                                      <p:rCtr x="4010" y="0"/>
                                    </p:animMotion>
                                  </p:childTnLst>
                                </p:cTn>
                              </p:par>
                              <p:par>
                                <p:cTn id="186" presetID="53" presetClass="entr" presetSubtype="0" fill="hold" grpId="1" nodeType="withEffect">
                                  <p:stCondLst>
                                    <p:cond delay="0"/>
                                  </p:stCondLst>
                                  <p:childTnLst>
                                    <p:set>
                                      <p:cBhvr>
                                        <p:cTn id="187" dur="1" fill="hold">
                                          <p:stCondLst>
                                            <p:cond delay="0"/>
                                          </p:stCondLst>
                                        </p:cTn>
                                        <p:tgtEl>
                                          <p:spTgt spid="43"/>
                                        </p:tgtEl>
                                        <p:attrNameLst>
                                          <p:attrName>style.visibility</p:attrName>
                                        </p:attrNameLst>
                                      </p:cBhvr>
                                      <p:to>
                                        <p:strVal val="visible"/>
                                      </p:to>
                                    </p:set>
                                    <p:anim calcmode="lin" valueType="num">
                                      <p:cBhvr>
                                        <p:cTn id="188" dur="500" fill="hold"/>
                                        <p:tgtEl>
                                          <p:spTgt spid="43"/>
                                        </p:tgtEl>
                                        <p:attrNameLst>
                                          <p:attrName>ppt_w</p:attrName>
                                        </p:attrNameLst>
                                      </p:cBhvr>
                                      <p:tavLst>
                                        <p:tav tm="0">
                                          <p:val>
                                            <p:fltVal val="0"/>
                                          </p:val>
                                        </p:tav>
                                        <p:tav tm="100000">
                                          <p:val>
                                            <p:strVal val="#ppt_w"/>
                                          </p:val>
                                        </p:tav>
                                      </p:tavLst>
                                    </p:anim>
                                    <p:anim calcmode="lin" valueType="num">
                                      <p:cBhvr>
                                        <p:cTn id="189" dur="500" fill="hold"/>
                                        <p:tgtEl>
                                          <p:spTgt spid="43"/>
                                        </p:tgtEl>
                                        <p:attrNameLst>
                                          <p:attrName>ppt_h</p:attrName>
                                        </p:attrNameLst>
                                      </p:cBhvr>
                                      <p:tavLst>
                                        <p:tav tm="0">
                                          <p:val>
                                            <p:fltVal val="0"/>
                                          </p:val>
                                        </p:tav>
                                        <p:tav tm="100000">
                                          <p:val>
                                            <p:strVal val="#ppt_h"/>
                                          </p:val>
                                        </p:tav>
                                      </p:tavLst>
                                    </p:anim>
                                    <p:animEffect transition="in" filter="fade">
                                      <p:cBhvr>
                                        <p:cTn id="190" dur="500"/>
                                        <p:tgtEl>
                                          <p:spTgt spid="43"/>
                                        </p:tgtEl>
                                      </p:cBhvr>
                                    </p:animEffect>
                                  </p:childTnLst>
                                </p:cTn>
                              </p:par>
                              <p:par>
                                <p:cTn id="191" presetID="53" presetClass="entr" presetSubtype="0" fill="hold" grpId="1" nodeType="withEffect">
                                  <p:stCondLst>
                                    <p:cond delay="0"/>
                                  </p:stCondLst>
                                  <p:childTnLst>
                                    <p:set>
                                      <p:cBhvr>
                                        <p:cTn id="192" dur="1" fill="hold">
                                          <p:stCondLst>
                                            <p:cond delay="0"/>
                                          </p:stCondLst>
                                        </p:cTn>
                                        <p:tgtEl>
                                          <p:spTgt spid="44"/>
                                        </p:tgtEl>
                                        <p:attrNameLst>
                                          <p:attrName>style.visibility</p:attrName>
                                        </p:attrNameLst>
                                      </p:cBhvr>
                                      <p:to>
                                        <p:strVal val="visible"/>
                                      </p:to>
                                    </p:set>
                                    <p:anim calcmode="lin" valueType="num">
                                      <p:cBhvr>
                                        <p:cTn id="193" dur="500" fill="hold"/>
                                        <p:tgtEl>
                                          <p:spTgt spid="44"/>
                                        </p:tgtEl>
                                        <p:attrNameLst>
                                          <p:attrName>ppt_w</p:attrName>
                                        </p:attrNameLst>
                                      </p:cBhvr>
                                      <p:tavLst>
                                        <p:tav tm="0">
                                          <p:val>
                                            <p:fltVal val="0"/>
                                          </p:val>
                                        </p:tav>
                                        <p:tav tm="100000">
                                          <p:val>
                                            <p:strVal val="#ppt_w"/>
                                          </p:val>
                                        </p:tav>
                                      </p:tavLst>
                                    </p:anim>
                                    <p:anim calcmode="lin" valueType="num">
                                      <p:cBhvr>
                                        <p:cTn id="194" dur="500" fill="hold"/>
                                        <p:tgtEl>
                                          <p:spTgt spid="44"/>
                                        </p:tgtEl>
                                        <p:attrNameLst>
                                          <p:attrName>ppt_h</p:attrName>
                                        </p:attrNameLst>
                                      </p:cBhvr>
                                      <p:tavLst>
                                        <p:tav tm="0">
                                          <p:val>
                                            <p:fltVal val="0"/>
                                          </p:val>
                                        </p:tav>
                                        <p:tav tm="100000">
                                          <p:val>
                                            <p:strVal val="#ppt_h"/>
                                          </p:val>
                                        </p:tav>
                                      </p:tavLst>
                                    </p:anim>
                                    <p:animEffect transition="in" filter="fade">
                                      <p:cBhvr>
                                        <p:cTn id="195" dur="500"/>
                                        <p:tgtEl>
                                          <p:spTgt spid="44"/>
                                        </p:tgtEl>
                                      </p:cBhvr>
                                    </p:animEffect>
                                  </p:childTnLst>
                                </p:cTn>
                              </p:par>
                              <p:par>
                                <p:cTn id="196" presetID="63" presetClass="path" presetSubtype="0" repeatCount="indefinite" accel="50000" fill="hold" grpId="0" nodeType="withEffect">
                                  <p:stCondLst>
                                    <p:cond delay="0"/>
                                  </p:stCondLst>
                                  <p:childTnLst>
                                    <p:animMotion origin="layout" path="M 4.16667E-6 3.93064E-6 L 0.08177 3.93064E-6 " pathEditMode="relative" rAng="0" ptsTypes="AA">
                                      <p:cBhvr>
                                        <p:cTn id="197" dur="5000" fill="hold"/>
                                        <p:tgtEl>
                                          <p:spTgt spid="43"/>
                                        </p:tgtEl>
                                        <p:attrNameLst>
                                          <p:attrName>ppt_x</p:attrName>
                                          <p:attrName>ppt_y</p:attrName>
                                        </p:attrNameLst>
                                      </p:cBhvr>
                                      <p:rCtr x="4080" y="0"/>
                                    </p:animMotion>
                                  </p:childTnLst>
                                </p:cTn>
                              </p:par>
                              <p:par>
                                <p:cTn id="198" presetID="63" presetClass="path" presetSubtype="0" repeatCount="indefinite" accel="50000" fill="hold" grpId="0" nodeType="withEffect">
                                  <p:stCondLst>
                                    <p:cond delay="0"/>
                                  </p:stCondLst>
                                  <p:childTnLst>
                                    <p:animMotion origin="layout" path="M 0.00191 -0.00069 L 0.08212 -0.00069 " pathEditMode="relative" rAng="0" ptsTypes="AA">
                                      <p:cBhvr>
                                        <p:cTn id="199" dur="5000" fill="hold"/>
                                        <p:tgtEl>
                                          <p:spTgt spid="44"/>
                                        </p:tgtEl>
                                        <p:attrNameLst>
                                          <p:attrName>ppt_x</p:attrName>
                                          <p:attrName>ppt_y</p:attrName>
                                        </p:attrNameLst>
                                      </p:cBhvr>
                                      <p:rCtr x="4010" y="0"/>
                                    </p:animMotion>
                                  </p:childTnLst>
                                </p:cTn>
                              </p:par>
                            </p:childTnLst>
                          </p:cTn>
                        </p:par>
                      </p:childTnLst>
                    </p:cTn>
                  </p:par>
                  <p:par>
                    <p:cTn id="200" fill="hold" nodeType="clickPar">
                      <p:stCondLst>
                        <p:cond delay="indefinite"/>
                      </p:stCondLst>
                      <p:childTnLst>
                        <p:par>
                          <p:cTn id="201" fill="hold" nodeType="withGroup">
                            <p:stCondLst>
                              <p:cond delay="0"/>
                            </p:stCondLst>
                            <p:childTnLst>
                              <p:par>
                                <p:cTn id="202" presetID="10" presetClass="entr" presetSubtype="0" fill="hold" nodeType="clickEffect">
                                  <p:stCondLst>
                                    <p:cond delay="0"/>
                                  </p:stCondLst>
                                  <p:childTnLst>
                                    <p:set>
                                      <p:cBhvr>
                                        <p:cTn id="203" dur="1" fill="hold">
                                          <p:stCondLst>
                                            <p:cond delay="0"/>
                                          </p:stCondLst>
                                        </p:cTn>
                                        <p:tgtEl>
                                          <p:spTgt spid="7"/>
                                        </p:tgtEl>
                                        <p:attrNameLst>
                                          <p:attrName>style.visibility</p:attrName>
                                        </p:attrNameLst>
                                      </p:cBhvr>
                                      <p:to>
                                        <p:strVal val="visible"/>
                                      </p:to>
                                    </p:set>
                                    <p:animEffect transition="in" filter="fade">
                                      <p:cBhvr>
                                        <p:cTn id="204" dur="2000"/>
                                        <p:tgtEl>
                                          <p:spTgt spid="7"/>
                                        </p:tgtEl>
                                      </p:cBhvr>
                                    </p:animEffect>
                                  </p:childTnLst>
                                </p:cTn>
                              </p:par>
                              <p:par>
                                <p:cTn id="205" presetID="10" presetClass="entr" presetSubtype="0" fill="hold" nodeType="withEffect">
                                  <p:stCondLst>
                                    <p:cond delay="0"/>
                                  </p:stCondLst>
                                  <p:childTnLst>
                                    <p:set>
                                      <p:cBhvr>
                                        <p:cTn id="206" dur="1" fill="hold">
                                          <p:stCondLst>
                                            <p:cond delay="0"/>
                                          </p:stCondLst>
                                        </p:cTn>
                                        <p:tgtEl>
                                          <p:spTgt spid="4"/>
                                        </p:tgtEl>
                                        <p:attrNameLst>
                                          <p:attrName>style.visibility</p:attrName>
                                        </p:attrNameLst>
                                      </p:cBhvr>
                                      <p:to>
                                        <p:strVal val="visible"/>
                                      </p:to>
                                    </p:set>
                                    <p:animEffect transition="in" filter="fade">
                                      <p:cBhvr>
                                        <p:cTn id="207" dur="2000"/>
                                        <p:tgtEl>
                                          <p:spTgt spid="4"/>
                                        </p:tgtEl>
                                      </p:cBhvr>
                                    </p:animEffect>
                                  </p:childTnLst>
                                </p:cTn>
                              </p:par>
                            </p:childTnLst>
                          </p:cTn>
                        </p:par>
                      </p:childTnLst>
                    </p:cTn>
                  </p:par>
                  <p:par>
                    <p:cTn id="208" fill="hold" nodeType="clickPar">
                      <p:stCondLst>
                        <p:cond delay="indefinite"/>
                      </p:stCondLst>
                      <p:childTnLst>
                        <p:par>
                          <p:cTn id="209" fill="hold" nodeType="withGroup">
                            <p:stCondLst>
                              <p:cond delay="0"/>
                            </p:stCondLst>
                            <p:childTnLst>
                              <p:par>
                                <p:cTn id="210" presetID="2" presetClass="entr" presetSubtype="4" fill="hold" nodeType="clickEffect">
                                  <p:stCondLst>
                                    <p:cond delay="0"/>
                                  </p:stCondLst>
                                  <p:childTnLst>
                                    <p:set>
                                      <p:cBhvr>
                                        <p:cTn id="211" dur="1" fill="hold">
                                          <p:stCondLst>
                                            <p:cond delay="0"/>
                                          </p:stCondLst>
                                        </p:cTn>
                                        <p:tgtEl>
                                          <p:spTgt spid="126">
                                            <p:txEl>
                                              <p:pRg st="4" end="4"/>
                                            </p:txEl>
                                          </p:spTgt>
                                        </p:tgtEl>
                                        <p:attrNameLst>
                                          <p:attrName>style.visibility</p:attrName>
                                        </p:attrNameLst>
                                      </p:cBhvr>
                                      <p:to>
                                        <p:strVal val="visible"/>
                                      </p:to>
                                    </p:set>
                                    <p:anim calcmode="lin" valueType="num">
                                      <p:cBhvr additive="base">
                                        <p:cTn id="212" dur="500" fill="hold"/>
                                        <p:tgtEl>
                                          <p:spTgt spid="126">
                                            <p:txEl>
                                              <p:pRg st="4" end="4"/>
                                            </p:txEl>
                                          </p:spTgt>
                                        </p:tgtEl>
                                        <p:attrNameLst>
                                          <p:attrName>ppt_x</p:attrName>
                                        </p:attrNameLst>
                                      </p:cBhvr>
                                      <p:tavLst>
                                        <p:tav tm="0">
                                          <p:val>
                                            <p:strVal val="#ppt_x"/>
                                          </p:val>
                                        </p:tav>
                                        <p:tav tm="100000">
                                          <p:val>
                                            <p:strVal val="#ppt_x"/>
                                          </p:val>
                                        </p:tav>
                                      </p:tavLst>
                                    </p:anim>
                                    <p:anim calcmode="lin" valueType="num">
                                      <p:cBhvr additive="base">
                                        <p:cTn id="213" dur="500" fill="hold"/>
                                        <p:tgtEl>
                                          <p:spTgt spid="12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0"/>
                                            </p:cond>
                                          </p:stCondLst>
                                          <p:endCondLst>
                                            <p:cond evt="onStopAudio" delay="0">
                                              <p:tgtEl>
                                                <p:sldTgt/>
                                              </p:tgtEl>
                                            </p:cond>
                                          </p:endCondLst>
                                        </p:cTn>
                                        <p:tgtEl>
                                          <p:sndTgt r:embed="rId4" name="arrow.wav"/>
                                        </p:tgtEl>
                                      </p:cMediaNode>
                                    </p:audio>
                                  </p:subTnLst>
                                </p:cTn>
                              </p:par>
                            </p:childTnLst>
                          </p:cTn>
                        </p:par>
                      </p:childTnLst>
                    </p:cTn>
                  </p:par>
                  <p:par>
                    <p:cTn id="214" fill="hold" nodeType="clickPar">
                      <p:stCondLst>
                        <p:cond delay="indefinite"/>
                      </p:stCondLst>
                      <p:childTnLst>
                        <p:par>
                          <p:cTn id="215" fill="hold" nodeType="withGroup">
                            <p:stCondLst>
                              <p:cond delay="0"/>
                            </p:stCondLst>
                            <p:childTnLst>
                              <p:par>
                                <p:cTn id="216" presetID="63" presetClass="path" presetSubtype="0" fill="hold" nodeType="clickEffect">
                                  <p:stCondLst>
                                    <p:cond delay="0"/>
                                  </p:stCondLst>
                                  <p:childTnLst>
                                    <p:animMotion origin="layout" path="M 1.38889E-6 3.4104E-6 L 0.07708 3.4104E-6 " pathEditMode="relative" rAng="0" ptsTypes="AA">
                                      <p:cBhvr>
                                        <p:cTn id="217" dur="5000" fill="hold"/>
                                        <p:tgtEl>
                                          <p:spTgt spid="4"/>
                                        </p:tgtEl>
                                        <p:attrNameLst>
                                          <p:attrName>ppt_x</p:attrName>
                                          <p:attrName>ppt_y</p:attrName>
                                        </p:attrNameLst>
                                      </p:cBhvr>
                                      <p:rCtr x="3854" y="0"/>
                                    </p:animMotion>
                                  </p:childTnLst>
                                </p:cTn>
                              </p:par>
                            </p:childTnLst>
                          </p:cTn>
                        </p:par>
                      </p:childTnLst>
                    </p:cTn>
                  </p:par>
                  <p:par>
                    <p:cTn id="218" fill="hold" nodeType="clickPar">
                      <p:stCondLst>
                        <p:cond delay="indefinite"/>
                      </p:stCondLst>
                      <p:childTnLst>
                        <p:par>
                          <p:cTn id="219" fill="hold" nodeType="withGroup">
                            <p:stCondLst>
                              <p:cond delay="0"/>
                            </p:stCondLst>
                            <p:childTnLst>
                              <p:par>
                                <p:cTn id="220" presetID="53" presetClass="entr" presetSubtype="0" fill="hold" grpId="0" nodeType="clickEffect">
                                  <p:stCondLst>
                                    <p:cond delay="0"/>
                                  </p:stCondLst>
                                  <p:childTnLst>
                                    <p:set>
                                      <p:cBhvr>
                                        <p:cTn id="221" dur="1" fill="hold">
                                          <p:stCondLst>
                                            <p:cond delay="0"/>
                                          </p:stCondLst>
                                        </p:cTn>
                                        <p:tgtEl>
                                          <p:spTgt spid="65"/>
                                        </p:tgtEl>
                                        <p:attrNameLst>
                                          <p:attrName>style.visibility</p:attrName>
                                        </p:attrNameLst>
                                      </p:cBhvr>
                                      <p:to>
                                        <p:strVal val="visible"/>
                                      </p:to>
                                    </p:set>
                                    <p:anim calcmode="lin" valueType="num">
                                      <p:cBhvr>
                                        <p:cTn id="222" dur="500" fill="hold"/>
                                        <p:tgtEl>
                                          <p:spTgt spid="65"/>
                                        </p:tgtEl>
                                        <p:attrNameLst>
                                          <p:attrName>ppt_w</p:attrName>
                                        </p:attrNameLst>
                                      </p:cBhvr>
                                      <p:tavLst>
                                        <p:tav tm="0">
                                          <p:val>
                                            <p:fltVal val="0"/>
                                          </p:val>
                                        </p:tav>
                                        <p:tav tm="100000">
                                          <p:val>
                                            <p:strVal val="#ppt_w"/>
                                          </p:val>
                                        </p:tav>
                                      </p:tavLst>
                                    </p:anim>
                                    <p:anim calcmode="lin" valueType="num">
                                      <p:cBhvr>
                                        <p:cTn id="223" dur="500" fill="hold"/>
                                        <p:tgtEl>
                                          <p:spTgt spid="65"/>
                                        </p:tgtEl>
                                        <p:attrNameLst>
                                          <p:attrName>ppt_h</p:attrName>
                                        </p:attrNameLst>
                                      </p:cBhvr>
                                      <p:tavLst>
                                        <p:tav tm="0">
                                          <p:val>
                                            <p:fltVal val="0"/>
                                          </p:val>
                                        </p:tav>
                                        <p:tav tm="100000">
                                          <p:val>
                                            <p:strVal val="#ppt_h"/>
                                          </p:val>
                                        </p:tav>
                                      </p:tavLst>
                                    </p:anim>
                                    <p:animEffect transition="in" filter="fade">
                                      <p:cBhvr>
                                        <p:cTn id="224" dur="500"/>
                                        <p:tgtEl>
                                          <p:spTgt spid="65"/>
                                        </p:tgtEl>
                                      </p:cBhvr>
                                    </p:animEffect>
                                  </p:childTnLst>
                                  <p:subTnLst>
                                    <p:audio>
                                      <p:cMediaNode>
                                        <p:cTn display="0" masterRel="sameClick">
                                          <p:stCondLst>
                                            <p:cond evt="begin" delay="0">
                                              <p:tn val="220"/>
                                            </p:cond>
                                          </p:stCondLst>
                                          <p:endCondLst>
                                            <p:cond evt="onStopAudio" delay="0">
                                              <p:tgtEl>
                                                <p:sldTgt/>
                                              </p:tgtEl>
                                            </p:cond>
                                          </p:endCondLst>
                                        </p:cTn>
                                        <p:tgtEl>
                                          <p:sndTgt r:embed="rId5" name="cashreg.wav"/>
                                        </p:tgtEl>
                                      </p:cMediaNode>
                                    </p:audio>
                                  </p:subTnLst>
                                </p:cTn>
                              </p:par>
                            </p:childTnLst>
                          </p:cTn>
                        </p:par>
                      </p:childTnLst>
                    </p:cTn>
                  </p:par>
                  <p:par>
                    <p:cTn id="225" fill="hold" nodeType="clickPar">
                      <p:stCondLst>
                        <p:cond delay="indefinite"/>
                      </p:stCondLst>
                      <p:childTnLst>
                        <p:par>
                          <p:cTn id="226" fill="hold" nodeType="withGroup">
                            <p:stCondLst>
                              <p:cond delay="0"/>
                            </p:stCondLst>
                            <p:childTnLst>
                              <p:par>
                                <p:cTn id="227" presetID="53" presetClass="entr" presetSubtype="0" fill="hold" grpId="0" nodeType="clickEffect">
                                  <p:stCondLst>
                                    <p:cond delay="0"/>
                                  </p:stCondLst>
                                  <p:childTnLst>
                                    <p:set>
                                      <p:cBhvr>
                                        <p:cTn id="228" dur="1" fill="hold">
                                          <p:stCondLst>
                                            <p:cond delay="0"/>
                                          </p:stCondLst>
                                        </p:cTn>
                                        <p:tgtEl>
                                          <p:spTgt spid="64"/>
                                        </p:tgtEl>
                                        <p:attrNameLst>
                                          <p:attrName>style.visibility</p:attrName>
                                        </p:attrNameLst>
                                      </p:cBhvr>
                                      <p:to>
                                        <p:strVal val="visible"/>
                                      </p:to>
                                    </p:set>
                                    <p:anim calcmode="lin" valueType="num">
                                      <p:cBhvr>
                                        <p:cTn id="229" dur="500" fill="hold"/>
                                        <p:tgtEl>
                                          <p:spTgt spid="64"/>
                                        </p:tgtEl>
                                        <p:attrNameLst>
                                          <p:attrName>ppt_w</p:attrName>
                                        </p:attrNameLst>
                                      </p:cBhvr>
                                      <p:tavLst>
                                        <p:tav tm="0">
                                          <p:val>
                                            <p:fltVal val="0"/>
                                          </p:val>
                                        </p:tav>
                                        <p:tav tm="100000">
                                          <p:val>
                                            <p:strVal val="#ppt_w"/>
                                          </p:val>
                                        </p:tav>
                                      </p:tavLst>
                                    </p:anim>
                                    <p:anim calcmode="lin" valueType="num">
                                      <p:cBhvr>
                                        <p:cTn id="230" dur="500" fill="hold"/>
                                        <p:tgtEl>
                                          <p:spTgt spid="64"/>
                                        </p:tgtEl>
                                        <p:attrNameLst>
                                          <p:attrName>ppt_h</p:attrName>
                                        </p:attrNameLst>
                                      </p:cBhvr>
                                      <p:tavLst>
                                        <p:tav tm="0">
                                          <p:val>
                                            <p:fltVal val="0"/>
                                          </p:val>
                                        </p:tav>
                                        <p:tav tm="100000">
                                          <p:val>
                                            <p:strVal val="#ppt_h"/>
                                          </p:val>
                                        </p:tav>
                                      </p:tavLst>
                                    </p:anim>
                                    <p:animEffect transition="in" filter="fade">
                                      <p:cBhvr>
                                        <p:cTn id="231" dur="500"/>
                                        <p:tgtEl>
                                          <p:spTgt spid="64"/>
                                        </p:tgtEl>
                                      </p:cBhvr>
                                    </p:animEffect>
                                  </p:childTnLst>
                                  <p:subTnLst>
                                    <p:audio>
                                      <p:cMediaNode>
                                        <p:cTn display="0" masterRel="sameClick">
                                          <p:stCondLst>
                                            <p:cond evt="begin" delay="0">
                                              <p:tn val="227"/>
                                            </p:cond>
                                          </p:stCondLst>
                                          <p:endCondLst>
                                            <p:cond evt="onStopAudio" delay="0">
                                              <p:tgtEl>
                                                <p:sldTgt/>
                                              </p:tgtEl>
                                            </p:cond>
                                          </p:endCondLst>
                                        </p:cTn>
                                        <p:tgtEl>
                                          <p:sndTgt r:embed="rId5" name="cashreg.wav"/>
                                        </p:tgtEl>
                                      </p:cMediaNode>
                                    </p:audio>
                                  </p:subTnLst>
                                </p:cTn>
                              </p:par>
                              <p:par>
                                <p:cTn id="232" presetID="53" presetClass="entr" presetSubtype="0" fill="hold" nodeType="withEffect">
                                  <p:stCondLst>
                                    <p:cond delay="0"/>
                                  </p:stCondLst>
                                  <p:childTnLst>
                                    <p:set>
                                      <p:cBhvr>
                                        <p:cTn id="233" dur="1" fill="hold">
                                          <p:stCondLst>
                                            <p:cond delay="0"/>
                                          </p:stCondLst>
                                        </p:cTn>
                                        <p:tgtEl>
                                          <p:spTgt spid="61"/>
                                        </p:tgtEl>
                                        <p:attrNameLst>
                                          <p:attrName>style.visibility</p:attrName>
                                        </p:attrNameLst>
                                      </p:cBhvr>
                                      <p:to>
                                        <p:strVal val="visible"/>
                                      </p:to>
                                    </p:set>
                                    <p:anim calcmode="lin" valueType="num">
                                      <p:cBhvr>
                                        <p:cTn id="234" dur="500" fill="hold"/>
                                        <p:tgtEl>
                                          <p:spTgt spid="61"/>
                                        </p:tgtEl>
                                        <p:attrNameLst>
                                          <p:attrName>ppt_w</p:attrName>
                                        </p:attrNameLst>
                                      </p:cBhvr>
                                      <p:tavLst>
                                        <p:tav tm="0">
                                          <p:val>
                                            <p:fltVal val="0"/>
                                          </p:val>
                                        </p:tav>
                                        <p:tav tm="100000">
                                          <p:val>
                                            <p:strVal val="#ppt_w"/>
                                          </p:val>
                                        </p:tav>
                                      </p:tavLst>
                                    </p:anim>
                                    <p:anim calcmode="lin" valueType="num">
                                      <p:cBhvr>
                                        <p:cTn id="235" dur="500" fill="hold"/>
                                        <p:tgtEl>
                                          <p:spTgt spid="61"/>
                                        </p:tgtEl>
                                        <p:attrNameLst>
                                          <p:attrName>ppt_h</p:attrName>
                                        </p:attrNameLst>
                                      </p:cBhvr>
                                      <p:tavLst>
                                        <p:tav tm="0">
                                          <p:val>
                                            <p:fltVal val="0"/>
                                          </p:val>
                                        </p:tav>
                                        <p:tav tm="100000">
                                          <p:val>
                                            <p:strVal val="#ppt_h"/>
                                          </p:val>
                                        </p:tav>
                                      </p:tavLst>
                                    </p:anim>
                                    <p:animEffect transition="in" filter="fade">
                                      <p:cBhvr>
                                        <p:cTn id="236" dur="500"/>
                                        <p:tgtEl>
                                          <p:spTgt spid="61"/>
                                        </p:tgtEl>
                                      </p:cBhvr>
                                    </p:animEffect>
                                  </p:childTnLst>
                                </p:cTn>
                              </p:par>
                            </p:childTnLst>
                          </p:cTn>
                        </p:par>
                      </p:childTnLst>
                    </p:cTn>
                  </p:par>
                  <p:par>
                    <p:cTn id="237" fill="hold" nodeType="clickPar">
                      <p:stCondLst>
                        <p:cond delay="indefinite"/>
                      </p:stCondLst>
                      <p:childTnLst>
                        <p:par>
                          <p:cTn id="238" fill="hold" nodeType="withGroup">
                            <p:stCondLst>
                              <p:cond delay="0"/>
                            </p:stCondLst>
                            <p:childTnLst>
                              <p:par>
                                <p:cTn id="239" presetID="2" presetClass="entr" presetSubtype="4" fill="hold" nodeType="clickEffect">
                                  <p:stCondLst>
                                    <p:cond delay="0"/>
                                  </p:stCondLst>
                                  <p:childTnLst>
                                    <p:set>
                                      <p:cBhvr>
                                        <p:cTn id="240" dur="1" fill="hold">
                                          <p:stCondLst>
                                            <p:cond delay="0"/>
                                          </p:stCondLst>
                                        </p:cTn>
                                        <p:tgtEl>
                                          <p:spTgt spid="126">
                                            <p:txEl>
                                              <p:pRg st="5" end="5"/>
                                            </p:txEl>
                                          </p:spTgt>
                                        </p:tgtEl>
                                        <p:attrNameLst>
                                          <p:attrName>style.visibility</p:attrName>
                                        </p:attrNameLst>
                                      </p:cBhvr>
                                      <p:to>
                                        <p:strVal val="visible"/>
                                      </p:to>
                                    </p:set>
                                    <p:anim calcmode="lin" valueType="num">
                                      <p:cBhvr additive="base">
                                        <p:cTn id="241" dur="500" fill="hold"/>
                                        <p:tgtEl>
                                          <p:spTgt spid="126">
                                            <p:txEl>
                                              <p:pRg st="5" end="5"/>
                                            </p:txEl>
                                          </p:spTgt>
                                        </p:tgtEl>
                                        <p:attrNameLst>
                                          <p:attrName>ppt_x</p:attrName>
                                        </p:attrNameLst>
                                      </p:cBhvr>
                                      <p:tavLst>
                                        <p:tav tm="0">
                                          <p:val>
                                            <p:strVal val="#ppt_x"/>
                                          </p:val>
                                        </p:tav>
                                        <p:tav tm="100000">
                                          <p:val>
                                            <p:strVal val="#ppt_x"/>
                                          </p:val>
                                        </p:tav>
                                      </p:tavLst>
                                    </p:anim>
                                    <p:anim calcmode="lin" valueType="num">
                                      <p:cBhvr additive="base">
                                        <p:cTn id="242" dur="500" fill="hold"/>
                                        <p:tgtEl>
                                          <p:spTgt spid="12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9"/>
                                            </p:cond>
                                          </p:stCondLst>
                                          <p:endCondLst>
                                            <p:cond evt="onStopAudio" delay="0">
                                              <p:tgtEl>
                                                <p:sldTgt/>
                                              </p:tgtEl>
                                            </p:cond>
                                          </p:endCondLst>
                                        </p:cTn>
                                        <p:tgtEl>
                                          <p:sndTgt r:embed="rId4" name="arrow.wav"/>
                                        </p:tgtEl>
                                      </p:cMediaNode>
                                    </p:audio>
                                  </p:subTnLst>
                                </p:cTn>
                              </p:par>
                            </p:childTnLst>
                          </p:cTn>
                        </p:par>
                      </p:childTnLst>
                    </p:cTn>
                  </p:par>
                  <p:par>
                    <p:cTn id="243" fill="hold" nodeType="clickPar">
                      <p:stCondLst>
                        <p:cond delay="indefinite"/>
                      </p:stCondLst>
                      <p:childTnLst>
                        <p:par>
                          <p:cTn id="244" fill="hold" nodeType="withGroup">
                            <p:stCondLst>
                              <p:cond delay="0"/>
                            </p:stCondLst>
                            <p:childTnLst>
                              <p:par>
                                <p:cTn id="245" presetID="2" presetClass="entr" presetSubtype="4" fill="hold" nodeType="clickEffect">
                                  <p:stCondLst>
                                    <p:cond delay="0"/>
                                  </p:stCondLst>
                                  <p:childTnLst>
                                    <p:set>
                                      <p:cBhvr>
                                        <p:cTn id="246" dur="1" fill="hold">
                                          <p:stCondLst>
                                            <p:cond delay="0"/>
                                          </p:stCondLst>
                                        </p:cTn>
                                        <p:tgtEl>
                                          <p:spTgt spid="126">
                                            <p:txEl>
                                              <p:pRg st="6" end="6"/>
                                            </p:txEl>
                                          </p:spTgt>
                                        </p:tgtEl>
                                        <p:attrNameLst>
                                          <p:attrName>style.visibility</p:attrName>
                                        </p:attrNameLst>
                                      </p:cBhvr>
                                      <p:to>
                                        <p:strVal val="visible"/>
                                      </p:to>
                                    </p:set>
                                    <p:anim calcmode="lin" valueType="num">
                                      <p:cBhvr additive="base">
                                        <p:cTn id="247" dur="500" fill="hold"/>
                                        <p:tgtEl>
                                          <p:spTgt spid="126">
                                            <p:txEl>
                                              <p:pRg st="6" end="6"/>
                                            </p:txEl>
                                          </p:spTgt>
                                        </p:tgtEl>
                                        <p:attrNameLst>
                                          <p:attrName>ppt_x</p:attrName>
                                        </p:attrNameLst>
                                      </p:cBhvr>
                                      <p:tavLst>
                                        <p:tav tm="0">
                                          <p:val>
                                            <p:strVal val="#ppt_x"/>
                                          </p:val>
                                        </p:tav>
                                        <p:tav tm="100000">
                                          <p:val>
                                            <p:strVal val="#ppt_x"/>
                                          </p:val>
                                        </p:tav>
                                      </p:tavLst>
                                    </p:anim>
                                    <p:anim calcmode="lin" valueType="num">
                                      <p:cBhvr additive="base">
                                        <p:cTn id="248" dur="500" fill="hold"/>
                                        <p:tgtEl>
                                          <p:spTgt spid="12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5"/>
                                            </p:cond>
                                          </p:stCondLst>
                                          <p:endCondLst>
                                            <p:cond evt="onStopAudio" delay="0">
                                              <p:tgtEl>
                                                <p:sldTgt/>
                                              </p:tgtEl>
                                            </p:cond>
                                          </p:endCondLst>
                                        </p:cTn>
                                        <p:tgtEl>
                                          <p:sndTgt r:embed="rId4" name="arrow.wav"/>
                                        </p:tgtEl>
                                      </p:cMediaNode>
                                    </p:audio>
                                  </p:subTnLst>
                                </p:cTn>
                              </p:par>
                            </p:childTnLst>
                          </p:cTn>
                        </p:par>
                      </p:childTnLst>
                    </p:cTn>
                  </p:par>
                  <p:par>
                    <p:cTn id="249" fill="hold" nodeType="clickPar">
                      <p:stCondLst>
                        <p:cond delay="indefinite"/>
                      </p:stCondLst>
                      <p:childTnLst>
                        <p:par>
                          <p:cTn id="250" fill="hold" nodeType="withGroup">
                            <p:stCondLst>
                              <p:cond delay="0"/>
                            </p:stCondLst>
                            <p:childTnLst>
                              <p:par>
                                <p:cTn id="251" presetID="2" presetClass="entr" presetSubtype="4" fill="hold" nodeType="clickEffect">
                                  <p:stCondLst>
                                    <p:cond delay="0"/>
                                  </p:stCondLst>
                                  <p:childTnLst>
                                    <p:set>
                                      <p:cBhvr>
                                        <p:cTn id="252" dur="1" fill="hold">
                                          <p:stCondLst>
                                            <p:cond delay="0"/>
                                          </p:stCondLst>
                                        </p:cTn>
                                        <p:tgtEl>
                                          <p:spTgt spid="126">
                                            <p:txEl>
                                              <p:pRg st="7" end="7"/>
                                            </p:txEl>
                                          </p:spTgt>
                                        </p:tgtEl>
                                        <p:attrNameLst>
                                          <p:attrName>style.visibility</p:attrName>
                                        </p:attrNameLst>
                                      </p:cBhvr>
                                      <p:to>
                                        <p:strVal val="visible"/>
                                      </p:to>
                                    </p:set>
                                    <p:anim calcmode="lin" valueType="num">
                                      <p:cBhvr additive="base">
                                        <p:cTn id="253" dur="500" fill="hold"/>
                                        <p:tgtEl>
                                          <p:spTgt spid="126">
                                            <p:txEl>
                                              <p:pRg st="7" end="7"/>
                                            </p:txEl>
                                          </p:spTgt>
                                        </p:tgtEl>
                                        <p:attrNameLst>
                                          <p:attrName>ppt_x</p:attrName>
                                        </p:attrNameLst>
                                      </p:cBhvr>
                                      <p:tavLst>
                                        <p:tav tm="0">
                                          <p:val>
                                            <p:strVal val="#ppt_x"/>
                                          </p:val>
                                        </p:tav>
                                        <p:tav tm="100000">
                                          <p:val>
                                            <p:strVal val="#ppt_x"/>
                                          </p:val>
                                        </p:tav>
                                      </p:tavLst>
                                    </p:anim>
                                    <p:anim calcmode="lin" valueType="num">
                                      <p:cBhvr additive="base">
                                        <p:cTn id="254" dur="500" fill="hold"/>
                                        <p:tgtEl>
                                          <p:spTgt spid="12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63" grpId="0"/>
      <p:bldP spid="64" grpId="0"/>
      <p:bldP spid="6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51752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25475" indent="-625475"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rgbClr val="000000"/>
                </a:solidFill>
              </a:rPr>
              <a:t>Aims: </a:t>
            </a:r>
            <a:endParaRPr lang="en-US" altLang="en-US" sz="2400">
              <a:solidFill>
                <a:srgbClr val="000000"/>
              </a:solidFill>
            </a:endParaRPr>
          </a:p>
          <a:p>
            <a:pPr>
              <a:spcBef>
                <a:spcPct val="0"/>
              </a:spcBef>
              <a:buFontTx/>
              <a:buNone/>
            </a:pPr>
            <a:r>
              <a:rPr lang="en-US" altLang="en-US" sz="2400">
                <a:solidFill>
                  <a:srgbClr val="000000"/>
                </a:solidFill>
              </a:rPr>
              <a:t>• </a:t>
            </a:r>
            <a:r>
              <a:rPr lang="en-US" altLang="en-US" sz="2400" b="1">
                <a:solidFill>
                  <a:srgbClr val="000000"/>
                </a:solidFill>
              </a:rPr>
              <a:t>Aim 2: </a:t>
            </a:r>
            <a:r>
              <a:rPr lang="en-US" altLang="en-US" sz="2400">
                <a:solidFill>
                  <a:srgbClr val="000000"/>
                </a:solidFill>
              </a:rPr>
              <a:t>electrical theory lies at the heart of much modern science and engineering </a:t>
            </a:r>
          </a:p>
          <a:p>
            <a:pPr>
              <a:spcBef>
                <a:spcPct val="0"/>
              </a:spcBef>
              <a:buFontTx/>
              <a:buNone/>
            </a:pPr>
            <a:r>
              <a:rPr lang="en-US" altLang="en-US" sz="2400">
                <a:solidFill>
                  <a:srgbClr val="000000"/>
                </a:solidFill>
              </a:rPr>
              <a:t>• </a:t>
            </a:r>
            <a:r>
              <a:rPr lang="en-US" altLang="en-US" sz="2400" b="1">
                <a:solidFill>
                  <a:srgbClr val="000000"/>
                </a:solidFill>
              </a:rPr>
              <a:t>Aim 3: </a:t>
            </a:r>
            <a:r>
              <a:rPr lang="en-US" altLang="en-US" sz="2400">
                <a:solidFill>
                  <a:srgbClr val="000000"/>
                </a:solidFill>
              </a:rPr>
              <a:t>advances in electrical theory have brought immense change to all societies </a:t>
            </a:r>
          </a:p>
          <a:p>
            <a:pPr>
              <a:spcBef>
                <a:spcPct val="0"/>
              </a:spcBef>
              <a:buFontTx/>
              <a:buNone/>
            </a:pPr>
            <a:r>
              <a:rPr lang="en-US" altLang="en-US" sz="2400">
                <a:solidFill>
                  <a:srgbClr val="000000"/>
                </a:solidFill>
              </a:rPr>
              <a:t>• </a:t>
            </a:r>
            <a:r>
              <a:rPr lang="en-US" altLang="en-US" sz="2400" b="1">
                <a:solidFill>
                  <a:srgbClr val="000000"/>
                </a:solidFill>
              </a:rPr>
              <a:t>Aim 6: </a:t>
            </a:r>
            <a:r>
              <a:rPr lang="en-US" altLang="en-US" sz="2400">
                <a:solidFill>
                  <a:srgbClr val="000000"/>
                </a:solidFill>
              </a:rPr>
              <a:t>experiments could include (but are not limited to): demonstrations showing the effect of an electric field (eg. using semolina); simulations involving the placement of one or more point charges and determining the resultant field </a:t>
            </a:r>
          </a:p>
          <a:p>
            <a:pPr>
              <a:spcBef>
                <a:spcPct val="0"/>
              </a:spcBef>
              <a:buFontTx/>
              <a:buNone/>
            </a:pPr>
            <a:r>
              <a:rPr lang="en-US" altLang="en-US" sz="2400">
                <a:solidFill>
                  <a:srgbClr val="000000"/>
                </a:solidFill>
              </a:rPr>
              <a:t>• </a:t>
            </a:r>
            <a:r>
              <a:rPr lang="en-US" altLang="en-US" sz="2400" b="1">
                <a:solidFill>
                  <a:srgbClr val="000000"/>
                </a:solidFill>
              </a:rPr>
              <a:t>Aim 7: </a:t>
            </a:r>
            <a:r>
              <a:rPr lang="en-US" altLang="en-US" sz="2400">
                <a:solidFill>
                  <a:srgbClr val="000000"/>
                </a:solidFill>
              </a:rPr>
              <a:t>use of computer simulations would enable students to measure microscopic interactions that are typically very difficult in a school laboratory situation</a:t>
            </a:r>
            <a:r>
              <a:rPr lang="en-US" altLang="en-US" sz="2400" b="1">
                <a:solidFill>
                  <a:srgbClr val="000000"/>
                </a:solidFill>
              </a:rPr>
              <a:t> </a:t>
            </a:r>
          </a:p>
        </p:txBody>
      </p:sp>
      <p:sp>
        <p:nvSpPr>
          <p:cNvPr id="8195"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5: Electricity and magnetism</a:t>
            </a:r>
            <a:br>
              <a:rPr lang="en-US" altLang="en-US" sz="2800" b="1" smtClean="0"/>
            </a:br>
            <a:r>
              <a:rPr lang="en-US" altLang="en-US" sz="2800" smtClean="0">
                <a:solidFill>
                  <a:schemeClr val="tx1"/>
                </a:solidFill>
              </a:rPr>
              <a:t>5.1 – Electric fields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685800" y="1549400"/>
            <a:ext cx="7772400" cy="53086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chemeClr val="accent2"/>
                </a:solidFill>
              </a:rPr>
              <a:t>Charge</a:t>
            </a:r>
            <a:endParaRPr lang="en-US" altLang="en-US" sz="2400" i="1">
              <a:solidFill>
                <a:srgbClr val="000000"/>
              </a:solidFill>
              <a:cs typeface="Times New Roman" pitchFamily="18" charset="0"/>
            </a:endParaRPr>
          </a:p>
          <a:p>
            <a:pPr>
              <a:buFontTx/>
              <a:buNone/>
            </a:pPr>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In a simplified atomic model, electrons                           orbit about a central nucleus:</a:t>
            </a:r>
          </a:p>
          <a:p>
            <a:pPr>
              <a:buFontTx/>
              <a:buNone/>
            </a:pPr>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As long as the number                                                      of electrons equals the                                                 number of protons, an                                                     atom is neutral.</a:t>
            </a:r>
          </a:p>
          <a:p>
            <a:pPr>
              <a:buFontTx/>
              <a:buNone/>
            </a:pPr>
            <a:r>
              <a:rPr lang="en-US" altLang="en-US" sz="2400">
                <a:solidFill>
                  <a:srgbClr val="000000"/>
                </a:solidFill>
                <a:cs typeface="Times New Roman" pitchFamily="18" charset="0"/>
                <a:sym typeface="Symbol" pitchFamily="18" charset="2"/>
              </a:rPr>
              <a:t></a:t>
            </a:r>
            <a:r>
              <a:rPr lang="en-US" altLang="en-US" sz="2400"/>
              <a:t>If an electron is                                                          </a:t>
            </a:r>
            <a:r>
              <a:rPr lang="en-US" altLang="en-US" sz="2400" b="1"/>
              <a:t>removed</a:t>
            </a:r>
            <a:r>
              <a:rPr lang="en-US" altLang="en-US" sz="2400"/>
              <a:t> </a:t>
            </a:r>
            <a:r>
              <a:rPr lang="en-US" altLang="en-US" sz="2400" b="1"/>
              <a:t>from</a:t>
            </a:r>
            <a:r>
              <a:rPr lang="en-US" altLang="en-US" sz="2400"/>
              <a:t> an atom,                                               the atom has a net (+)                                                   charge and becomes a </a:t>
            </a:r>
            <a:r>
              <a:rPr lang="en-US" altLang="en-US" sz="2400" b="1"/>
              <a:t>positive ion</a:t>
            </a:r>
            <a:r>
              <a:rPr lang="en-US" altLang="en-US" sz="2400"/>
              <a:t>.</a:t>
            </a:r>
          </a:p>
          <a:p>
            <a:pPr>
              <a:buFontTx/>
              <a:buNone/>
            </a:pPr>
            <a:r>
              <a:rPr lang="en-US" altLang="en-US" sz="2400">
                <a:solidFill>
                  <a:srgbClr val="000000"/>
                </a:solidFill>
                <a:cs typeface="Times New Roman" pitchFamily="18" charset="0"/>
                <a:sym typeface="Symbol" pitchFamily="18" charset="2"/>
              </a:rPr>
              <a:t></a:t>
            </a:r>
            <a:r>
              <a:rPr lang="en-US" altLang="en-US" sz="2400"/>
              <a:t>If an electron is </a:t>
            </a:r>
            <a:r>
              <a:rPr lang="en-US" altLang="en-US" sz="2400" b="1"/>
              <a:t>added</a:t>
            </a:r>
            <a:r>
              <a:rPr lang="en-US" altLang="en-US" sz="2400"/>
              <a:t> </a:t>
            </a:r>
            <a:r>
              <a:rPr lang="en-US" altLang="en-US" sz="2400" b="1"/>
              <a:t>to</a:t>
            </a:r>
            <a:r>
              <a:rPr lang="en-US" altLang="en-US" sz="2400"/>
              <a:t> an atom, the atom has a net (-) charge and is called a </a:t>
            </a:r>
            <a:r>
              <a:rPr lang="en-US" altLang="en-US" sz="2400" b="1"/>
              <a:t>negative ion</a:t>
            </a:r>
            <a:r>
              <a:rPr lang="en-US" altLang="en-US" sz="2400"/>
              <a:t>.</a:t>
            </a:r>
            <a:r>
              <a:rPr lang="en-US" altLang="en-US" sz="2400">
                <a:solidFill>
                  <a:srgbClr val="000000"/>
                </a:solidFill>
                <a:cs typeface="Times New Roman" pitchFamily="18" charset="0"/>
                <a:sym typeface="Symbol" pitchFamily="18" charset="2"/>
              </a:rPr>
              <a:t> </a:t>
            </a:r>
          </a:p>
        </p:txBody>
      </p:sp>
      <p:sp>
        <p:nvSpPr>
          <p:cNvPr id="93213" name="Rectangle 29"/>
          <p:cNvSpPr>
            <a:spLocks noChangeArrowheads="1"/>
          </p:cNvSpPr>
          <p:nvPr/>
        </p:nvSpPr>
        <p:spPr bwMode="auto">
          <a:xfrm>
            <a:off x="6710363" y="1995488"/>
            <a:ext cx="2309812" cy="855662"/>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93187" name="Rectangle 3"/>
          <p:cNvSpPr>
            <a:spLocks noChangeArrowheads="1"/>
          </p:cNvSpPr>
          <p:nvPr/>
        </p:nvSpPr>
        <p:spPr bwMode="auto">
          <a:xfrm>
            <a:off x="4160838" y="2927350"/>
            <a:ext cx="4860925" cy="2465388"/>
          </a:xfrm>
          <a:prstGeom prst="rect">
            <a:avLst/>
          </a:prstGeom>
          <a:solidFill>
            <a:schemeClr val="bg1"/>
          </a:solidFill>
          <a:ln w="9525">
            <a:solidFill>
              <a:schemeClr val="hlink"/>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9221" name="Rectangle 4"/>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sp>
        <p:nvSpPr>
          <p:cNvPr id="93189" name="Oval 5"/>
          <p:cNvSpPr>
            <a:spLocks noChangeArrowheads="1"/>
          </p:cNvSpPr>
          <p:nvPr/>
        </p:nvSpPr>
        <p:spPr bwMode="auto">
          <a:xfrm>
            <a:off x="5189538" y="4211638"/>
            <a:ext cx="201612" cy="201612"/>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93190" name="Text Box 6"/>
          <p:cNvSpPr txBox="1">
            <a:spLocks noChangeArrowheads="1"/>
          </p:cNvSpPr>
          <p:nvPr/>
        </p:nvSpPr>
        <p:spPr bwMode="auto">
          <a:xfrm>
            <a:off x="4551363" y="5022850"/>
            <a:ext cx="1654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hlink"/>
                </a:solidFill>
              </a:rPr>
              <a:t>HYDROGEN</a:t>
            </a:r>
          </a:p>
        </p:txBody>
      </p:sp>
      <p:sp>
        <p:nvSpPr>
          <p:cNvPr id="93191" name="Text Box 7"/>
          <p:cNvSpPr txBox="1">
            <a:spLocks noChangeArrowheads="1"/>
          </p:cNvSpPr>
          <p:nvPr/>
        </p:nvSpPr>
        <p:spPr bwMode="auto">
          <a:xfrm>
            <a:off x="7077075" y="5030788"/>
            <a:ext cx="162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hlink"/>
                </a:solidFill>
              </a:rPr>
              <a:t>BERYLLIUM</a:t>
            </a:r>
          </a:p>
        </p:txBody>
      </p:sp>
      <p:sp>
        <p:nvSpPr>
          <p:cNvPr id="93192" name="Oval 8"/>
          <p:cNvSpPr>
            <a:spLocks noChangeArrowheads="1"/>
          </p:cNvSpPr>
          <p:nvPr/>
        </p:nvSpPr>
        <p:spPr bwMode="auto">
          <a:xfrm>
            <a:off x="5443538" y="4708525"/>
            <a:ext cx="95250" cy="952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93193" name="Oval 9"/>
          <p:cNvSpPr>
            <a:spLocks noChangeArrowheads="1"/>
          </p:cNvSpPr>
          <p:nvPr/>
        </p:nvSpPr>
        <p:spPr bwMode="auto">
          <a:xfrm>
            <a:off x="7764463" y="4192588"/>
            <a:ext cx="201612" cy="201612"/>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93194" name="Oval 10"/>
          <p:cNvSpPr>
            <a:spLocks noChangeArrowheads="1"/>
          </p:cNvSpPr>
          <p:nvPr/>
        </p:nvSpPr>
        <p:spPr bwMode="auto">
          <a:xfrm>
            <a:off x="7912100" y="4143375"/>
            <a:ext cx="201613" cy="201613"/>
          </a:xfrm>
          <a:prstGeom prst="ellipse">
            <a:avLst/>
          </a:prstGeom>
          <a:gradFill rotWithShape="1">
            <a:gsLst>
              <a:gs pos="0">
                <a:schemeClr val="hlink"/>
              </a:gs>
              <a:gs pos="100000">
                <a:schemeClr va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93195" name="Oval 11"/>
          <p:cNvSpPr>
            <a:spLocks noChangeArrowheads="1"/>
          </p:cNvSpPr>
          <p:nvPr/>
        </p:nvSpPr>
        <p:spPr bwMode="auto">
          <a:xfrm>
            <a:off x="7934325" y="4027488"/>
            <a:ext cx="201613" cy="201612"/>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93196" name="Oval 12"/>
          <p:cNvSpPr>
            <a:spLocks noChangeArrowheads="1"/>
          </p:cNvSpPr>
          <p:nvPr/>
        </p:nvSpPr>
        <p:spPr bwMode="auto">
          <a:xfrm>
            <a:off x="7821613" y="3917950"/>
            <a:ext cx="201612" cy="201613"/>
          </a:xfrm>
          <a:prstGeom prst="ellipse">
            <a:avLst/>
          </a:prstGeom>
          <a:gradFill rotWithShape="1">
            <a:gsLst>
              <a:gs pos="0">
                <a:schemeClr val="hlink"/>
              </a:gs>
              <a:gs pos="100000">
                <a:schemeClr va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93197" name="Oval 13"/>
          <p:cNvSpPr>
            <a:spLocks noChangeArrowheads="1"/>
          </p:cNvSpPr>
          <p:nvPr/>
        </p:nvSpPr>
        <p:spPr bwMode="auto">
          <a:xfrm>
            <a:off x="7720013" y="3895725"/>
            <a:ext cx="201612" cy="20161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93198" name="Oval 14"/>
          <p:cNvSpPr>
            <a:spLocks noChangeArrowheads="1"/>
          </p:cNvSpPr>
          <p:nvPr/>
        </p:nvSpPr>
        <p:spPr bwMode="auto">
          <a:xfrm>
            <a:off x="7616825" y="3976688"/>
            <a:ext cx="201613" cy="201612"/>
          </a:xfrm>
          <a:prstGeom prst="ellipse">
            <a:avLst/>
          </a:prstGeom>
          <a:gradFill rotWithShape="1">
            <a:gsLst>
              <a:gs pos="0">
                <a:schemeClr val="hlink"/>
              </a:gs>
              <a:gs pos="100000">
                <a:schemeClr va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93199" name="Oval 15"/>
          <p:cNvSpPr>
            <a:spLocks noChangeArrowheads="1"/>
          </p:cNvSpPr>
          <p:nvPr/>
        </p:nvSpPr>
        <p:spPr bwMode="auto">
          <a:xfrm>
            <a:off x="7621588" y="4100513"/>
            <a:ext cx="201612" cy="201612"/>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93200" name="Oval 16"/>
          <p:cNvSpPr>
            <a:spLocks noChangeArrowheads="1"/>
          </p:cNvSpPr>
          <p:nvPr/>
        </p:nvSpPr>
        <p:spPr bwMode="auto">
          <a:xfrm>
            <a:off x="7767638" y="4051300"/>
            <a:ext cx="201612" cy="201613"/>
          </a:xfrm>
          <a:prstGeom prst="ellipse">
            <a:avLst/>
          </a:prstGeom>
          <a:gradFill rotWithShape="1">
            <a:gsLst>
              <a:gs pos="0">
                <a:schemeClr val="hlink"/>
              </a:gs>
              <a:gs pos="100000">
                <a:schemeClr va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93201" name="Oval 17"/>
          <p:cNvSpPr>
            <a:spLocks noChangeArrowheads="1"/>
          </p:cNvSpPr>
          <p:nvPr/>
        </p:nvSpPr>
        <p:spPr bwMode="auto">
          <a:xfrm>
            <a:off x="8120063" y="3797300"/>
            <a:ext cx="96837" cy="96838"/>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93202" name="Oval 18"/>
          <p:cNvSpPr>
            <a:spLocks noChangeArrowheads="1"/>
          </p:cNvSpPr>
          <p:nvPr/>
        </p:nvSpPr>
        <p:spPr bwMode="auto">
          <a:xfrm>
            <a:off x="7600950" y="3800475"/>
            <a:ext cx="96838" cy="96838"/>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93203" name="Oval 19"/>
          <p:cNvSpPr>
            <a:spLocks noChangeArrowheads="1"/>
          </p:cNvSpPr>
          <p:nvPr/>
        </p:nvSpPr>
        <p:spPr bwMode="auto">
          <a:xfrm>
            <a:off x="8562975" y="4581525"/>
            <a:ext cx="96838" cy="96838"/>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93204" name="Oval 20"/>
          <p:cNvSpPr>
            <a:spLocks noChangeArrowheads="1"/>
          </p:cNvSpPr>
          <p:nvPr/>
        </p:nvSpPr>
        <p:spPr bwMode="auto">
          <a:xfrm>
            <a:off x="7046913" y="4562475"/>
            <a:ext cx="96837" cy="96838"/>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93205" name="Oval 21"/>
          <p:cNvSpPr>
            <a:spLocks noChangeArrowheads="1"/>
          </p:cNvSpPr>
          <p:nvPr/>
        </p:nvSpPr>
        <p:spPr bwMode="auto">
          <a:xfrm>
            <a:off x="7277100" y="3567113"/>
            <a:ext cx="1141413" cy="1141412"/>
          </a:xfrm>
          <a:prstGeom prst="ellipse">
            <a:avLst/>
          </a:prstGeom>
          <a:solidFill>
            <a:srgbClr val="DDDDDD">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93206" name="Oval 22"/>
          <p:cNvSpPr>
            <a:spLocks noChangeArrowheads="1"/>
          </p:cNvSpPr>
          <p:nvPr/>
        </p:nvSpPr>
        <p:spPr bwMode="auto">
          <a:xfrm>
            <a:off x="6873875" y="3173413"/>
            <a:ext cx="1874838" cy="1874837"/>
          </a:xfrm>
          <a:prstGeom prst="ellipse">
            <a:avLst/>
          </a:prstGeom>
          <a:solidFill>
            <a:srgbClr val="DDDDDD">
              <a:alpha val="16078"/>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93207" name="Text Box 23"/>
          <p:cNvSpPr txBox="1">
            <a:spLocks noChangeArrowheads="1"/>
          </p:cNvSpPr>
          <p:nvPr/>
        </p:nvSpPr>
        <p:spPr bwMode="auto">
          <a:xfrm rot="-5400000">
            <a:off x="3440907" y="4320381"/>
            <a:ext cx="1792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rPr>
              <a:t>N E U T R A L</a:t>
            </a:r>
          </a:p>
        </p:txBody>
      </p:sp>
      <p:sp>
        <p:nvSpPr>
          <p:cNvPr id="93208" name="Text Box 24"/>
          <p:cNvSpPr txBox="1">
            <a:spLocks noChangeArrowheads="1"/>
          </p:cNvSpPr>
          <p:nvPr/>
        </p:nvSpPr>
        <p:spPr bwMode="auto">
          <a:xfrm rot="-5400000">
            <a:off x="5812632" y="4296569"/>
            <a:ext cx="1792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rPr>
              <a:t>N E U T R A L</a:t>
            </a:r>
          </a:p>
        </p:txBody>
      </p:sp>
      <p:sp>
        <p:nvSpPr>
          <p:cNvPr id="93209" name="Text Box 25"/>
          <p:cNvSpPr txBox="1">
            <a:spLocks noChangeArrowheads="1"/>
          </p:cNvSpPr>
          <p:nvPr/>
        </p:nvSpPr>
        <p:spPr bwMode="auto">
          <a:xfrm>
            <a:off x="6899275" y="2967038"/>
            <a:ext cx="1876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0000"/>
                </a:solidFill>
              </a:rPr>
              <a:t>POSITIVE ION</a:t>
            </a:r>
          </a:p>
        </p:txBody>
      </p:sp>
      <p:sp>
        <p:nvSpPr>
          <p:cNvPr id="93210" name="Oval 26"/>
          <p:cNvSpPr>
            <a:spLocks noChangeArrowheads="1"/>
          </p:cNvSpPr>
          <p:nvPr/>
        </p:nvSpPr>
        <p:spPr bwMode="auto">
          <a:xfrm>
            <a:off x="4751388" y="4010025"/>
            <a:ext cx="88900" cy="8890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93211" name="Text Box 27"/>
          <p:cNvSpPr txBox="1">
            <a:spLocks noChangeArrowheads="1"/>
          </p:cNvSpPr>
          <p:nvPr/>
        </p:nvSpPr>
        <p:spPr bwMode="auto">
          <a:xfrm>
            <a:off x="4356100" y="2984500"/>
            <a:ext cx="1990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NEGATIVE ION</a:t>
            </a:r>
          </a:p>
        </p:txBody>
      </p:sp>
      <p:sp>
        <p:nvSpPr>
          <p:cNvPr id="93212" name="Oval 28"/>
          <p:cNvSpPr>
            <a:spLocks noChangeArrowheads="1"/>
          </p:cNvSpPr>
          <p:nvPr/>
        </p:nvSpPr>
        <p:spPr bwMode="auto">
          <a:xfrm>
            <a:off x="4711700" y="3711575"/>
            <a:ext cx="1141413" cy="1141413"/>
          </a:xfrm>
          <a:prstGeom prst="ellipse">
            <a:avLst/>
          </a:prstGeom>
          <a:solidFill>
            <a:srgbClr val="DDDDDD">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2" name="Group 30"/>
          <p:cNvGrpSpPr>
            <a:grpSpLocks/>
          </p:cNvGrpSpPr>
          <p:nvPr/>
        </p:nvGrpSpPr>
        <p:grpSpPr bwMode="auto">
          <a:xfrm>
            <a:off x="7115175" y="1958975"/>
            <a:ext cx="1530350" cy="396875"/>
            <a:chOff x="3266" y="1446"/>
            <a:chExt cx="964" cy="250"/>
          </a:xfrm>
        </p:grpSpPr>
        <p:sp>
          <p:nvSpPr>
            <p:cNvPr id="9253" name="Oval 31"/>
            <p:cNvSpPr>
              <a:spLocks noChangeArrowheads="1"/>
            </p:cNvSpPr>
            <p:nvPr/>
          </p:nvSpPr>
          <p:spPr bwMode="auto">
            <a:xfrm>
              <a:off x="3266" y="1518"/>
              <a:ext cx="127" cy="127"/>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9254" name="Text Box 32"/>
            <p:cNvSpPr txBox="1">
              <a:spLocks noChangeArrowheads="1"/>
            </p:cNvSpPr>
            <p:nvPr/>
          </p:nvSpPr>
          <p:spPr bwMode="auto">
            <a:xfrm>
              <a:off x="3400" y="1446"/>
              <a:ext cx="83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Proton (+)</a:t>
              </a:r>
            </a:p>
          </p:txBody>
        </p:sp>
      </p:grpSp>
      <p:grpSp>
        <p:nvGrpSpPr>
          <p:cNvPr id="3" name="Group 33"/>
          <p:cNvGrpSpPr>
            <a:grpSpLocks/>
          </p:cNvGrpSpPr>
          <p:nvPr/>
        </p:nvGrpSpPr>
        <p:grpSpPr bwMode="auto">
          <a:xfrm>
            <a:off x="7116763" y="2206625"/>
            <a:ext cx="1687512" cy="396875"/>
            <a:chOff x="3267" y="1602"/>
            <a:chExt cx="1063" cy="250"/>
          </a:xfrm>
        </p:grpSpPr>
        <p:sp>
          <p:nvSpPr>
            <p:cNvPr id="93218" name="Oval 34"/>
            <p:cNvSpPr>
              <a:spLocks noChangeArrowheads="1"/>
            </p:cNvSpPr>
            <p:nvPr/>
          </p:nvSpPr>
          <p:spPr bwMode="auto">
            <a:xfrm>
              <a:off x="3267" y="1674"/>
              <a:ext cx="127" cy="127"/>
            </a:xfrm>
            <a:prstGeom prst="ellipse">
              <a:avLst/>
            </a:prstGeom>
            <a:gradFill rotWithShape="1">
              <a:gsLst>
                <a:gs pos="0">
                  <a:schemeClr val="hlink"/>
                </a:gs>
                <a:gs pos="100000">
                  <a:schemeClr va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9252" name="Text Box 35"/>
            <p:cNvSpPr txBox="1">
              <a:spLocks noChangeArrowheads="1"/>
            </p:cNvSpPr>
            <p:nvPr/>
          </p:nvSpPr>
          <p:spPr bwMode="auto">
            <a:xfrm>
              <a:off x="3406" y="1602"/>
              <a:ext cx="92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Neutron (0)</a:t>
              </a:r>
            </a:p>
          </p:txBody>
        </p:sp>
      </p:grpSp>
      <p:grpSp>
        <p:nvGrpSpPr>
          <p:cNvPr id="4" name="Group 36"/>
          <p:cNvGrpSpPr>
            <a:grpSpLocks/>
          </p:cNvGrpSpPr>
          <p:nvPr/>
        </p:nvGrpSpPr>
        <p:grpSpPr bwMode="auto">
          <a:xfrm>
            <a:off x="7202488" y="2500313"/>
            <a:ext cx="1568450" cy="396875"/>
            <a:chOff x="3321" y="1787"/>
            <a:chExt cx="988" cy="250"/>
          </a:xfrm>
        </p:grpSpPr>
        <p:sp>
          <p:nvSpPr>
            <p:cNvPr id="93221" name="Oval 37"/>
            <p:cNvSpPr>
              <a:spLocks noChangeArrowheads="1"/>
            </p:cNvSpPr>
            <p:nvPr/>
          </p:nvSpPr>
          <p:spPr bwMode="auto">
            <a:xfrm>
              <a:off x="3321" y="1883"/>
              <a:ext cx="60" cy="6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9250" name="Text Box 38"/>
            <p:cNvSpPr txBox="1">
              <a:spLocks noChangeArrowheads="1"/>
            </p:cNvSpPr>
            <p:nvPr/>
          </p:nvSpPr>
          <p:spPr bwMode="auto">
            <a:xfrm>
              <a:off x="3403" y="1787"/>
              <a:ext cx="90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Electron (-)</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6">
                                            <p:txEl>
                                              <p:pRg st="0" end="0"/>
                                            </p:txEl>
                                          </p:spTgt>
                                        </p:tgtEl>
                                        <p:attrNameLst>
                                          <p:attrName>style.visibility</p:attrName>
                                        </p:attrNameLst>
                                      </p:cBhvr>
                                      <p:to>
                                        <p:strVal val="visible"/>
                                      </p:to>
                                    </p:set>
                                    <p:anim calcmode="lin" valueType="num">
                                      <p:cBhvr additive="base">
                                        <p:cTn id="7" dur="500" fill="hold"/>
                                        <p:tgtEl>
                                          <p:spTgt spid="931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6">
                                            <p:txEl>
                                              <p:pRg st="1" end="1"/>
                                            </p:txEl>
                                          </p:spTgt>
                                        </p:tgtEl>
                                        <p:attrNameLst>
                                          <p:attrName>style.visibility</p:attrName>
                                        </p:attrNameLst>
                                      </p:cBhvr>
                                      <p:to>
                                        <p:strVal val="visible"/>
                                      </p:to>
                                    </p:set>
                                    <p:anim calcmode="lin" valueType="num">
                                      <p:cBhvr additive="base">
                                        <p:cTn id="13" dur="500" fill="hold"/>
                                        <p:tgtEl>
                                          <p:spTgt spid="931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8" presetClass="entr" presetSubtype="16" fill="hold" grpId="0" nodeType="withEffect">
                                  <p:stCondLst>
                                    <p:cond delay="0"/>
                                  </p:stCondLst>
                                  <p:childTnLst>
                                    <p:set>
                                      <p:cBhvr>
                                        <p:cTn id="16" dur="1" fill="hold">
                                          <p:stCondLst>
                                            <p:cond delay="0"/>
                                          </p:stCondLst>
                                        </p:cTn>
                                        <p:tgtEl>
                                          <p:spTgt spid="93213"/>
                                        </p:tgtEl>
                                        <p:attrNameLst>
                                          <p:attrName>style.visibility</p:attrName>
                                        </p:attrNameLst>
                                      </p:cBhvr>
                                      <p:to>
                                        <p:strVal val="visible"/>
                                      </p:to>
                                    </p:set>
                                    <p:animEffect transition="in" filter="diamond(in)">
                                      <p:cBhvr>
                                        <p:cTn id="17" dur="2000"/>
                                        <p:tgtEl>
                                          <p:spTgt spid="93213"/>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93187"/>
                                        </p:tgtEl>
                                        <p:attrNameLst>
                                          <p:attrName>style.visibility</p:attrName>
                                        </p:attrNameLst>
                                      </p:cBhvr>
                                      <p:to>
                                        <p:strVal val="visible"/>
                                      </p:to>
                                    </p:set>
                                    <p:animEffect transition="in" filter="diamond(in)">
                                      <p:cBhvr>
                                        <p:cTn id="20" dur="2000"/>
                                        <p:tgtEl>
                                          <p:spTgt spid="9318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1+#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suction.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1+#ppt_w/2"/>
                                          </p:val>
                                        </p:tav>
                                        <p:tav tm="100000">
                                          <p:val>
                                            <p:strVal val="#ppt_x"/>
                                          </p:val>
                                        </p:tav>
                                      </p:tavLst>
                                    </p:anim>
                                    <p:anim calcmode="lin" valueType="num">
                                      <p:cBhvr additive="base">
                                        <p:cTn id="32"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suction.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1+#ppt_w/2"/>
                                          </p:val>
                                        </p:tav>
                                        <p:tav tm="100000">
                                          <p:val>
                                            <p:strVal val="#ppt_x"/>
                                          </p:val>
                                        </p:tav>
                                      </p:tavLst>
                                    </p:anim>
                                    <p:anim calcmode="lin" valueType="num">
                                      <p:cBhvr additive="base">
                                        <p:cTn id="38"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suction.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3190"/>
                                        </p:tgtEl>
                                        <p:attrNameLst>
                                          <p:attrName>style.visibility</p:attrName>
                                        </p:attrNameLst>
                                      </p:cBhvr>
                                      <p:to>
                                        <p:strVal val="visible"/>
                                      </p:to>
                                    </p:set>
                                    <p:anim calcmode="lin" valueType="num">
                                      <p:cBhvr additive="base">
                                        <p:cTn id="43" dur="500" fill="hold"/>
                                        <p:tgtEl>
                                          <p:spTgt spid="93190"/>
                                        </p:tgtEl>
                                        <p:attrNameLst>
                                          <p:attrName>ppt_x</p:attrName>
                                        </p:attrNameLst>
                                      </p:cBhvr>
                                      <p:tavLst>
                                        <p:tav tm="0">
                                          <p:val>
                                            <p:strVal val="#ppt_x"/>
                                          </p:val>
                                        </p:tav>
                                        <p:tav tm="100000">
                                          <p:val>
                                            <p:strVal val="#ppt_x"/>
                                          </p:val>
                                        </p:tav>
                                      </p:tavLst>
                                    </p:anim>
                                    <p:anim calcmode="lin" valueType="num">
                                      <p:cBhvr additive="base">
                                        <p:cTn id="44" dur="500" fill="hold"/>
                                        <p:tgtEl>
                                          <p:spTgt spid="9319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6" name="cashreg.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93189"/>
                                        </p:tgtEl>
                                        <p:attrNameLst>
                                          <p:attrName>style.visibility</p:attrName>
                                        </p:attrNameLst>
                                      </p:cBhvr>
                                      <p:to>
                                        <p:strVal val="visible"/>
                                      </p:to>
                                    </p:set>
                                    <p:anim calcmode="lin" valueType="num">
                                      <p:cBhvr additive="base">
                                        <p:cTn id="49" dur="500" fill="hold"/>
                                        <p:tgtEl>
                                          <p:spTgt spid="93189"/>
                                        </p:tgtEl>
                                        <p:attrNameLst>
                                          <p:attrName>ppt_x</p:attrName>
                                        </p:attrNameLst>
                                      </p:cBhvr>
                                      <p:tavLst>
                                        <p:tav tm="0">
                                          <p:val>
                                            <p:strVal val="1+#ppt_w/2"/>
                                          </p:val>
                                        </p:tav>
                                        <p:tav tm="100000">
                                          <p:val>
                                            <p:strVal val="#ppt_x"/>
                                          </p:val>
                                        </p:tav>
                                      </p:tavLst>
                                    </p:anim>
                                    <p:anim calcmode="lin" valueType="num">
                                      <p:cBhvr additive="base">
                                        <p:cTn id="50" dur="500" fill="hold"/>
                                        <p:tgtEl>
                                          <p:spTgt spid="9318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5" name="suction.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93192"/>
                                        </p:tgtEl>
                                        <p:attrNameLst>
                                          <p:attrName>style.visibility</p:attrName>
                                        </p:attrNameLst>
                                      </p:cBhvr>
                                      <p:to>
                                        <p:strVal val="visible"/>
                                      </p:to>
                                    </p:set>
                                    <p:anim calcmode="lin" valueType="num">
                                      <p:cBhvr additive="base">
                                        <p:cTn id="55" dur="500" fill="hold"/>
                                        <p:tgtEl>
                                          <p:spTgt spid="93192"/>
                                        </p:tgtEl>
                                        <p:attrNameLst>
                                          <p:attrName>ppt_x</p:attrName>
                                        </p:attrNameLst>
                                      </p:cBhvr>
                                      <p:tavLst>
                                        <p:tav tm="0">
                                          <p:val>
                                            <p:strVal val="1+#ppt_w/2"/>
                                          </p:val>
                                        </p:tav>
                                        <p:tav tm="100000">
                                          <p:val>
                                            <p:strVal val="#ppt_x"/>
                                          </p:val>
                                        </p:tav>
                                      </p:tavLst>
                                    </p:anim>
                                    <p:anim calcmode="lin" valueType="num">
                                      <p:cBhvr additive="base">
                                        <p:cTn id="56" dur="500" fill="hold"/>
                                        <p:tgtEl>
                                          <p:spTgt spid="93192"/>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0"/>
                                  </p:stCondLst>
                                  <p:childTnLst>
                                    <p:set>
                                      <p:cBhvr>
                                        <p:cTn id="58" dur="1" fill="hold">
                                          <p:stCondLst>
                                            <p:cond delay="0"/>
                                          </p:stCondLst>
                                        </p:cTn>
                                        <p:tgtEl>
                                          <p:spTgt spid="93212"/>
                                        </p:tgtEl>
                                        <p:attrNameLst>
                                          <p:attrName>style.visibility</p:attrName>
                                        </p:attrNameLst>
                                      </p:cBhvr>
                                      <p:to>
                                        <p:strVal val="visible"/>
                                      </p:to>
                                    </p:set>
                                    <p:animEffect transition="in" filter="fade">
                                      <p:cBhvr>
                                        <p:cTn id="59" dur="2000"/>
                                        <p:tgtEl>
                                          <p:spTgt spid="93212"/>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path" presetSubtype="0" repeatCount="indefinite" fill="hold" grpId="1" nodeType="clickEffect">
                                  <p:stCondLst>
                                    <p:cond delay="0"/>
                                  </p:stCondLst>
                                  <p:childTnLst>
                                    <p:animMotion origin="layout" path="M -0.02205 1.48148E-6 C 0.0066 1.48148E-6 0.03038 -0.03079 0.03038 -0.06829 C 0.03038 -0.10602 0.0066 -0.13658 -0.02205 -0.13658 C -0.05087 -0.13658 -0.07413 -0.10602 -0.07413 -0.06829 C -0.07413 -0.03079 -0.05087 1.48148E-6 -0.02205 1.48148E-6 Z " pathEditMode="relative" rAng="0" ptsTypes="fffff">
                                      <p:cBhvr>
                                        <p:cTn id="63" dur="2000" fill="hold"/>
                                        <p:tgtEl>
                                          <p:spTgt spid="93192"/>
                                        </p:tgtEl>
                                        <p:attrNameLst>
                                          <p:attrName>ppt_x</p:attrName>
                                          <p:attrName>ppt_y</p:attrName>
                                        </p:attrNameLst>
                                      </p:cBhvr>
                                      <p:rCtr x="17" y="-6829"/>
                                    </p:animMotion>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93191"/>
                                        </p:tgtEl>
                                        <p:attrNameLst>
                                          <p:attrName>style.visibility</p:attrName>
                                        </p:attrNameLst>
                                      </p:cBhvr>
                                      <p:to>
                                        <p:strVal val="visible"/>
                                      </p:to>
                                    </p:set>
                                    <p:anim calcmode="lin" valueType="num">
                                      <p:cBhvr additive="base">
                                        <p:cTn id="68" dur="500" fill="hold"/>
                                        <p:tgtEl>
                                          <p:spTgt spid="93191"/>
                                        </p:tgtEl>
                                        <p:attrNameLst>
                                          <p:attrName>ppt_x</p:attrName>
                                        </p:attrNameLst>
                                      </p:cBhvr>
                                      <p:tavLst>
                                        <p:tav tm="0">
                                          <p:val>
                                            <p:strVal val="#ppt_x"/>
                                          </p:val>
                                        </p:tav>
                                        <p:tav tm="100000">
                                          <p:val>
                                            <p:strVal val="#ppt_x"/>
                                          </p:val>
                                        </p:tav>
                                      </p:tavLst>
                                    </p:anim>
                                    <p:anim calcmode="lin" valueType="num">
                                      <p:cBhvr additive="base">
                                        <p:cTn id="69" dur="500" fill="hold"/>
                                        <p:tgtEl>
                                          <p:spTgt spid="9319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6" name="cashreg.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2" fill="hold" grpId="0" nodeType="clickEffect">
                                  <p:stCondLst>
                                    <p:cond delay="0"/>
                                  </p:stCondLst>
                                  <p:childTnLst>
                                    <p:set>
                                      <p:cBhvr>
                                        <p:cTn id="73" dur="1" fill="hold">
                                          <p:stCondLst>
                                            <p:cond delay="0"/>
                                          </p:stCondLst>
                                        </p:cTn>
                                        <p:tgtEl>
                                          <p:spTgt spid="93193"/>
                                        </p:tgtEl>
                                        <p:attrNameLst>
                                          <p:attrName>style.visibility</p:attrName>
                                        </p:attrNameLst>
                                      </p:cBhvr>
                                      <p:to>
                                        <p:strVal val="visible"/>
                                      </p:to>
                                    </p:set>
                                    <p:anim calcmode="lin" valueType="num">
                                      <p:cBhvr additive="base">
                                        <p:cTn id="74" dur="500" fill="hold"/>
                                        <p:tgtEl>
                                          <p:spTgt spid="93193"/>
                                        </p:tgtEl>
                                        <p:attrNameLst>
                                          <p:attrName>ppt_x</p:attrName>
                                        </p:attrNameLst>
                                      </p:cBhvr>
                                      <p:tavLst>
                                        <p:tav tm="0">
                                          <p:val>
                                            <p:strVal val="1+#ppt_w/2"/>
                                          </p:val>
                                        </p:tav>
                                        <p:tav tm="100000">
                                          <p:val>
                                            <p:strVal val="#ppt_x"/>
                                          </p:val>
                                        </p:tav>
                                      </p:tavLst>
                                    </p:anim>
                                    <p:anim calcmode="lin" valueType="num">
                                      <p:cBhvr additive="base">
                                        <p:cTn id="75" dur="500" fill="hold"/>
                                        <p:tgtEl>
                                          <p:spTgt spid="9319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5" name="suction.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2" fill="hold" grpId="0" nodeType="clickEffect">
                                  <p:stCondLst>
                                    <p:cond delay="0"/>
                                  </p:stCondLst>
                                  <p:childTnLst>
                                    <p:set>
                                      <p:cBhvr>
                                        <p:cTn id="79" dur="1" fill="hold">
                                          <p:stCondLst>
                                            <p:cond delay="0"/>
                                          </p:stCondLst>
                                        </p:cTn>
                                        <p:tgtEl>
                                          <p:spTgt spid="93194"/>
                                        </p:tgtEl>
                                        <p:attrNameLst>
                                          <p:attrName>style.visibility</p:attrName>
                                        </p:attrNameLst>
                                      </p:cBhvr>
                                      <p:to>
                                        <p:strVal val="visible"/>
                                      </p:to>
                                    </p:set>
                                    <p:anim calcmode="lin" valueType="num">
                                      <p:cBhvr additive="base">
                                        <p:cTn id="80" dur="500" fill="hold"/>
                                        <p:tgtEl>
                                          <p:spTgt spid="93194"/>
                                        </p:tgtEl>
                                        <p:attrNameLst>
                                          <p:attrName>ppt_x</p:attrName>
                                        </p:attrNameLst>
                                      </p:cBhvr>
                                      <p:tavLst>
                                        <p:tav tm="0">
                                          <p:val>
                                            <p:strVal val="1+#ppt_w/2"/>
                                          </p:val>
                                        </p:tav>
                                        <p:tav tm="100000">
                                          <p:val>
                                            <p:strVal val="#ppt_x"/>
                                          </p:val>
                                        </p:tav>
                                      </p:tavLst>
                                    </p:anim>
                                    <p:anim calcmode="lin" valueType="num">
                                      <p:cBhvr additive="base">
                                        <p:cTn id="81" dur="500" fill="hold"/>
                                        <p:tgtEl>
                                          <p:spTgt spid="9319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5" name="suction.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ntr" presetSubtype="2" fill="hold" grpId="0" nodeType="clickEffect">
                                  <p:stCondLst>
                                    <p:cond delay="0"/>
                                  </p:stCondLst>
                                  <p:childTnLst>
                                    <p:set>
                                      <p:cBhvr>
                                        <p:cTn id="85" dur="1" fill="hold">
                                          <p:stCondLst>
                                            <p:cond delay="0"/>
                                          </p:stCondLst>
                                        </p:cTn>
                                        <p:tgtEl>
                                          <p:spTgt spid="93195"/>
                                        </p:tgtEl>
                                        <p:attrNameLst>
                                          <p:attrName>style.visibility</p:attrName>
                                        </p:attrNameLst>
                                      </p:cBhvr>
                                      <p:to>
                                        <p:strVal val="visible"/>
                                      </p:to>
                                    </p:set>
                                    <p:anim calcmode="lin" valueType="num">
                                      <p:cBhvr additive="base">
                                        <p:cTn id="86" dur="500" fill="hold"/>
                                        <p:tgtEl>
                                          <p:spTgt spid="93195"/>
                                        </p:tgtEl>
                                        <p:attrNameLst>
                                          <p:attrName>ppt_x</p:attrName>
                                        </p:attrNameLst>
                                      </p:cBhvr>
                                      <p:tavLst>
                                        <p:tav tm="0">
                                          <p:val>
                                            <p:strVal val="1+#ppt_w/2"/>
                                          </p:val>
                                        </p:tav>
                                        <p:tav tm="100000">
                                          <p:val>
                                            <p:strVal val="#ppt_x"/>
                                          </p:val>
                                        </p:tav>
                                      </p:tavLst>
                                    </p:anim>
                                    <p:anim calcmode="lin" valueType="num">
                                      <p:cBhvr additive="base">
                                        <p:cTn id="87" dur="500" fill="hold"/>
                                        <p:tgtEl>
                                          <p:spTgt spid="9319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5" name="suction.wav"/>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2" presetClass="entr" presetSubtype="2" fill="hold" grpId="0" nodeType="clickEffect">
                                  <p:stCondLst>
                                    <p:cond delay="0"/>
                                  </p:stCondLst>
                                  <p:childTnLst>
                                    <p:set>
                                      <p:cBhvr>
                                        <p:cTn id="91" dur="1" fill="hold">
                                          <p:stCondLst>
                                            <p:cond delay="0"/>
                                          </p:stCondLst>
                                        </p:cTn>
                                        <p:tgtEl>
                                          <p:spTgt spid="93196"/>
                                        </p:tgtEl>
                                        <p:attrNameLst>
                                          <p:attrName>style.visibility</p:attrName>
                                        </p:attrNameLst>
                                      </p:cBhvr>
                                      <p:to>
                                        <p:strVal val="visible"/>
                                      </p:to>
                                    </p:set>
                                    <p:anim calcmode="lin" valueType="num">
                                      <p:cBhvr additive="base">
                                        <p:cTn id="92" dur="500" fill="hold"/>
                                        <p:tgtEl>
                                          <p:spTgt spid="93196"/>
                                        </p:tgtEl>
                                        <p:attrNameLst>
                                          <p:attrName>ppt_x</p:attrName>
                                        </p:attrNameLst>
                                      </p:cBhvr>
                                      <p:tavLst>
                                        <p:tav tm="0">
                                          <p:val>
                                            <p:strVal val="1+#ppt_w/2"/>
                                          </p:val>
                                        </p:tav>
                                        <p:tav tm="100000">
                                          <p:val>
                                            <p:strVal val="#ppt_x"/>
                                          </p:val>
                                        </p:tav>
                                      </p:tavLst>
                                    </p:anim>
                                    <p:anim calcmode="lin" valueType="num">
                                      <p:cBhvr additive="base">
                                        <p:cTn id="93" dur="500" fill="hold"/>
                                        <p:tgtEl>
                                          <p:spTgt spid="9319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5" name="suction.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2" presetClass="entr" presetSubtype="2" fill="hold" grpId="0" nodeType="clickEffect">
                                  <p:stCondLst>
                                    <p:cond delay="0"/>
                                  </p:stCondLst>
                                  <p:childTnLst>
                                    <p:set>
                                      <p:cBhvr>
                                        <p:cTn id="97" dur="1" fill="hold">
                                          <p:stCondLst>
                                            <p:cond delay="0"/>
                                          </p:stCondLst>
                                        </p:cTn>
                                        <p:tgtEl>
                                          <p:spTgt spid="93197"/>
                                        </p:tgtEl>
                                        <p:attrNameLst>
                                          <p:attrName>style.visibility</p:attrName>
                                        </p:attrNameLst>
                                      </p:cBhvr>
                                      <p:to>
                                        <p:strVal val="visible"/>
                                      </p:to>
                                    </p:set>
                                    <p:anim calcmode="lin" valueType="num">
                                      <p:cBhvr additive="base">
                                        <p:cTn id="98" dur="500" fill="hold"/>
                                        <p:tgtEl>
                                          <p:spTgt spid="93197"/>
                                        </p:tgtEl>
                                        <p:attrNameLst>
                                          <p:attrName>ppt_x</p:attrName>
                                        </p:attrNameLst>
                                      </p:cBhvr>
                                      <p:tavLst>
                                        <p:tav tm="0">
                                          <p:val>
                                            <p:strVal val="1+#ppt_w/2"/>
                                          </p:val>
                                        </p:tav>
                                        <p:tav tm="100000">
                                          <p:val>
                                            <p:strVal val="#ppt_x"/>
                                          </p:val>
                                        </p:tav>
                                      </p:tavLst>
                                    </p:anim>
                                    <p:anim calcmode="lin" valueType="num">
                                      <p:cBhvr additive="base">
                                        <p:cTn id="99" dur="500" fill="hold"/>
                                        <p:tgtEl>
                                          <p:spTgt spid="9319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6"/>
                                            </p:cond>
                                          </p:stCondLst>
                                          <p:endCondLst>
                                            <p:cond evt="onStopAudio" delay="0">
                                              <p:tgtEl>
                                                <p:sldTgt/>
                                              </p:tgtEl>
                                            </p:cond>
                                          </p:endCondLst>
                                        </p:cTn>
                                        <p:tgtEl>
                                          <p:sndTgt r:embed="rId5" name="suction.wav"/>
                                        </p:tgtEl>
                                      </p:cMediaNode>
                                    </p:audio>
                                  </p:subTnLst>
                                </p:cTn>
                              </p:par>
                            </p:childTnLst>
                          </p:cTn>
                        </p:par>
                      </p:childTnLst>
                    </p:cTn>
                  </p:par>
                  <p:par>
                    <p:cTn id="100" fill="hold" nodeType="clickPar">
                      <p:stCondLst>
                        <p:cond delay="indefinite"/>
                      </p:stCondLst>
                      <p:childTnLst>
                        <p:par>
                          <p:cTn id="101" fill="hold" nodeType="withGroup">
                            <p:stCondLst>
                              <p:cond delay="0"/>
                            </p:stCondLst>
                            <p:childTnLst>
                              <p:par>
                                <p:cTn id="102" presetID="2" presetClass="entr" presetSubtype="2" fill="hold" grpId="0" nodeType="clickEffect">
                                  <p:stCondLst>
                                    <p:cond delay="0"/>
                                  </p:stCondLst>
                                  <p:childTnLst>
                                    <p:set>
                                      <p:cBhvr>
                                        <p:cTn id="103" dur="1" fill="hold">
                                          <p:stCondLst>
                                            <p:cond delay="0"/>
                                          </p:stCondLst>
                                        </p:cTn>
                                        <p:tgtEl>
                                          <p:spTgt spid="93198"/>
                                        </p:tgtEl>
                                        <p:attrNameLst>
                                          <p:attrName>style.visibility</p:attrName>
                                        </p:attrNameLst>
                                      </p:cBhvr>
                                      <p:to>
                                        <p:strVal val="visible"/>
                                      </p:to>
                                    </p:set>
                                    <p:anim calcmode="lin" valueType="num">
                                      <p:cBhvr additive="base">
                                        <p:cTn id="104" dur="500" fill="hold"/>
                                        <p:tgtEl>
                                          <p:spTgt spid="93198"/>
                                        </p:tgtEl>
                                        <p:attrNameLst>
                                          <p:attrName>ppt_x</p:attrName>
                                        </p:attrNameLst>
                                      </p:cBhvr>
                                      <p:tavLst>
                                        <p:tav tm="0">
                                          <p:val>
                                            <p:strVal val="1+#ppt_w/2"/>
                                          </p:val>
                                        </p:tav>
                                        <p:tav tm="100000">
                                          <p:val>
                                            <p:strVal val="#ppt_x"/>
                                          </p:val>
                                        </p:tav>
                                      </p:tavLst>
                                    </p:anim>
                                    <p:anim calcmode="lin" valueType="num">
                                      <p:cBhvr additive="base">
                                        <p:cTn id="105" dur="500" fill="hold"/>
                                        <p:tgtEl>
                                          <p:spTgt spid="9319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2"/>
                                            </p:cond>
                                          </p:stCondLst>
                                          <p:endCondLst>
                                            <p:cond evt="onStopAudio" delay="0">
                                              <p:tgtEl>
                                                <p:sldTgt/>
                                              </p:tgtEl>
                                            </p:cond>
                                          </p:endCondLst>
                                        </p:cTn>
                                        <p:tgtEl>
                                          <p:sndTgt r:embed="rId5" name="suction.wav"/>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2" presetClass="entr" presetSubtype="2" fill="hold" grpId="0" nodeType="clickEffect">
                                  <p:stCondLst>
                                    <p:cond delay="0"/>
                                  </p:stCondLst>
                                  <p:childTnLst>
                                    <p:set>
                                      <p:cBhvr>
                                        <p:cTn id="109" dur="1" fill="hold">
                                          <p:stCondLst>
                                            <p:cond delay="0"/>
                                          </p:stCondLst>
                                        </p:cTn>
                                        <p:tgtEl>
                                          <p:spTgt spid="93199"/>
                                        </p:tgtEl>
                                        <p:attrNameLst>
                                          <p:attrName>style.visibility</p:attrName>
                                        </p:attrNameLst>
                                      </p:cBhvr>
                                      <p:to>
                                        <p:strVal val="visible"/>
                                      </p:to>
                                    </p:set>
                                    <p:anim calcmode="lin" valueType="num">
                                      <p:cBhvr additive="base">
                                        <p:cTn id="110" dur="500" fill="hold"/>
                                        <p:tgtEl>
                                          <p:spTgt spid="93199"/>
                                        </p:tgtEl>
                                        <p:attrNameLst>
                                          <p:attrName>ppt_x</p:attrName>
                                        </p:attrNameLst>
                                      </p:cBhvr>
                                      <p:tavLst>
                                        <p:tav tm="0">
                                          <p:val>
                                            <p:strVal val="1+#ppt_w/2"/>
                                          </p:val>
                                        </p:tav>
                                        <p:tav tm="100000">
                                          <p:val>
                                            <p:strVal val="#ppt_x"/>
                                          </p:val>
                                        </p:tav>
                                      </p:tavLst>
                                    </p:anim>
                                    <p:anim calcmode="lin" valueType="num">
                                      <p:cBhvr additive="base">
                                        <p:cTn id="111" dur="500" fill="hold"/>
                                        <p:tgtEl>
                                          <p:spTgt spid="9319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8"/>
                                            </p:cond>
                                          </p:stCondLst>
                                          <p:endCondLst>
                                            <p:cond evt="onStopAudio" delay="0">
                                              <p:tgtEl>
                                                <p:sldTgt/>
                                              </p:tgtEl>
                                            </p:cond>
                                          </p:endCondLst>
                                        </p:cTn>
                                        <p:tgtEl>
                                          <p:sndTgt r:embed="rId5" name="suction.wav"/>
                                        </p:tgtEl>
                                      </p:cMediaNode>
                                    </p:audio>
                                  </p:subTnLst>
                                </p:cTn>
                              </p:par>
                            </p:childTnLst>
                          </p:cTn>
                        </p:par>
                      </p:childTnLst>
                    </p:cTn>
                  </p:par>
                  <p:par>
                    <p:cTn id="112" fill="hold" nodeType="clickPar">
                      <p:stCondLst>
                        <p:cond delay="indefinite"/>
                      </p:stCondLst>
                      <p:childTnLst>
                        <p:par>
                          <p:cTn id="113" fill="hold" nodeType="withGroup">
                            <p:stCondLst>
                              <p:cond delay="0"/>
                            </p:stCondLst>
                            <p:childTnLst>
                              <p:par>
                                <p:cTn id="114" presetID="2" presetClass="entr" presetSubtype="2" fill="hold" grpId="0" nodeType="clickEffect">
                                  <p:stCondLst>
                                    <p:cond delay="0"/>
                                  </p:stCondLst>
                                  <p:childTnLst>
                                    <p:set>
                                      <p:cBhvr>
                                        <p:cTn id="115" dur="1" fill="hold">
                                          <p:stCondLst>
                                            <p:cond delay="0"/>
                                          </p:stCondLst>
                                        </p:cTn>
                                        <p:tgtEl>
                                          <p:spTgt spid="93200"/>
                                        </p:tgtEl>
                                        <p:attrNameLst>
                                          <p:attrName>style.visibility</p:attrName>
                                        </p:attrNameLst>
                                      </p:cBhvr>
                                      <p:to>
                                        <p:strVal val="visible"/>
                                      </p:to>
                                    </p:set>
                                    <p:anim calcmode="lin" valueType="num">
                                      <p:cBhvr additive="base">
                                        <p:cTn id="116" dur="500" fill="hold"/>
                                        <p:tgtEl>
                                          <p:spTgt spid="93200"/>
                                        </p:tgtEl>
                                        <p:attrNameLst>
                                          <p:attrName>ppt_x</p:attrName>
                                        </p:attrNameLst>
                                      </p:cBhvr>
                                      <p:tavLst>
                                        <p:tav tm="0">
                                          <p:val>
                                            <p:strVal val="1+#ppt_w/2"/>
                                          </p:val>
                                        </p:tav>
                                        <p:tav tm="100000">
                                          <p:val>
                                            <p:strVal val="#ppt_x"/>
                                          </p:val>
                                        </p:tav>
                                      </p:tavLst>
                                    </p:anim>
                                    <p:anim calcmode="lin" valueType="num">
                                      <p:cBhvr additive="base">
                                        <p:cTn id="117" dur="500" fill="hold"/>
                                        <p:tgtEl>
                                          <p:spTgt spid="9320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4"/>
                                            </p:cond>
                                          </p:stCondLst>
                                          <p:endCondLst>
                                            <p:cond evt="onStopAudio" delay="0">
                                              <p:tgtEl>
                                                <p:sldTgt/>
                                              </p:tgtEl>
                                            </p:cond>
                                          </p:endCondLst>
                                        </p:cTn>
                                        <p:tgtEl>
                                          <p:sndTgt r:embed="rId5" name="suction.wav"/>
                                        </p:tgtEl>
                                      </p:cMediaNode>
                                    </p:audio>
                                  </p:subTnLst>
                                </p:cTn>
                              </p:par>
                            </p:childTnLst>
                          </p:cTn>
                        </p:par>
                      </p:childTnLst>
                    </p:cTn>
                  </p:par>
                  <p:par>
                    <p:cTn id="118" fill="hold" nodeType="clickPar">
                      <p:stCondLst>
                        <p:cond delay="indefinite"/>
                      </p:stCondLst>
                      <p:childTnLst>
                        <p:par>
                          <p:cTn id="119" fill="hold" nodeType="withGroup">
                            <p:stCondLst>
                              <p:cond delay="0"/>
                            </p:stCondLst>
                            <p:childTnLst>
                              <p:par>
                                <p:cTn id="120" presetID="2" presetClass="entr" presetSubtype="2" fill="hold" grpId="0" nodeType="clickEffect">
                                  <p:stCondLst>
                                    <p:cond delay="0"/>
                                  </p:stCondLst>
                                  <p:childTnLst>
                                    <p:set>
                                      <p:cBhvr>
                                        <p:cTn id="121" dur="1" fill="hold">
                                          <p:stCondLst>
                                            <p:cond delay="0"/>
                                          </p:stCondLst>
                                        </p:cTn>
                                        <p:tgtEl>
                                          <p:spTgt spid="93201"/>
                                        </p:tgtEl>
                                        <p:attrNameLst>
                                          <p:attrName>style.visibility</p:attrName>
                                        </p:attrNameLst>
                                      </p:cBhvr>
                                      <p:to>
                                        <p:strVal val="visible"/>
                                      </p:to>
                                    </p:set>
                                    <p:anim calcmode="lin" valueType="num">
                                      <p:cBhvr additive="base">
                                        <p:cTn id="122" dur="500" fill="hold"/>
                                        <p:tgtEl>
                                          <p:spTgt spid="93201"/>
                                        </p:tgtEl>
                                        <p:attrNameLst>
                                          <p:attrName>ppt_x</p:attrName>
                                        </p:attrNameLst>
                                      </p:cBhvr>
                                      <p:tavLst>
                                        <p:tav tm="0">
                                          <p:val>
                                            <p:strVal val="1+#ppt_w/2"/>
                                          </p:val>
                                        </p:tav>
                                        <p:tav tm="100000">
                                          <p:val>
                                            <p:strVal val="#ppt_x"/>
                                          </p:val>
                                        </p:tav>
                                      </p:tavLst>
                                    </p:anim>
                                    <p:anim calcmode="lin" valueType="num">
                                      <p:cBhvr additive="base">
                                        <p:cTn id="123" dur="500" fill="hold"/>
                                        <p:tgtEl>
                                          <p:spTgt spid="9320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0"/>
                                            </p:cond>
                                          </p:stCondLst>
                                          <p:endCondLst>
                                            <p:cond evt="onStopAudio" delay="0">
                                              <p:tgtEl>
                                                <p:sldTgt/>
                                              </p:tgtEl>
                                            </p:cond>
                                          </p:endCondLst>
                                        </p:cTn>
                                        <p:tgtEl>
                                          <p:sndTgt r:embed="rId5" name="suction.wav"/>
                                        </p:tgtEl>
                                      </p:cMediaNode>
                                    </p:audio>
                                  </p:subTnLst>
                                </p:cTn>
                              </p:par>
                            </p:childTnLst>
                          </p:cTn>
                        </p:par>
                      </p:childTnLst>
                    </p:cTn>
                  </p:par>
                  <p:par>
                    <p:cTn id="124" fill="hold" nodeType="clickPar">
                      <p:stCondLst>
                        <p:cond delay="indefinite"/>
                      </p:stCondLst>
                      <p:childTnLst>
                        <p:par>
                          <p:cTn id="125" fill="hold" nodeType="withGroup">
                            <p:stCondLst>
                              <p:cond delay="0"/>
                            </p:stCondLst>
                            <p:childTnLst>
                              <p:par>
                                <p:cTn id="126" presetID="2" presetClass="entr" presetSubtype="2" fill="hold" grpId="0" nodeType="clickEffect">
                                  <p:stCondLst>
                                    <p:cond delay="0"/>
                                  </p:stCondLst>
                                  <p:childTnLst>
                                    <p:set>
                                      <p:cBhvr>
                                        <p:cTn id="127" dur="1" fill="hold">
                                          <p:stCondLst>
                                            <p:cond delay="0"/>
                                          </p:stCondLst>
                                        </p:cTn>
                                        <p:tgtEl>
                                          <p:spTgt spid="93202"/>
                                        </p:tgtEl>
                                        <p:attrNameLst>
                                          <p:attrName>style.visibility</p:attrName>
                                        </p:attrNameLst>
                                      </p:cBhvr>
                                      <p:to>
                                        <p:strVal val="visible"/>
                                      </p:to>
                                    </p:set>
                                    <p:anim calcmode="lin" valueType="num">
                                      <p:cBhvr additive="base">
                                        <p:cTn id="128" dur="500" fill="hold"/>
                                        <p:tgtEl>
                                          <p:spTgt spid="93202"/>
                                        </p:tgtEl>
                                        <p:attrNameLst>
                                          <p:attrName>ppt_x</p:attrName>
                                        </p:attrNameLst>
                                      </p:cBhvr>
                                      <p:tavLst>
                                        <p:tav tm="0">
                                          <p:val>
                                            <p:strVal val="1+#ppt_w/2"/>
                                          </p:val>
                                        </p:tav>
                                        <p:tav tm="100000">
                                          <p:val>
                                            <p:strVal val="#ppt_x"/>
                                          </p:val>
                                        </p:tav>
                                      </p:tavLst>
                                    </p:anim>
                                    <p:anim calcmode="lin" valueType="num">
                                      <p:cBhvr additive="base">
                                        <p:cTn id="129" dur="500" fill="hold"/>
                                        <p:tgtEl>
                                          <p:spTgt spid="9320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6"/>
                                            </p:cond>
                                          </p:stCondLst>
                                          <p:endCondLst>
                                            <p:cond evt="onStopAudio" delay="0">
                                              <p:tgtEl>
                                                <p:sldTgt/>
                                              </p:tgtEl>
                                            </p:cond>
                                          </p:endCondLst>
                                        </p:cTn>
                                        <p:tgtEl>
                                          <p:sndTgt r:embed="rId5" name="suction.wav"/>
                                        </p:tgtEl>
                                      </p:cMediaNode>
                                    </p:audio>
                                  </p:subTnLst>
                                </p:cTn>
                              </p:par>
                            </p:childTnLst>
                          </p:cTn>
                        </p:par>
                      </p:childTnLst>
                    </p:cTn>
                  </p:par>
                  <p:par>
                    <p:cTn id="130" fill="hold" nodeType="clickPar">
                      <p:stCondLst>
                        <p:cond delay="indefinite"/>
                      </p:stCondLst>
                      <p:childTnLst>
                        <p:par>
                          <p:cTn id="131" fill="hold" nodeType="withGroup">
                            <p:stCondLst>
                              <p:cond delay="0"/>
                            </p:stCondLst>
                            <p:childTnLst>
                              <p:par>
                                <p:cTn id="132" presetID="2" presetClass="entr" presetSubtype="2" fill="hold" grpId="0" nodeType="clickEffect">
                                  <p:stCondLst>
                                    <p:cond delay="0"/>
                                  </p:stCondLst>
                                  <p:childTnLst>
                                    <p:set>
                                      <p:cBhvr>
                                        <p:cTn id="133" dur="1" fill="hold">
                                          <p:stCondLst>
                                            <p:cond delay="0"/>
                                          </p:stCondLst>
                                        </p:cTn>
                                        <p:tgtEl>
                                          <p:spTgt spid="93203"/>
                                        </p:tgtEl>
                                        <p:attrNameLst>
                                          <p:attrName>style.visibility</p:attrName>
                                        </p:attrNameLst>
                                      </p:cBhvr>
                                      <p:to>
                                        <p:strVal val="visible"/>
                                      </p:to>
                                    </p:set>
                                    <p:anim calcmode="lin" valueType="num">
                                      <p:cBhvr additive="base">
                                        <p:cTn id="134" dur="500" fill="hold"/>
                                        <p:tgtEl>
                                          <p:spTgt spid="93203"/>
                                        </p:tgtEl>
                                        <p:attrNameLst>
                                          <p:attrName>ppt_x</p:attrName>
                                        </p:attrNameLst>
                                      </p:cBhvr>
                                      <p:tavLst>
                                        <p:tav tm="0">
                                          <p:val>
                                            <p:strVal val="1+#ppt_w/2"/>
                                          </p:val>
                                        </p:tav>
                                        <p:tav tm="100000">
                                          <p:val>
                                            <p:strVal val="#ppt_x"/>
                                          </p:val>
                                        </p:tav>
                                      </p:tavLst>
                                    </p:anim>
                                    <p:anim calcmode="lin" valueType="num">
                                      <p:cBhvr additive="base">
                                        <p:cTn id="135" dur="500" fill="hold"/>
                                        <p:tgtEl>
                                          <p:spTgt spid="9320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2"/>
                                            </p:cond>
                                          </p:stCondLst>
                                          <p:endCondLst>
                                            <p:cond evt="onStopAudio" delay="0">
                                              <p:tgtEl>
                                                <p:sldTgt/>
                                              </p:tgtEl>
                                            </p:cond>
                                          </p:endCondLst>
                                        </p:cTn>
                                        <p:tgtEl>
                                          <p:sndTgt r:embed="rId5" name="suction.wav"/>
                                        </p:tgtEl>
                                      </p:cMediaNode>
                                    </p:audio>
                                  </p:subTnLst>
                                </p:cTn>
                              </p:par>
                            </p:childTnLst>
                          </p:cTn>
                        </p:par>
                      </p:childTnLst>
                    </p:cTn>
                  </p:par>
                  <p:par>
                    <p:cTn id="136" fill="hold" nodeType="clickPar">
                      <p:stCondLst>
                        <p:cond delay="indefinite"/>
                      </p:stCondLst>
                      <p:childTnLst>
                        <p:par>
                          <p:cTn id="137" fill="hold" nodeType="withGroup">
                            <p:stCondLst>
                              <p:cond delay="0"/>
                            </p:stCondLst>
                            <p:childTnLst>
                              <p:par>
                                <p:cTn id="138" presetID="2" presetClass="entr" presetSubtype="2" fill="hold" grpId="0" nodeType="clickEffect">
                                  <p:stCondLst>
                                    <p:cond delay="0"/>
                                  </p:stCondLst>
                                  <p:childTnLst>
                                    <p:set>
                                      <p:cBhvr>
                                        <p:cTn id="139" dur="1" fill="hold">
                                          <p:stCondLst>
                                            <p:cond delay="0"/>
                                          </p:stCondLst>
                                        </p:cTn>
                                        <p:tgtEl>
                                          <p:spTgt spid="93204"/>
                                        </p:tgtEl>
                                        <p:attrNameLst>
                                          <p:attrName>style.visibility</p:attrName>
                                        </p:attrNameLst>
                                      </p:cBhvr>
                                      <p:to>
                                        <p:strVal val="visible"/>
                                      </p:to>
                                    </p:set>
                                    <p:anim calcmode="lin" valueType="num">
                                      <p:cBhvr additive="base">
                                        <p:cTn id="140" dur="500" fill="hold"/>
                                        <p:tgtEl>
                                          <p:spTgt spid="93204"/>
                                        </p:tgtEl>
                                        <p:attrNameLst>
                                          <p:attrName>ppt_x</p:attrName>
                                        </p:attrNameLst>
                                      </p:cBhvr>
                                      <p:tavLst>
                                        <p:tav tm="0">
                                          <p:val>
                                            <p:strVal val="1+#ppt_w/2"/>
                                          </p:val>
                                        </p:tav>
                                        <p:tav tm="100000">
                                          <p:val>
                                            <p:strVal val="#ppt_x"/>
                                          </p:val>
                                        </p:tav>
                                      </p:tavLst>
                                    </p:anim>
                                    <p:anim calcmode="lin" valueType="num">
                                      <p:cBhvr additive="base">
                                        <p:cTn id="141" dur="500" fill="hold"/>
                                        <p:tgtEl>
                                          <p:spTgt spid="9320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8"/>
                                            </p:cond>
                                          </p:stCondLst>
                                          <p:endCondLst>
                                            <p:cond evt="onStopAudio" delay="0">
                                              <p:tgtEl>
                                                <p:sldTgt/>
                                              </p:tgtEl>
                                            </p:cond>
                                          </p:endCondLst>
                                        </p:cTn>
                                        <p:tgtEl>
                                          <p:sndTgt r:embed="rId5" name="suction.wav"/>
                                        </p:tgtEl>
                                      </p:cMediaNode>
                                    </p:audio>
                                  </p:subTnLst>
                                </p:cTn>
                              </p:par>
                            </p:childTnLst>
                          </p:cTn>
                        </p:par>
                      </p:childTnLst>
                    </p:cTn>
                  </p:par>
                  <p:par>
                    <p:cTn id="142" fill="hold" nodeType="clickPar">
                      <p:stCondLst>
                        <p:cond delay="indefinite"/>
                      </p:stCondLst>
                      <p:childTnLst>
                        <p:par>
                          <p:cTn id="143" fill="hold" nodeType="withGroup">
                            <p:stCondLst>
                              <p:cond delay="0"/>
                            </p:stCondLst>
                            <p:childTnLst>
                              <p:par>
                                <p:cTn id="144" presetID="1" presetClass="path" presetSubtype="0" repeatCount="indefinite" fill="hold" grpId="1" nodeType="clickEffect">
                                  <p:stCondLst>
                                    <p:cond delay="0"/>
                                  </p:stCondLst>
                                  <p:childTnLst>
                                    <p:animMotion origin="layout" path="M -0.01702 0.00162 C -0.04566 -0.01713 -0.07709 -0.01435 -0.08594 0.0088 C -0.09462 0.03241 -0.07743 0.06736 -0.04861 0.08635 C -0.01893 0.10602 0.01198 0.10232 0.02066 0.07917 C 0.02934 0.05533 0.01267 0.02084 -0.01702 0.00162 Z " pathEditMode="relative" rAng="1580650" ptsTypes="fffff">
                                      <p:cBhvr>
                                        <p:cTn id="145" dur="2000" fill="hold"/>
                                        <p:tgtEl>
                                          <p:spTgt spid="93201"/>
                                        </p:tgtEl>
                                        <p:attrNameLst>
                                          <p:attrName>ppt_x</p:attrName>
                                          <p:attrName>ppt_y</p:attrName>
                                        </p:attrNameLst>
                                      </p:cBhvr>
                                      <p:rCtr x="-1563" y="4236"/>
                                    </p:animMotion>
                                  </p:childTnLst>
                                  <p:subTnLst>
                                    <p:audio>
                                      <p:cMediaNode>
                                        <p:cTn display="0" masterRel="sameClick">
                                          <p:stCondLst>
                                            <p:cond evt="begin" delay="0">
                                              <p:tn val="144"/>
                                            </p:cond>
                                          </p:stCondLst>
                                          <p:endCondLst>
                                            <p:cond evt="onStopAudio" delay="0">
                                              <p:tgtEl>
                                                <p:sldTgt/>
                                              </p:tgtEl>
                                            </p:cond>
                                          </p:endCondLst>
                                        </p:cTn>
                                        <p:tgtEl>
                                          <p:sndTgt r:embed="rId4" name="arrow.wav"/>
                                        </p:tgtEl>
                                      </p:cMediaNode>
                                    </p:audio>
                                  </p:subTnLst>
                                </p:cTn>
                              </p:par>
                              <p:par>
                                <p:cTn id="146" presetID="1" presetClass="path" presetSubtype="0" repeatCount="indefinite" fill="hold" grpId="1" nodeType="withEffect">
                                  <p:stCondLst>
                                    <p:cond delay="0"/>
                                  </p:stCondLst>
                                  <p:childTnLst>
                                    <p:animMotion origin="layout" path="M 8.33333E-7 1.48148E-6 C 0.0283 -0.02338 0.06042 -0.025 0.07101 -0.00255 C 0.08212 0.02083 0.06788 0.05903 0.03976 0.08287 C 0.01146 0.10694 -0.02031 0.10787 -0.03125 0.08518 C -0.04219 0.06227 -0.0283 0.02454 8.33333E-7 1.48148E-6 Z " pathEditMode="relative" rAng="-1954725" ptsTypes="fffff">
                                      <p:cBhvr>
                                        <p:cTn id="147" dur="2000" fill="hold"/>
                                        <p:tgtEl>
                                          <p:spTgt spid="93202"/>
                                        </p:tgtEl>
                                        <p:attrNameLst>
                                          <p:attrName>ppt_x</p:attrName>
                                          <p:attrName>ppt_y</p:attrName>
                                        </p:attrNameLst>
                                      </p:cBhvr>
                                      <p:rCtr x="1997" y="4144"/>
                                    </p:animMotion>
                                  </p:childTnLst>
                                  <p:subTnLst>
                                    <p:audio>
                                      <p:cMediaNode>
                                        <p:cTn display="0" masterRel="sameClick">
                                          <p:stCondLst>
                                            <p:cond evt="begin" delay="0">
                                              <p:tn val="146"/>
                                            </p:cond>
                                          </p:stCondLst>
                                          <p:endCondLst>
                                            <p:cond evt="onStopAudio" delay="0">
                                              <p:tgtEl>
                                                <p:sldTgt/>
                                              </p:tgtEl>
                                            </p:cond>
                                          </p:endCondLst>
                                        </p:cTn>
                                        <p:tgtEl>
                                          <p:sndTgt r:embed="rId4" name="arrow.wav"/>
                                        </p:tgtEl>
                                      </p:cMediaNode>
                                    </p:audio>
                                  </p:subTnLst>
                                </p:cTn>
                              </p:par>
                              <p:par>
                                <p:cTn id="148" presetID="10" presetClass="entr" presetSubtype="0" fill="hold" grpId="0" nodeType="withEffect">
                                  <p:stCondLst>
                                    <p:cond delay="0"/>
                                  </p:stCondLst>
                                  <p:childTnLst>
                                    <p:set>
                                      <p:cBhvr>
                                        <p:cTn id="149" dur="1" fill="hold">
                                          <p:stCondLst>
                                            <p:cond delay="0"/>
                                          </p:stCondLst>
                                        </p:cTn>
                                        <p:tgtEl>
                                          <p:spTgt spid="93205"/>
                                        </p:tgtEl>
                                        <p:attrNameLst>
                                          <p:attrName>style.visibility</p:attrName>
                                        </p:attrNameLst>
                                      </p:cBhvr>
                                      <p:to>
                                        <p:strVal val="visible"/>
                                      </p:to>
                                    </p:set>
                                    <p:animEffect transition="in" filter="fade">
                                      <p:cBhvr>
                                        <p:cTn id="150" dur="2000"/>
                                        <p:tgtEl>
                                          <p:spTgt spid="93205"/>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 presetClass="path" presetSubtype="0" repeatCount="indefinite" fill="hold" grpId="1" nodeType="clickEffect">
                                  <p:stCondLst>
                                    <p:cond delay="0"/>
                                  </p:stCondLst>
                                  <p:childTnLst>
                                    <p:animMotion origin="layout" path="M -0.13785 -0.06713 C -0.13803 0.00532 -0.11511 0.06388 -0.08698 0.06388 C -0.05868 0.06388 -0.03559 0.00532 -0.03577 -0.06713 C -0.03559 -0.13913 -0.05868 -0.19815 -0.08698 -0.19815 C -0.11511 -0.19815 -0.13803 -0.13936 -0.13785 -0.06713 Z " pathEditMode="relative" rAng="16200000" ptsTypes="fffff">
                                      <p:cBhvr>
                                        <p:cTn id="154" dur="2000" fill="hold"/>
                                        <p:tgtEl>
                                          <p:spTgt spid="93203"/>
                                        </p:tgtEl>
                                        <p:attrNameLst>
                                          <p:attrName>ppt_x</p:attrName>
                                          <p:attrName>ppt_y</p:attrName>
                                        </p:attrNameLst>
                                      </p:cBhvr>
                                      <p:rCtr x="5104" y="0"/>
                                    </p:animMotion>
                                  </p:childTnLst>
                                  <p:subTnLst>
                                    <p:audio>
                                      <p:cMediaNode>
                                        <p:cTn display="0" masterRel="sameClick">
                                          <p:stCondLst>
                                            <p:cond evt="begin" delay="0">
                                              <p:tn val="153"/>
                                            </p:cond>
                                          </p:stCondLst>
                                          <p:endCondLst>
                                            <p:cond evt="onStopAudio" delay="0">
                                              <p:tgtEl>
                                                <p:sldTgt/>
                                              </p:tgtEl>
                                            </p:cond>
                                          </p:endCondLst>
                                        </p:cTn>
                                        <p:tgtEl>
                                          <p:sndTgt r:embed="rId4" name="arrow.wav"/>
                                        </p:tgtEl>
                                      </p:cMediaNode>
                                    </p:audio>
                                  </p:subTnLst>
                                </p:cTn>
                              </p:par>
                              <p:par>
                                <p:cTn id="155" presetID="1" presetClass="path" presetSubtype="0" repeatCount="indefinite" fill="hold" grpId="1" nodeType="withEffect">
                                  <p:stCondLst>
                                    <p:cond delay="0"/>
                                  </p:stCondLst>
                                  <p:childTnLst>
                                    <p:animMotion origin="layout" path="M 0.07952 -0.13588 C 0.13594 -0.13588 0.18212 -0.10509 0.18212 -0.06759 C 0.18212 -0.03009 0.13594 0.0007 0.07952 0.0007 C 0.02327 0.0007 -0.02256 -0.03009 -0.02256 -0.06759 C -0.02256 -0.10532 0.02327 -0.13588 0.07952 -0.13588 Z " pathEditMode="relative" rAng="0" ptsTypes="fffff">
                                      <p:cBhvr>
                                        <p:cTn id="156" dur="2000" fill="hold"/>
                                        <p:tgtEl>
                                          <p:spTgt spid="93204"/>
                                        </p:tgtEl>
                                        <p:attrNameLst>
                                          <p:attrName>ppt_x</p:attrName>
                                          <p:attrName>ppt_y</p:attrName>
                                        </p:attrNameLst>
                                      </p:cBhvr>
                                      <p:rCtr x="17" y="6829"/>
                                    </p:animMotion>
                                  </p:childTnLst>
                                  <p:subTnLst>
                                    <p:audio>
                                      <p:cMediaNode>
                                        <p:cTn display="0" masterRel="sameClick">
                                          <p:stCondLst>
                                            <p:cond evt="begin" delay="0">
                                              <p:tn val="155"/>
                                            </p:cond>
                                          </p:stCondLst>
                                          <p:endCondLst>
                                            <p:cond evt="onStopAudio" delay="0">
                                              <p:tgtEl>
                                                <p:sldTgt/>
                                              </p:tgtEl>
                                            </p:cond>
                                          </p:endCondLst>
                                        </p:cTn>
                                        <p:tgtEl>
                                          <p:sndTgt r:embed="rId4" name="arrow.wav"/>
                                        </p:tgtEl>
                                      </p:cMediaNode>
                                    </p:audio>
                                  </p:subTnLst>
                                </p:cTn>
                              </p:par>
                              <p:par>
                                <p:cTn id="157" presetID="10" presetClass="entr" presetSubtype="0" fill="hold" grpId="0" nodeType="withEffect">
                                  <p:stCondLst>
                                    <p:cond delay="0"/>
                                  </p:stCondLst>
                                  <p:childTnLst>
                                    <p:set>
                                      <p:cBhvr>
                                        <p:cTn id="158" dur="1" fill="hold">
                                          <p:stCondLst>
                                            <p:cond delay="0"/>
                                          </p:stCondLst>
                                        </p:cTn>
                                        <p:tgtEl>
                                          <p:spTgt spid="93206"/>
                                        </p:tgtEl>
                                        <p:attrNameLst>
                                          <p:attrName>style.visibility</p:attrName>
                                        </p:attrNameLst>
                                      </p:cBhvr>
                                      <p:to>
                                        <p:strVal val="visible"/>
                                      </p:to>
                                    </p:set>
                                    <p:animEffect transition="in" filter="fade">
                                      <p:cBhvr>
                                        <p:cTn id="159" dur="2000"/>
                                        <p:tgtEl>
                                          <p:spTgt spid="93206"/>
                                        </p:tgtEl>
                                      </p:cBhvr>
                                    </p:animEffec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2" presetClass="entr" presetSubtype="4" fill="hold" nodeType="clickEffect">
                                  <p:stCondLst>
                                    <p:cond delay="0"/>
                                  </p:stCondLst>
                                  <p:childTnLst>
                                    <p:set>
                                      <p:cBhvr>
                                        <p:cTn id="163" dur="1" fill="hold">
                                          <p:stCondLst>
                                            <p:cond delay="0"/>
                                          </p:stCondLst>
                                        </p:cTn>
                                        <p:tgtEl>
                                          <p:spTgt spid="93186">
                                            <p:txEl>
                                              <p:pRg st="2" end="2"/>
                                            </p:txEl>
                                          </p:spTgt>
                                        </p:tgtEl>
                                        <p:attrNameLst>
                                          <p:attrName>style.visibility</p:attrName>
                                        </p:attrNameLst>
                                      </p:cBhvr>
                                      <p:to>
                                        <p:strVal val="visible"/>
                                      </p:to>
                                    </p:set>
                                    <p:anim calcmode="lin" valueType="num">
                                      <p:cBhvr additive="base">
                                        <p:cTn id="164" dur="500" fill="hold"/>
                                        <p:tgtEl>
                                          <p:spTgt spid="93186">
                                            <p:txEl>
                                              <p:pRg st="2" end="2"/>
                                            </p:txEl>
                                          </p:spTgt>
                                        </p:tgtEl>
                                        <p:attrNameLst>
                                          <p:attrName>ppt_x</p:attrName>
                                        </p:attrNameLst>
                                      </p:cBhvr>
                                      <p:tavLst>
                                        <p:tav tm="0">
                                          <p:val>
                                            <p:strVal val="#ppt_x"/>
                                          </p:val>
                                        </p:tav>
                                        <p:tav tm="100000">
                                          <p:val>
                                            <p:strVal val="#ppt_x"/>
                                          </p:val>
                                        </p:tav>
                                      </p:tavLst>
                                    </p:anim>
                                    <p:anim calcmode="lin" valueType="num">
                                      <p:cBhvr additive="base">
                                        <p:cTn id="165" dur="500" fill="hold"/>
                                        <p:tgtEl>
                                          <p:spTgt spid="931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2"/>
                                            </p:cond>
                                          </p:stCondLst>
                                          <p:endCondLst>
                                            <p:cond evt="onStopAudio" delay="0">
                                              <p:tgtEl>
                                                <p:sldTgt/>
                                              </p:tgtEl>
                                            </p:cond>
                                          </p:endCondLst>
                                        </p:cTn>
                                        <p:tgtEl>
                                          <p:sndTgt r:embed="rId4" name="arrow.wav"/>
                                        </p:tgtEl>
                                      </p:cMediaNode>
                                    </p:audio>
                                  </p:subTnLst>
                                </p:cTn>
                              </p:par>
                            </p:childTnLst>
                          </p:cTn>
                        </p:par>
                      </p:childTnLst>
                    </p:cTn>
                  </p:par>
                  <p:par>
                    <p:cTn id="166" fill="hold" nodeType="clickPar">
                      <p:stCondLst>
                        <p:cond delay="indefinite"/>
                      </p:stCondLst>
                      <p:childTnLst>
                        <p:par>
                          <p:cTn id="167" fill="hold" nodeType="withGroup">
                            <p:stCondLst>
                              <p:cond delay="0"/>
                            </p:stCondLst>
                            <p:childTnLst>
                              <p:par>
                                <p:cTn id="168" presetID="2" presetClass="entr" presetSubtype="1" fill="hold" grpId="0" nodeType="clickEffect">
                                  <p:stCondLst>
                                    <p:cond delay="0"/>
                                  </p:stCondLst>
                                  <p:childTnLst>
                                    <p:set>
                                      <p:cBhvr>
                                        <p:cTn id="169" dur="1" fill="hold">
                                          <p:stCondLst>
                                            <p:cond delay="0"/>
                                          </p:stCondLst>
                                        </p:cTn>
                                        <p:tgtEl>
                                          <p:spTgt spid="93207"/>
                                        </p:tgtEl>
                                        <p:attrNameLst>
                                          <p:attrName>style.visibility</p:attrName>
                                        </p:attrNameLst>
                                      </p:cBhvr>
                                      <p:to>
                                        <p:strVal val="visible"/>
                                      </p:to>
                                    </p:set>
                                    <p:anim calcmode="lin" valueType="num">
                                      <p:cBhvr additive="base">
                                        <p:cTn id="170" dur="500" fill="hold"/>
                                        <p:tgtEl>
                                          <p:spTgt spid="93207"/>
                                        </p:tgtEl>
                                        <p:attrNameLst>
                                          <p:attrName>ppt_x</p:attrName>
                                        </p:attrNameLst>
                                      </p:cBhvr>
                                      <p:tavLst>
                                        <p:tav tm="0">
                                          <p:val>
                                            <p:strVal val="#ppt_x"/>
                                          </p:val>
                                        </p:tav>
                                        <p:tav tm="100000">
                                          <p:val>
                                            <p:strVal val="#ppt_x"/>
                                          </p:val>
                                        </p:tav>
                                      </p:tavLst>
                                    </p:anim>
                                    <p:anim calcmode="lin" valueType="num">
                                      <p:cBhvr additive="base">
                                        <p:cTn id="171" dur="500" fill="hold"/>
                                        <p:tgtEl>
                                          <p:spTgt spid="9320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68"/>
                                            </p:cond>
                                          </p:stCondLst>
                                          <p:endCondLst>
                                            <p:cond evt="onStopAudio" delay="0">
                                              <p:tgtEl>
                                                <p:sldTgt/>
                                              </p:tgtEl>
                                            </p:cond>
                                          </p:endCondLst>
                                        </p:cTn>
                                        <p:tgtEl>
                                          <p:sndTgt r:embed="rId6" name="cashreg.wav"/>
                                        </p:tgtEl>
                                      </p:cMediaNode>
                                    </p:audio>
                                  </p:subTnLst>
                                </p:cTn>
                              </p:par>
                              <p:par>
                                <p:cTn id="172" presetID="2" presetClass="entr" presetSubtype="1" fill="hold" grpId="0" nodeType="withEffect">
                                  <p:stCondLst>
                                    <p:cond delay="0"/>
                                  </p:stCondLst>
                                  <p:childTnLst>
                                    <p:set>
                                      <p:cBhvr>
                                        <p:cTn id="173" dur="1" fill="hold">
                                          <p:stCondLst>
                                            <p:cond delay="0"/>
                                          </p:stCondLst>
                                        </p:cTn>
                                        <p:tgtEl>
                                          <p:spTgt spid="93208"/>
                                        </p:tgtEl>
                                        <p:attrNameLst>
                                          <p:attrName>style.visibility</p:attrName>
                                        </p:attrNameLst>
                                      </p:cBhvr>
                                      <p:to>
                                        <p:strVal val="visible"/>
                                      </p:to>
                                    </p:set>
                                    <p:anim calcmode="lin" valueType="num">
                                      <p:cBhvr additive="base">
                                        <p:cTn id="174" dur="500" fill="hold"/>
                                        <p:tgtEl>
                                          <p:spTgt spid="93208"/>
                                        </p:tgtEl>
                                        <p:attrNameLst>
                                          <p:attrName>ppt_x</p:attrName>
                                        </p:attrNameLst>
                                      </p:cBhvr>
                                      <p:tavLst>
                                        <p:tav tm="0">
                                          <p:val>
                                            <p:strVal val="#ppt_x"/>
                                          </p:val>
                                        </p:tav>
                                        <p:tav tm="100000">
                                          <p:val>
                                            <p:strVal val="#ppt_x"/>
                                          </p:val>
                                        </p:tav>
                                      </p:tavLst>
                                    </p:anim>
                                    <p:anim calcmode="lin" valueType="num">
                                      <p:cBhvr additive="base">
                                        <p:cTn id="175" dur="500" fill="hold"/>
                                        <p:tgtEl>
                                          <p:spTgt spid="9320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2"/>
                                            </p:cond>
                                          </p:stCondLst>
                                          <p:endCondLst>
                                            <p:cond evt="onStopAudio" delay="0">
                                              <p:tgtEl>
                                                <p:sldTgt/>
                                              </p:tgtEl>
                                            </p:cond>
                                          </p:endCondLst>
                                        </p:cTn>
                                        <p:tgtEl>
                                          <p:sndTgt r:embed="rId6" name="cashreg.wav"/>
                                        </p:tgtEl>
                                      </p:cMediaNode>
                                    </p:audio>
                                  </p:subTnLst>
                                </p:cTn>
                              </p:par>
                            </p:childTnLst>
                          </p:cTn>
                        </p:par>
                      </p:childTnLst>
                    </p:cTn>
                  </p:par>
                  <p:par>
                    <p:cTn id="176" fill="hold" nodeType="clickPar">
                      <p:stCondLst>
                        <p:cond delay="indefinite"/>
                      </p:stCondLst>
                      <p:childTnLst>
                        <p:par>
                          <p:cTn id="177" fill="hold" nodeType="withGroup">
                            <p:stCondLst>
                              <p:cond delay="0"/>
                            </p:stCondLst>
                            <p:childTnLst>
                              <p:par>
                                <p:cTn id="178" presetID="2" presetClass="entr" presetSubtype="4" fill="hold" nodeType="clickEffect">
                                  <p:stCondLst>
                                    <p:cond delay="0"/>
                                  </p:stCondLst>
                                  <p:childTnLst>
                                    <p:set>
                                      <p:cBhvr>
                                        <p:cTn id="179" dur="1" fill="hold">
                                          <p:stCondLst>
                                            <p:cond delay="0"/>
                                          </p:stCondLst>
                                        </p:cTn>
                                        <p:tgtEl>
                                          <p:spTgt spid="93186">
                                            <p:txEl>
                                              <p:pRg st="3" end="3"/>
                                            </p:txEl>
                                          </p:spTgt>
                                        </p:tgtEl>
                                        <p:attrNameLst>
                                          <p:attrName>style.visibility</p:attrName>
                                        </p:attrNameLst>
                                      </p:cBhvr>
                                      <p:to>
                                        <p:strVal val="visible"/>
                                      </p:to>
                                    </p:set>
                                    <p:anim calcmode="lin" valueType="num">
                                      <p:cBhvr additive="base">
                                        <p:cTn id="180" dur="500" fill="hold"/>
                                        <p:tgtEl>
                                          <p:spTgt spid="93186">
                                            <p:txEl>
                                              <p:pRg st="3" end="3"/>
                                            </p:txEl>
                                          </p:spTgt>
                                        </p:tgtEl>
                                        <p:attrNameLst>
                                          <p:attrName>ppt_x</p:attrName>
                                        </p:attrNameLst>
                                      </p:cBhvr>
                                      <p:tavLst>
                                        <p:tav tm="0">
                                          <p:val>
                                            <p:strVal val="#ppt_x"/>
                                          </p:val>
                                        </p:tav>
                                        <p:tav tm="100000">
                                          <p:val>
                                            <p:strVal val="#ppt_x"/>
                                          </p:val>
                                        </p:tav>
                                      </p:tavLst>
                                    </p:anim>
                                    <p:anim calcmode="lin" valueType="num">
                                      <p:cBhvr additive="base">
                                        <p:cTn id="181" dur="500" fill="hold"/>
                                        <p:tgtEl>
                                          <p:spTgt spid="9318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8"/>
                                            </p:cond>
                                          </p:stCondLst>
                                          <p:endCondLst>
                                            <p:cond evt="onStopAudio" delay="0">
                                              <p:tgtEl>
                                                <p:sldTgt/>
                                              </p:tgtEl>
                                            </p:cond>
                                          </p:endCondLst>
                                        </p:cTn>
                                        <p:tgtEl>
                                          <p:sndTgt r:embed="rId4" name="arrow.wav"/>
                                        </p:tgtEl>
                                      </p:cMediaNode>
                                    </p:audio>
                                  </p:subTnLst>
                                </p:cTn>
                              </p:par>
                            </p:childTnLst>
                          </p:cTn>
                        </p:par>
                      </p:childTnLst>
                    </p:cTn>
                  </p:par>
                  <p:par>
                    <p:cTn id="182" fill="hold" nodeType="clickPar">
                      <p:stCondLst>
                        <p:cond delay="indefinite"/>
                      </p:stCondLst>
                      <p:childTnLst>
                        <p:par>
                          <p:cTn id="183" fill="hold" nodeType="withGroup">
                            <p:stCondLst>
                              <p:cond delay="0"/>
                            </p:stCondLst>
                            <p:childTnLst>
                              <p:par>
                                <p:cTn id="184" presetID="2" presetClass="exit" presetSubtype="3" fill="hold" grpId="2" nodeType="clickEffect">
                                  <p:stCondLst>
                                    <p:cond delay="0"/>
                                  </p:stCondLst>
                                  <p:childTnLst>
                                    <p:anim calcmode="lin" valueType="num">
                                      <p:cBhvr additive="base">
                                        <p:cTn id="185" dur="2000"/>
                                        <p:tgtEl>
                                          <p:spTgt spid="93203"/>
                                        </p:tgtEl>
                                        <p:attrNameLst>
                                          <p:attrName>ppt_x</p:attrName>
                                        </p:attrNameLst>
                                      </p:cBhvr>
                                      <p:tavLst>
                                        <p:tav tm="0">
                                          <p:val>
                                            <p:strVal val="ppt_x"/>
                                          </p:val>
                                        </p:tav>
                                        <p:tav tm="100000">
                                          <p:val>
                                            <p:strVal val="1+ppt_w/2"/>
                                          </p:val>
                                        </p:tav>
                                      </p:tavLst>
                                    </p:anim>
                                    <p:anim calcmode="lin" valueType="num">
                                      <p:cBhvr additive="base">
                                        <p:cTn id="186" dur="2000"/>
                                        <p:tgtEl>
                                          <p:spTgt spid="93203"/>
                                        </p:tgtEl>
                                        <p:attrNameLst>
                                          <p:attrName>ppt_y</p:attrName>
                                        </p:attrNameLst>
                                      </p:cBhvr>
                                      <p:tavLst>
                                        <p:tav tm="0">
                                          <p:val>
                                            <p:strVal val="ppt_y"/>
                                          </p:val>
                                        </p:tav>
                                        <p:tav tm="100000">
                                          <p:val>
                                            <p:strVal val="0-ppt_h/2"/>
                                          </p:val>
                                        </p:tav>
                                      </p:tavLst>
                                    </p:anim>
                                    <p:set>
                                      <p:cBhvr>
                                        <p:cTn id="187" dur="1" fill="hold">
                                          <p:stCondLst>
                                            <p:cond delay="1999"/>
                                          </p:stCondLst>
                                        </p:cTn>
                                        <p:tgtEl>
                                          <p:spTgt spid="93203"/>
                                        </p:tgtEl>
                                        <p:attrNameLst>
                                          <p:attrName>style.visibility</p:attrName>
                                        </p:attrNameLst>
                                      </p:cBhvr>
                                      <p:to>
                                        <p:strVal val="hidden"/>
                                      </p:to>
                                    </p:set>
                                  </p:childTnLst>
                                  <p:subTnLst>
                                    <p:audio>
                                      <p:cMediaNode>
                                        <p:cTn display="0" masterRel="sameClick">
                                          <p:stCondLst>
                                            <p:cond evt="begin" delay="0">
                                              <p:tn val="184"/>
                                            </p:cond>
                                          </p:stCondLst>
                                          <p:endCondLst>
                                            <p:cond evt="onStopAudio" delay="0">
                                              <p:tgtEl>
                                                <p:sldTgt/>
                                              </p:tgtEl>
                                            </p:cond>
                                          </p:endCondLst>
                                        </p:cTn>
                                        <p:tgtEl>
                                          <p:sndTgt r:embed="rId7" name="push.wav"/>
                                        </p:tgtEl>
                                      </p:cMediaNode>
                                    </p:audio>
                                  </p:subTnLst>
                                </p:cTn>
                              </p:par>
                            </p:childTnLst>
                          </p:cTn>
                        </p:par>
                      </p:childTnLst>
                    </p:cTn>
                  </p:par>
                  <p:par>
                    <p:cTn id="188" fill="hold" nodeType="clickPar">
                      <p:stCondLst>
                        <p:cond delay="indefinite"/>
                      </p:stCondLst>
                      <p:childTnLst>
                        <p:par>
                          <p:cTn id="189" fill="hold" nodeType="withGroup">
                            <p:stCondLst>
                              <p:cond delay="0"/>
                            </p:stCondLst>
                            <p:childTnLst>
                              <p:par>
                                <p:cTn id="190" presetID="2" presetClass="exit" presetSubtype="4" fill="hold" grpId="1" nodeType="clickEffect">
                                  <p:stCondLst>
                                    <p:cond delay="0"/>
                                  </p:stCondLst>
                                  <p:childTnLst>
                                    <p:anim calcmode="lin" valueType="num">
                                      <p:cBhvr additive="base">
                                        <p:cTn id="191" dur="500"/>
                                        <p:tgtEl>
                                          <p:spTgt spid="93208"/>
                                        </p:tgtEl>
                                        <p:attrNameLst>
                                          <p:attrName>ppt_x</p:attrName>
                                        </p:attrNameLst>
                                      </p:cBhvr>
                                      <p:tavLst>
                                        <p:tav tm="0">
                                          <p:val>
                                            <p:strVal val="ppt_x"/>
                                          </p:val>
                                        </p:tav>
                                        <p:tav tm="100000">
                                          <p:val>
                                            <p:strVal val="ppt_x"/>
                                          </p:val>
                                        </p:tav>
                                      </p:tavLst>
                                    </p:anim>
                                    <p:anim calcmode="lin" valueType="num">
                                      <p:cBhvr additive="base">
                                        <p:cTn id="192" dur="500"/>
                                        <p:tgtEl>
                                          <p:spTgt spid="93208"/>
                                        </p:tgtEl>
                                        <p:attrNameLst>
                                          <p:attrName>ppt_y</p:attrName>
                                        </p:attrNameLst>
                                      </p:cBhvr>
                                      <p:tavLst>
                                        <p:tav tm="0">
                                          <p:val>
                                            <p:strVal val="ppt_y"/>
                                          </p:val>
                                        </p:tav>
                                        <p:tav tm="100000">
                                          <p:val>
                                            <p:strVal val="1+ppt_h/2"/>
                                          </p:val>
                                        </p:tav>
                                      </p:tavLst>
                                    </p:anim>
                                    <p:set>
                                      <p:cBhvr>
                                        <p:cTn id="193" dur="1" fill="hold">
                                          <p:stCondLst>
                                            <p:cond delay="499"/>
                                          </p:stCondLst>
                                        </p:cTn>
                                        <p:tgtEl>
                                          <p:spTgt spid="93208"/>
                                        </p:tgtEl>
                                        <p:attrNameLst>
                                          <p:attrName>style.visibility</p:attrName>
                                        </p:attrNameLst>
                                      </p:cBhvr>
                                      <p:to>
                                        <p:strVal val="hidden"/>
                                      </p:to>
                                    </p:set>
                                  </p:childTnLst>
                                </p:cTn>
                              </p:par>
                              <p:par>
                                <p:cTn id="194" presetID="2" presetClass="entr" presetSubtype="1" fill="hold" grpId="0" nodeType="withEffect">
                                  <p:stCondLst>
                                    <p:cond delay="0"/>
                                  </p:stCondLst>
                                  <p:childTnLst>
                                    <p:set>
                                      <p:cBhvr>
                                        <p:cTn id="195" dur="1" fill="hold">
                                          <p:stCondLst>
                                            <p:cond delay="0"/>
                                          </p:stCondLst>
                                        </p:cTn>
                                        <p:tgtEl>
                                          <p:spTgt spid="93209"/>
                                        </p:tgtEl>
                                        <p:attrNameLst>
                                          <p:attrName>style.visibility</p:attrName>
                                        </p:attrNameLst>
                                      </p:cBhvr>
                                      <p:to>
                                        <p:strVal val="visible"/>
                                      </p:to>
                                    </p:set>
                                    <p:anim calcmode="lin" valueType="num">
                                      <p:cBhvr additive="base">
                                        <p:cTn id="196" dur="500" fill="hold"/>
                                        <p:tgtEl>
                                          <p:spTgt spid="93209"/>
                                        </p:tgtEl>
                                        <p:attrNameLst>
                                          <p:attrName>ppt_x</p:attrName>
                                        </p:attrNameLst>
                                      </p:cBhvr>
                                      <p:tavLst>
                                        <p:tav tm="0">
                                          <p:val>
                                            <p:strVal val="#ppt_x"/>
                                          </p:val>
                                        </p:tav>
                                        <p:tav tm="100000">
                                          <p:val>
                                            <p:strVal val="#ppt_x"/>
                                          </p:val>
                                        </p:tav>
                                      </p:tavLst>
                                    </p:anim>
                                    <p:anim calcmode="lin" valueType="num">
                                      <p:cBhvr additive="base">
                                        <p:cTn id="197" dur="500" fill="hold"/>
                                        <p:tgtEl>
                                          <p:spTgt spid="9320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4"/>
                                            </p:cond>
                                          </p:stCondLst>
                                          <p:endCondLst>
                                            <p:cond evt="onStopAudio" delay="0">
                                              <p:tgtEl>
                                                <p:sldTgt/>
                                              </p:tgtEl>
                                            </p:cond>
                                          </p:endCondLst>
                                        </p:cTn>
                                        <p:tgtEl>
                                          <p:sndTgt r:embed="rId6" name="cashreg.wav"/>
                                        </p:tgtEl>
                                      </p:cMediaNode>
                                    </p:audio>
                                  </p:subTnLst>
                                </p:cTn>
                              </p:par>
                            </p:childTnLst>
                          </p:cTn>
                        </p:par>
                      </p:childTnLst>
                    </p:cTn>
                  </p:par>
                  <p:par>
                    <p:cTn id="198" fill="hold" nodeType="clickPar">
                      <p:stCondLst>
                        <p:cond delay="indefinite"/>
                      </p:stCondLst>
                      <p:childTnLst>
                        <p:par>
                          <p:cTn id="199" fill="hold" nodeType="withGroup">
                            <p:stCondLst>
                              <p:cond delay="0"/>
                            </p:stCondLst>
                            <p:childTnLst>
                              <p:par>
                                <p:cTn id="200" presetID="2" presetClass="entr" presetSubtype="4" fill="hold" nodeType="clickEffect">
                                  <p:stCondLst>
                                    <p:cond delay="0"/>
                                  </p:stCondLst>
                                  <p:childTnLst>
                                    <p:set>
                                      <p:cBhvr>
                                        <p:cTn id="201" dur="1" fill="hold">
                                          <p:stCondLst>
                                            <p:cond delay="0"/>
                                          </p:stCondLst>
                                        </p:cTn>
                                        <p:tgtEl>
                                          <p:spTgt spid="93186">
                                            <p:txEl>
                                              <p:pRg st="4" end="4"/>
                                            </p:txEl>
                                          </p:spTgt>
                                        </p:tgtEl>
                                        <p:attrNameLst>
                                          <p:attrName>style.visibility</p:attrName>
                                        </p:attrNameLst>
                                      </p:cBhvr>
                                      <p:to>
                                        <p:strVal val="visible"/>
                                      </p:to>
                                    </p:set>
                                    <p:anim calcmode="lin" valueType="num">
                                      <p:cBhvr additive="base">
                                        <p:cTn id="202" dur="500" fill="hold"/>
                                        <p:tgtEl>
                                          <p:spTgt spid="93186">
                                            <p:txEl>
                                              <p:pRg st="4" end="4"/>
                                            </p:txEl>
                                          </p:spTgt>
                                        </p:tgtEl>
                                        <p:attrNameLst>
                                          <p:attrName>ppt_x</p:attrName>
                                        </p:attrNameLst>
                                      </p:cBhvr>
                                      <p:tavLst>
                                        <p:tav tm="0">
                                          <p:val>
                                            <p:strVal val="#ppt_x"/>
                                          </p:val>
                                        </p:tav>
                                        <p:tav tm="100000">
                                          <p:val>
                                            <p:strVal val="#ppt_x"/>
                                          </p:val>
                                        </p:tav>
                                      </p:tavLst>
                                    </p:anim>
                                    <p:anim calcmode="lin" valueType="num">
                                      <p:cBhvr additive="base">
                                        <p:cTn id="203" dur="500" fill="hold"/>
                                        <p:tgtEl>
                                          <p:spTgt spid="9318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0"/>
                                            </p:cond>
                                          </p:stCondLst>
                                          <p:endCondLst>
                                            <p:cond evt="onStopAudio" delay="0">
                                              <p:tgtEl>
                                                <p:sldTgt/>
                                              </p:tgtEl>
                                            </p:cond>
                                          </p:endCondLst>
                                        </p:cTn>
                                        <p:tgtEl>
                                          <p:sndTgt r:embed="rId4" name="arrow.wav"/>
                                        </p:tgtEl>
                                      </p:cMediaNode>
                                    </p:audio>
                                  </p:subTnLst>
                                </p:cTn>
                              </p:par>
                            </p:childTnLst>
                          </p:cTn>
                        </p:par>
                      </p:childTnLst>
                    </p:cTn>
                  </p:par>
                  <p:par>
                    <p:cTn id="204" fill="hold" nodeType="clickPar">
                      <p:stCondLst>
                        <p:cond delay="indefinite"/>
                      </p:stCondLst>
                      <p:childTnLst>
                        <p:par>
                          <p:cTn id="205" fill="hold" nodeType="withGroup">
                            <p:stCondLst>
                              <p:cond delay="0"/>
                            </p:stCondLst>
                            <p:childTnLst>
                              <p:par>
                                <p:cTn id="206" presetID="2" presetClass="entr" presetSubtype="3" fill="hold" grpId="0" nodeType="clickEffect">
                                  <p:stCondLst>
                                    <p:cond delay="0"/>
                                  </p:stCondLst>
                                  <p:childTnLst>
                                    <p:set>
                                      <p:cBhvr>
                                        <p:cTn id="207" dur="1" fill="hold">
                                          <p:stCondLst>
                                            <p:cond delay="0"/>
                                          </p:stCondLst>
                                        </p:cTn>
                                        <p:tgtEl>
                                          <p:spTgt spid="93210"/>
                                        </p:tgtEl>
                                        <p:attrNameLst>
                                          <p:attrName>style.visibility</p:attrName>
                                        </p:attrNameLst>
                                      </p:cBhvr>
                                      <p:to>
                                        <p:strVal val="visible"/>
                                      </p:to>
                                    </p:set>
                                    <p:anim calcmode="lin" valueType="num">
                                      <p:cBhvr additive="base">
                                        <p:cTn id="208" dur="2000" fill="hold"/>
                                        <p:tgtEl>
                                          <p:spTgt spid="93210"/>
                                        </p:tgtEl>
                                        <p:attrNameLst>
                                          <p:attrName>ppt_x</p:attrName>
                                        </p:attrNameLst>
                                      </p:cBhvr>
                                      <p:tavLst>
                                        <p:tav tm="0">
                                          <p:val>
                                            <p:strVal val="1+#ppt_w/2"/>
                                          </p:val>
                                        </p:tav>
                                        <p:tav tm="100000">
                                          <p:val>
                                            <p:strVal val="#ppt_x"/>
                                          </p:val>
                                        </p:tav>
                                      </p:tavLst>
                                    </p:anim>
                                    <p:anim calcmode="lin" valueType="num">
                                      <p:cBhvr additive="base">
                                        <p:cTn id="209" dur="2000" fill="hold"/>
                                        <p:tgtEl>
                                          <p:spTgt spid="9321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06"/>
                                            </p:cond>
                                          </p:stCondLst>
                                          <p:endCondLst>
                                            <p:cond evt="onStopAudio" delay="0">
                                              <p:tgtEl>
                                                <p:sldTgt/>
                                              </p:tgtEl>
                                            </p:cond>
                                          </p:endCondLst>
                                        </p:cTn>
                                        <p:tgtEl>
                                          <p:sndTgt r:embed="rId7" name="push.wav"/>
                                        </p:tgtEl>
                                      </p:cMediaNode>
                                    </p:audio>
                                  </p:subTnLst>
                                </p:cTn>
                              </p:par>
                            </p:childTnLst>
                          </p:cTn>
                        </p:par>
                      </p:childTnLst>
                    </p:cTn>
                  </p:par>
                  <p:par>
                    <p:cTn id="210" fill="hold" nodeType="clickPar">
                      <p:stCondLst>
                        <p:cond delay="indefinite"/>
                      </p:stCondLst>
                      <p:childTnLst>
                        <p:par>
                          <p:cTn id="211" fill="hold" nodeType="withGroup">
                            <p:stCondLst>
                              <p:cond delay="0"/>
                            </p:stCondLst>
                            <p:childTnLst>
                              <p:par>
                                <p:cTn id="212" presetID="1" presetClass="path" presetSubtype="0" repeatCount="indefinite" fill="hold" grpId="1" nodeType="clickEffect">
                                  <p:stCondLst>
                                    <p:cond delay="0"/>
                                  </p:stCondLst>
                                  <p:childTnLst>
                                    <p:animMotion origin="layout" path="M 0.05347 -0.03727 C 0.08264 -0.03727 0.10642 -0.00532 0.10642 0.03403 C 0.10642 0.07315 0.08264 0.10532 0.05347 0.10532 C 0.0243 0.10532 0.00069 0.07315 0.00069 0.03403 C 0.00069 -0.00532 0.0243 -0.03727 0.05347 -0.03727 Z " pathEditMode="relative" rAng="0" ptsTypes="fffff">
                                      <p:cBhvr>
                                        <p:cTn id="213" dur="2000" fill="hold"/>
                                        <p:tgtEl>
                                          <p:spTgt spid="93210"/>
                                        </p:tgtEl>
                                        <p:attrNameLst>
                                          <p:attrName>ppt_x</p:attrName>
                                          <p:attrName>ppt_y</p:attrName>
                                        </p:attrNameLst>
                                      </p:cBhvr>
                                      <p:rCtr x="0" y="7130"/>
                                    </p:animMotion>
                                  </p:childTnLst>
                                  <p:subTnLst>
                                    <p:audio>
                                      <p:cMediaNode>
                                        <p:cTn display="0" masterRel="sameClick">
                                          <p:stCondLst>
                                            <p:cond evt="begin" delay="0">
                                              <p:tn val="212"/>
                                            </p:cond>
                                          </p:stCondLst>
                                          <p:endCondLst>
                                            <p:cond evt="onStopAudio" delay="0">
                                              <p:tgtEl>
                                                <p:sldTgt/>
                                              </p:tgtEl>
                                            </p:cond>
                                          </p:endCondLst>
                                        </p:cTn>
                                        <p:tgtEl>
                                          <p:sndTgt r:embed="rId4" name="arrow.wav"/>
                                        </p:tgtEl>
                                      </p:cMediaNode>
                                    </p:audio>
                                  </p:subTnLst>
                                </p:cTn>
                              </p:par>
                            </p:childTnLst>
                          </p:cTn>
                        </p:par>
                      </p:childTnLst>
                    </p:cTn>
                  </p:par>
                  <p:par>
                    <p:cTn id="214" fill="hold" nodeType="clickPar">
                      <p:stCondLst>
                        <p:cond delay="indefinite"/>
                      </p:stCondLst>
                      <p:childTnLst>
                        <p:par>
                          <p:cTn id="215" fill="hold" nodeType="withGroup">
                            <p:stCondLst>
                              <p:cond delay="0"/>
                            </p:stCondLst>
                            <p:childTnLst>
                              <p:par>
                                <p:cTn id="216" presetID="2" presetClass="entr" presetSubtype="1" fill="hold" grpId="0" nodeType="clickEffect">
                                  <p:stCondLst>
                                    <p:cond delay="0"/>
                                  </p:stCondLst>
                                  <p:childTnLst>
                                    <p:set>
                                      <p:cBhvr>
                                        <p:cTn id="217" dur="1" fill="hold">
                                          <p:stCondLst>
                                            <p:cond delay="0"/>
                                          </p:stCondLst>
                                        </p:cTn>
                                        <p:tgtEl>
                                          <p:spTgt spid="93211"/>
                                        </p:tgtEl>
                                        <p:attrNameLst>
                                          <p:attrName>style.visibility</p:attrName>
                                        </p:attrNameLst>
                                      </p:cBhvr>
                                      <p:to>
                                        <p:strVal val="visible"/>
                                      </p:to>
                                    </p:set>
                                    <p:anim calcmode="lin" valueType="num">
                                      <p:cBhvr additive="base">
                                        <p:cTn id="218" dur="500" fill="hold"/>
                                        <p:tgtEl>
                                          <p:spTgt spid="93211"/>
                                        </p:tgtEl>
                                        <p:attrNameLst>
                                          <p:attrName>ppt_x</p:attrName>
                                        </p:attrNameLst>
                                      </p:cBhvr>
                                      <p:tavLst>
                                        <p:tav tm="0">
                                          <p:val>
                                            <p:strVal val="#ppt_x"/>
                                          </p:val>
                                        </p:tav>
                                        <p:tav tm="100000">
                                          <p:val>
                                            <p:strVal val="#ppt_x"/>
                                          </p:val>
                                        </p:tav>
                                      </p:tavLst>
                                    </p:anim>
                                    <p:anim calcmode="lin" valueType="num">
                                      <p:cBhvr additive="base">
                                        <p:cTn id="219" dur="500" fill="hold"/>
                                        <p:tgtEl>
                                          <p:spTgt spid="9321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16"/>
                                            </p:cond>
                                          </p:stCondLst>
                                          <p:endCondLst>
                                            <p:cond evt="onStopAudio" delay="0">
                                              <p:tgtEl>
                                                <p:sldTgt/>
                                              </p:tgtEl>
                                            </p:cond>
                                          </p:endCondLst>
                                        </p:cTn>
                                        <p:tgtEl>
                                          <p:sndTgt r:embed="rId6" name="cashreg.wav"/>
                                        </p:tgtEl>
                                      </p:cMediaNode>
                                    </p:audio>
                                  </p:subTnLst>
                                </p:cTn>
                              </p:par>
                              <p:par>
                                <p:cTn id="220" presetID="2" presetClass="exit" presetSubtype="4" fill="hold" grpId="1" nodeType="withEffect">
                                  <p:stCondLst>
                                    <p:cond delay="0"/>
                                  </p:stCondLst>
                                  <p:childTnLst>
                                    <p:anim calcmode="lin" valueType="num">
                                      <p:cBhvr additive="base">
                                        <p:cTn id="221" dur="500"/>
                                        <p:tgtEl>
                                          <p:spTgt spid="93207"/>
                                        </p:tgtEl>
                                        <p:attrNameLst>
                                          <p:attrName>ppt_x</p:attrName>
                                        </p:attrNameLst>
                                      </p:cBhvr>
                                      <p:tavLst>
                                        <p:tav tm="0">
                                          <p:val>
                                            <p:strVal val="ppt_x"/>
                                          </p:val>
                                        </p:tav>
                                        <p:tav tm="100000">
                                          <p:val>
                                            <p:strVal val="ppt_x"/>
                                          </p:val>
                                        </p:tav>
                                      </p:tavLst>
                                    </p:anim>
                                    <p:anim calcmode="lin" valueType="num">
                                      <p:cBhvr additive="base">
                                        <p:cTn id="222" dur="500"/>
                                        <p:tgtEl>
                                          <p:spTgt spid="93207"/>
                                        </p:tgtEl>
                                        <p:attrNameLst>
                                          <p:attrName>ppt_y</p:attrName>
                                        </p:attrNameLst>
                                      </p:cBhvr>
                                      <p:tavLst>
                                        <p:tav tm="0">
                                          <p:val>
                                            <p:strVal val="ppt_y"/>
                                          </p:val>
                                        </p:tav>
                                        <p:tav tm="100000">
                                          <p:val>
                                            <p:strVal val="1+ppt_h/2"/>
                                          </p:val>
                                        </p:tav>
                                      </p:tavLst>
                                    </p:anim>
                                    <p:set>
                                      <p:cBhvr>
                                        <p:cTn id="223" dur="1" fill="hold">
                                          <p:stCondLst>
                                            <p:cond delay="499"/>
                                          </p:stCondLst>
                                        </p:cTn>
                                        <p:tgtEl>
                                          <p:spTgt spid="932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13" grpId="0" animBg="1"/>
      <p:bldP spid="93187" grpId="0" animBg="1"/>
      <p:bldP spid="93189" grpId="0" animBg="1"/>
      <p:bldP spid="93190" grpId="0"/>
      <p:bldP spid="93191" grpId="0"/>
      <p:bldP spid="93192" grpId="0" animBg="1"/>
      <p:bldP spid="93192" grpId="1" animBg="1"/>
      <p:bldP spid="93193" grpId="0" animBg="1"/>
      <p:bldP spid="93194" grpId="0" animBg="1"/>
      <p:bldP spid="93195" grpId="0" animBg="1"/>
      <p:bldP spid="93196" grpId="0" animBg="1"/>
      <p:bldP spid="93197" grpId="0" animBg="1"/>
      <p:bldP spid="93198" grpId="0" animBg="1"/>
      <p:bldP spid="93199" grpId="0" animBg="1"/>
      <p:bldP spid="93200" grpId="0" animBg="1"/>
      <p:bldP spid="93201" grpId="0" animBg="1"/>
      <p:bldP spid="93201" grpId="1" animBg="1"/>
      <p:bldP spid="93202" grpId="0" animBg="1"/>
      <p:bldP spid="93202" grpId="1" animBg="1"/>
      <p:bldP spid="93203" grpId="0" animBg="1"/>
      <p:bldP spid="93203" grpId="1" animBg="1"/>
      <p:bldP spid="93203" grpId="2" animBg="1"/>
      <p:bldP spid="93204" grpId="0" animBg="1"/>
      <p:bldP spid="93204" grpId="1" animBg="1"/>
      <p:bldP spid="93205" grpId="0" animBg="1"/>
      <p:bldP spid="93206" grpId="0" animBg="1"/>
      <p:bldP spid="93207" grpId="0"/>
      <p:bldP spid="93207" grpId="1"/>
      <p:bldP spid="93208" grpId="0"/>
      <p:bldP spid="93208" grpId="1"/>
      <p:bldP spid="93209" grpId="0"/>
      <p:bldP spid="93210" grpId="0" animBg="1"/>
      <p:bldP spid="93210" grpId="1" animBg="1"/>
      <p:bldP spid="93211" grpId="0"/>
      <p:bldP spid="932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685800" y="1549400"/>
            <a:ext cx="7772400" cy="53086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chemeClr val="accent2"/>
                </a:solidFill>
              </a:rPr>
              <a:t>Charge</a:t>
            </a:r>
            <a:r>
              <a:rPr lang="en-US" altLang="en-US" sz="2400">
                <a:solidFill>
                  <a:schemeClr val="accent2"/>
                </a:solidFill>
              </a:rPr>
              <a:t> – the elementary charge </a:t>
            </a:r>
            <a:r>
              <a:rPr lang="en-US" altLang="en-US" sz="2400" i="1">
                <a:solidFill>
                  <a:schemeClr val="accent2"/>
                </a:solidFill>
              </a:rPr>
              <a:t>e</a:t>
            </a:r>
            <a:endParaRPr lang="en-US" altLang="en-US" sz="2400" i="1">
              <a:solidFill>
                <a:srgbClr val="000000"/>
              </a:solidFill>
              <a:cs typeface="Times New Roman" pitchFamily="18" charset="0"/>
            </a:endParaRPr>
          </a:p>
          <a:p>
            <a:pPr>
              <a:buFontTx/>
              <a:buNone/>
            </a:pPr>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Although we like to consider the charge                            of an electron -1 and the charge of a                            proton +1, it turns out the actual charge                              of each is given in terms of the </a:t>
            </a:r>
            <a:r>
              <a:rPr lang="en-US" altLang="en-US" sz="2400" b="1">
                <a:solidFill>
                  <a:srgbClr val="000000"/>
                </a:solidFill>
                <a:cs typeface="Times New Roman" pitchFamily="18" charset="0"/>
              </a:rPr>
              <a:t>elementary charge</a:t>
            </a:r>
            <a:r>
              <a:rPr lang="en-US" altLang="en-US" sz="2400">
                <a:solidFill>
                  <a:srgbClr val="000000"/>
                </a:solidFill>
                <a:cs typeface="Times New Roman" pitchFamily="18" charset="0"/>
              </a:rPr>
              <a:t> </a:t>
            </a:r>
            <a:r>
              <a:rPr lang="en-US" altLang="en-US" sz="2400" i="1">
                <a:solidFill>
                  <a:srgbClr val="000000"/>
                </a:solidFill>
                <a:cs typeface="Times New Roman" pitchFamily="18" charset="0"/>
              </a:rPr>
              <a:t>e</a:t>
            </a:r>
            <a:r>
              <a:rPr lang="en-US" altLang="en-US" sz="2400">
                <a:solidFill>
                  <a:srgbClr val="000000"/>
                </a:solidFill>
                <a:cs typeface="Times New Roman" pitchFamily="18" charset="0"/>
              </a:rPr>
              <a:t>.</a:t>
            </a:r>
          </a:p>
          <a:p>
            <a:pPr>
              <a:buFontTx/>
              <a:buNone/>
            </a:pPr>
            <a:endParaRPr lang="en-US" altLang="en-US" sz="2400">
              <a:solidFill>
                <a:srgbClr val="000000"/>
              </a:solidFill>
              <a:cs typeface="Times New Roman" pitchFamily="18" charset="0"/>
              <a:sym typeface="Symbol" pitchFamily="18" charset="2"/>
            </a:endParaRPr>
          </a:p>
          <a:p>
            <a:pPr>
              <a:buFontTx/>
              <a:buNone/>
            </a:pPr>
            <a:r>
              <a:rPr lang="en-US" altLang="en-US" sz="2400">
                <a:solidFill>
                  <a:srgbClr val="000000"/>
                </a:solidFill>
                <a:cs typeface="Times New Roman" pitchFamily="18" charset="0"/>
                <a:sym typeface="Symbol" pitchFamily="18" charset="2"/>
              </a:rPr>
              <a:t></a:t>
            </a:r>
            <a:r>
              <a:rPr lang="en-US" altLang="en-US" sz="2400"/>
              <a:t>Sir William Crookes used his cathode ray tube                  to demonstrate the electrons were negatively              charged.</a:t>
            </a:r>
          </a:p>
          <a:p>
            <a:pPr>
              <a:buFontTx/>
              <a:buNone/>
            </a:pPr>
            <a:r>
              <a:rPr lang="en-US" altLang="en-US" sz="2400">
                <a:solidFill>
                  <a:srgbClr val="000000"/>
                </a:solidFill>
                <a:cs typeface="Times New Roman" pitchFamily="18" charset="0"/>
                <a:sym typeface="Symbol" pitchFamily="18" charset="2"/>
              </a:rPr>
              <a:t></a:t>
            </a:r>
            <a:r>
              <a:rPr lang="en-US" altLang="en-US" sz="2400"/>
              <a:t>Physicists Robert Millikan and Harvey Fletcher performed the famous oil-drop experiment to           determine the actual value of the charge of an          electron in 1909.</a:t>
            </a:r>
          </a:p>
        </p:txBody>
      </p:sp>
      <p:sp>
        <p:nvSpPr>
          <p:cNvPr id="10243" name="Rectangle 4"/>
          <p:cNvSpPr>
            <a:spLocks noGrp="1" noChangeArrowheads="1"/>
          </p:cNvSpPr>
          <p:nvPr>
            <p:ph type="ctrTitle"/>
          </p:nvPr>
        </p:nvSpPr>
        <p:spPr>
          <a:xfrm>
            <a:off x="685800" y="533400"/>
            <a:ext cx="7772400" cy="896938"/>
          </a:xfrm>
          <a:noFill/>
        </p:spPr>
        <p:txBody>
          <a:bodyPr/>
          <a:lstStyle/>
          <a:p>
            <a:pPr algn="l"/>
            <a:r>
              <a:rPr lang="en-US" altLang="en-US" sz="2800" b="1" smtClean="0"/>
              <a:t>Topic 5: Electricity and magnetism</a:t>
            </a:r>
            <a:br>
              <a:rPr lang="en-US" altLang="en-US" sz="2800" b="1" smtClean="0"/>
            </a:br>
            <a:r>
              <a:rPr lang="en-US" altLang="en-US" sz="2800" smtClean="0">
                <a:solidFill>
                  <a:schemeClr val="tx1"/>
                </a:solidFill>
              </a:rPr>
              <a:t>5.1 – Electric fields</a:t>
            </a:r>
          </a:p>
        </p:txBody>
      </p:sp>
      <p:grpSp>
        <p:nvGrpSpPr>
          <p:cNvPr id="2" name="Group 44"/>
          <p:cNvGrpSpPr>
            <a:grpSpLocks/>
          </p:cNvGrpSpPr>
          <p:nvPr/>
        </p:nvGrpSpPr>
        <p:grpSpPr bwMode="auto">
          <a:xfrm>
            <a:off x="809625" y="3530600"/>
            <a:ext cx="7464425" cy="457200"/>
            <a:chOff x="510" y="2224"/>
            <a:chExt cx="4702" cy="288"/>
          </a:xfrm>
        </p:grpSpPr>
        <p:sp>
          <p:nvSpPr>
            <p:cNvPr id="10247" name="Rectangle 40"/>
            <p:cNvSpPr>
              <a:spLocks noChangeArrowheads="1"/>
            </p:cNvSpPr>
            <p:nvPr/>
          </p:nvSpPr>
          <p:spPr bwMode="auto">
            <a:xfrm>
              <a:off x="592" y="2237"/>
              <a:ext cx="2412"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pPr>
              <a:r>
                <a:rPr lang="en-US" altLang="en-US" sz="2400">
                  <a:sym typeface="Symbol" pitchFamily="18" charset="2"/>
                </a:rPr>
                <a:t>1</a:t>
              </a:r>
              <a:r>
                <a:rPr lang="en-US" altLang="en-US" sz="2400" i="1">
                  <a:sym typeface="Symbol" pitchFamily="18" charset="2"/>
                </a:rPr>
                <a:t>e</a:t>
              </a:r>
              <a:r>
                <a:rPr lang="en-US" altLang="en-US" sz="2400">
                  <a:sym typeface="Symbol" pitchFamily="18" charset="2"/>
                </a:rPr>
                <a:t> = 1.6010</a:t>
              </a:r>
              <a:r>
                <a:rPr lang="en-US" altLang="en-US" sz="2400" baseline="30000">
                  <a:sym typeface="Symbol" pitchFamily="18" charset="2"/>
                </a:rPr>
                <a:t>-19</a:t>
              </a:r>
              <a:r>
                <a:rPr lang="en-US" altLang="en-US" sz="2400">
                  <a:sym typeface="Symbol" pitchFamily="18" charset="2"/>
                </a:rPr>
                <a:t> C</a:t>
              </a:r>
              <a:endParaRPr lang="en-US" altLang="en-US" sz="2400">
                <a:cs typeface="Courier New" pitchFamily="49" charset="0"/>
                <a:sym typeface="Symbol" pitchFamily="18" charset="2"/>
              </a:endParaRPr>
            </a:p>
          </p:txBody>
        </p:sp>
        <p:sp>
          <p:nvSpPr>
            <p:cNvPr id="10248" name="Text Box 41"/>
            <p:cNvSpPr txBox="1">
              <a:spLocks noChangeArrowheads="1"/>
            </p:cNvSpPr>
            <p:nvPr/>
          </p:nvSpPr>
          <p:spPr bwMode="auto">
            <a:xfrm>
              <a:off x="3089" y="2224"/>
              <a:ext cx="2123" cy="2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the elementary charge</a:t>
              </a:r>
            </a:p>
          </p:txBody>
        </p:sp>
        <p:sp>
          <p:nvSpPr>
            <p:cNvPr id="10249" name="Rectangle 42"/>
            <p:cNvSpPr>
              <a:spLocks noChangeArrowheads="1"/>
            </p:cNvSpPr>
            <p:nvPr/>
          </p:nvSpPr>
          <p:spPr bwMode="auto">
            <a:xfrm>
              <a:off x="510" y="2226"/>
              <a:ext cx="4701" cy="28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pic>
        <p:nvPicPr>
          <p:cNvPr id="179246" name="Picture 46" descr="File:Millikan.jpg">
            <a:hlinkClick r:id="rId5"/>
          </p:cNvPr>
          <p:cNvPicPr>
            <a:picLocks noChangeAspect="1" noChangeArrowheads="1"/>
          </p:cNvPicPr>
          <p:nvPr/>
        </p:nvPicPr>
        <p:blipFill>
          <a:blip r:embed="rId6"/>
          <a:srcRect/>
          <a:stretch>
            <a:fillRect/>
          </a:stretch>
        </p:blipFill>
        <p:spPr bwMode="auto">
          <a:xfrm>
            <a:off x="7345363" y="4152900"/>
            <a:ext cx="1611312" cy="2279650"/>
          </a:xfrm>
          <a:prstGeom prst="rect">
            <a:avLst/>
          </a:prstGeom>
          <a:ln>
            <a:noFill/>
          </a:ln>
          <a:effectLst>
            <a:outerShdw blurRad="292100" dist="139700" dir="2700000" algn="tl" rotWithShape="0">
              <a:srgbClr val="333333">
                <a:alpha val="65000"/>
              </a:srgbClr>
            </a:outerShdw>
          </a:effectLst>
        </p:spPr>
      </p:pic>
      <p:pic>
        <p:nvPicPr>
          <p:cNvPr id="179248" name="Picture 48" descr="File:Crookes tube-in use-lateral view-standing cross prPNr°11.jpg">
            <a:hlinkClick r:id="rId7"/>
          </p:cNvPr>
          <p:cNvPicPr>
            <a:picLocks noChangeAspect="1" noChangeArrowheads="1"/>
          </p:cNvPicPr>
          <p:nvPr/>
        </p:nvPicPr>
        <p:blipFill>
          <a:blip r:embed="rId8"/>
          <a:srcRect/>
          <a:stretch>
            <a:fillRect/>
          </a:stretch>
        </p:blipFill>
        <p:spPr bwMode="auto">
          <a:xfrm>
            <a:off x="6426200" y="1117600"/>
            <a:ext cx="2538413" cy="190341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9202">
                                            <p:txEl>
                                              <p:pRg st="1" end="1"/>
                                            </p:txEl>
                                          </p:spTgt>
                                        </p:tgtEl>
                                        <p:attrNameLst>
                                          <p:attrName>style.visibility</p:attrName>
                                        </p:attrNameLst>
                                      </p:cBhvr>
                                      <p:to>
                                        <p:strVal val="visible"/>
                                      </p:to>
                                    </p:set>
                                    <p:anim calcmode="lin" valueType="num">
                                      <p:cBhvr additive="base">
                                        <p:cTn id="7" dur="500" fill="hold"/>
                                        <p:tgtEl>
                                          <p:spTgt spid="17920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92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79202">
                                            <p:txEl>
                                              <p:pRg st="3" end="3"/>
                                            </p:txEl>
                                          </p:spTgt>
                                        </p:tgtEl>
                                        <p:attrNameLst>
                                          <p:attrName>style.visibility</p:attrName>
                                        </p:attrNameLst>
                                      </p:cBhvr>
                                      <p:to>
                                        <p:strVal val="visible"/>
                                      </p:to>
                                    </p:set>
                                    <p:anim calcmode="lin" valueType="num">
                                      <p:cBhvr additive="base">
                                        <p:cTn id="20" dur="500" fill="hold"/>
                                        <p:tgtEl>
                                          <p:spTgt spid="179202">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792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par>
                                <p:cTn id="22" presetID="10" presetClass="entr" presetSubtype="0" fill="hold" nodeType="withEffect">
                                  <p:stCondLst>
                                    <p:cond delay="0"/>
                                  </p:stCondLst>
                                  <p:childTnLst>
                                    <p:set>
                                      <p:cBhvr>
                                        <p:cTn id="23" dur="1" fill="hold">
                                          <p:stCondLst>
                                            <p:cond delay="0"/>
                                          </p:stCondLst>
                                        </p:cTn>
                                        <p:tgtEl>
                                          <p:spTgt spid="179248"/>
                                        </p:tgtEl>
                                        <p:attrNameLst>
                                          <p:attrName>style.visibility</p:attrName>
                                        </p:attrNameLst>
                                      </p:cBhvr>
                                      <p:to>
                                        <p:strVal val="visible"/>
                                      </p:to>
                                    </p:set>
                                    <p:animEffect transition="in" filter="fade">
                                      <p:cBhvr>
                                        <p:cTn id="24" dur="2000"/>
                                        <p:tgtEl>
                                          <p:spTgt spid="17924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79202">
                                            <p:txEl>
                                              <p:pRg st="4" end="4"/>
                                            </p:txEl>
                                          </p:spTgt>
                                        </p:tgtEl>
                                        <p:attrNameLst>
                                          <p:attrName>style.visibility</p:attrName>
                                        </p:attrNameLst>
                                      </p:cBhvr>
                                      <p:to>
                                        <p:strVal val="visible"/>
                                      </p:to>
                                    </p:set>
                                    <p:anim calcmode="lin" valueType="num">
                                      <p:cBhvr additive="base">
                                        <p:cTn id="29" dur="500" fill="hold"/>
                                        <p:tgtEl>
                                          <p:spTgt spid="17920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92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par>
                                <p:cTn id="31" presetID="10" presetClass="entr" presetSubtype="0" fill="hold" nodeType="withEffect">
                                  <p:stCondLst>
                                    <p:cond delay="0"/>
                                  </p:stCondLst>
                                  <p:childTnLst>
                                    <p:set>
                                      <p:cBhvr>
                                        <p:cTn id="32" dur="1" fill="hold">
                                          <p:stCondLst>
                                            <p:cond delay="0"/>
                                          </p:stCondLst>
                                        </p:cTn>
                                        <p:tgtEl>
                                          <p:spTgt spid="179246"/>
                                        </p:tgtEl>
                                        <p:attrNameLst>
                                          <p:attrName>style.visibility</p:attrName>
                                        </p:attrNameLst>
                                      </p:cBhvr>
                                      <p:to>
                                        <p:strVal val="visible"/>
                                      </p:to>
                                    </p:set>
                                    <p:animEffect transition="in" filter="fade">
                                      <p:cBhvr>
                                        <p:cTn id="33" dur="2000"/>
                                        <p:tgtEl>
                                          <p:spTgt spid="179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8754</TotalTime>
  <Words>6172</Words>
  <Application>Microsoft Office PowerPoint</Application>
  <PresentationFormat>On-screen Show (4:3)</PresentationFormat>
  <Paragraphs>713</Paragraphs>
  <Slides>67</Slides>
  <Notes>67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67</vt:i4>
      </vt:variant>
    </vt:vector>
  </HeadingPairs>
  <TitlesOfParts>
    <vt:vector size="73" baseType="lpstr">
      <vt:lpstr>Arial</vt:lpstr>
      <vt:lpstr>Calibri</vt:lpstr>
      <vt:lpstr>Courier New</vt:lpstr>
      <vt:lpstr>Symbol</vt:lpstr>
      <vt:lpstr>Times New Roman</vt:lpstr>
      <vt:lpstr>Default Design</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PowerPoint Presentation</vt:lpstr>
      <vt:lpstr>PowerPoint Presentation</vt:lpstr>
      <vt:lpstr>PowerPoint Presentation</vt:lpstr>
      <vt:lpstr>PowerPoint Presentation</vt:lpstr>
      <vt:lpstr>PowerPoint Presentation</vt:lpstr>
      <vt:lpstr>PowerPoint Presentation</vt:lpstr>
    </vt:vector>
  </TitlesOfParts>
  <Company>Bay View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Jawad Ahmad</cp:lastModifiedBy>
  <cp:revision>730</cp:revision>
  <dcterms:created xsi:type="dcterms:W3CDTF">2006-01-31T23:43:34Z</dcterms:created>
  <dcterms:modified xsi:type="dcterms:W3CDTF">2016-06-26T06:35:14Z</dcterms:modified>
</cp:coreProperties>
</file>