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65" r:id="rId2"/>
    <p:sldId id="347" r:id="rId3"/>
    <p:sldId id="348" r:id="rId4"/>
    <p:sldId id="349" r:id="rId5"/>
    <p:sldId id="350" r:id="rId6"/>
    <p:sldId id="351" r:id="rId7"/>
    <p:sldId id="352" r:id="rId8"/>
    <p:sldId id="294" r:id="rId9"/>
    <p:sldId id="295" r:id="rId10"/>
    <p:sldId id="296" r:id="rId11"/>
    <p:sldId id="297" r:id="rId12"/>
    <p:sldId id="298" r:id="rId13"/>
    <p:sldId id="299" r:id="rId14"/>
    <p:sldId id="300" r:id="rId15"/>
    <p:sldId id="307" r:id="rId16"/>
    <p:sldId id="308" r:id="rId17"/>
    <p:sldId id="309" r:id="rId18"/>
    <p:sldId id="310" r:id="rId19"/>
    <p:sldId id="311" r:id="rId20"/>
    <p:sldId id="312" r:id="rId21"/>
    <p:sldId id="313" r:id="rId22"/>
    <p:sldId id="314" r:id="rId23"/>
    <p:sldId id="315" r:id="rId24"/>
    <p:sldId id="301" r:id="rId25"/>
    <p:sldId id="302" r:id="rId26"/>
    <p:sldId id="303" r:id="rId27"/>
    <p:sldId id="316" r:id="rId28"/>
    <p:sldId id="306" r:id="rId29"/>
    <p:sldId id="318" r:id="rId30"/>
    <p:sldId id="319" r:id="rId31"/>
    <p:sldId id="320" r:id="rId32"/>
    <p:sldId id="321" r:id="rId33"/>
    <p:sldId id="317" r:id="rId34"/>
    <p:sldId id="322" r:id="rId35"/>
    <p:sldId id="323" r:id="rId36"/>
    <p:sldId id="324" r:id="rId37"/>
    <p:sldId id="325" r:id="rId38"/>
    <p:sldId id="353" r:id="rId39"/>
    <p:sldId id="354" r:id="rId40"/>
    <p:sldId id="326" r:id="rId41"/>
    <p:sldId id="290" r:id="rId42"/>
    <p:sldId id="328" r:id="rId43"/>
    <p:sldId id="329" r:id="rId44"/>
    <p:sldId id="330" r:id="rId45"/>
    <p:sldId id="331" r:id="rId46"/>
    <p:sldId id="332" r:id="rId47"/>
    <p:sldId id="333" r:id="rId48"/>
    <p:sldId id="334" r:id="rId49"/>
    <p:sldId id="345" r:id="rId50"/>
    <p:sldId id="346" r:id="rId51"/>
    <p:sldId id="336" r:id="rId52"/>
    <p:sldId id="337" r:id="rId53"/>
    <p:sldId id="338" r:id="rId54"/>
    <p:sldId id="339" r:id="rId55"/>
    <p:sldId id="340" r:id="rId56"/>
    <p:sldId id="291" r:id="rId57"/>
    <p:sldId id="335" r:id="rId58"/>
    <p:sldId id="341" r:id="rId59"/>
    <p:sldId id="342" r:id="rId60"/>
    <p:sldId id="343" r:id="rId61"/>
    <p:sldId id="344"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66FF33"/>
    <a:srgbClr val="CCFFCC"/>
    <a:srgbClr val="66FFFF"/>
    <a:srgbClr val="FF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33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583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5A61992-DBB8-4B6D-8852-0DFD62EE9479}" type="slidenum">
              <a:rPr lang="en-US" altLang="en-US"/>
              <a:pPr>
                <a:defRPr/>
              </a:pPr>
              <a:t>‹#›</a:t>
            </a:fld>
            <a:endParaRPr lang="en-US" altLang="en-US"/>
          </a:p>
        </p:txBody>
      </p:sp>
    </p:spTree>
    <p:extLst>
      <p:ext uri="{BB962C8B-B14F-4D97-AF65-F5344CB8AC3E}">
        <p14:creationId xmlns:p14="http://schemas.microsoft.com/office/powerpoint/2010/main" val="4041678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C9CE1B8-25B7-44E7-9B6C-1491B1A2BF88}" type="slidenum">
              <a:rPr lang="en-US" altLang="en-US" sz="1200">
                <a:latin typeface="Arial" charset="0"/>
              </a:rPr>
              <a:pPr eaLnBrk="1" hangingPunct="1"/>
              <a:t>1</a:t>
            </a:fld>
            <a:endParaRPr lang="en-US" altLang="en-US" sz="1200">
              <a:latin typeface="Arial"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B1851E-E609-46BB-A29A-3A862BD53717}" type="slidenum">
              <a:rPr lang="en-US" altLang="en-US" sz="1200">
                <a:latin typeface="Arial" charset="0"/>
              </a:rPr>
              <a:pPr eaLnBrk="1" hangingPunct="1"/>
              <a:t>10</a:t>
            </a:fld>
            <a:endParaRPr lang="en-US" altLang="en-US" sz="1200">
              <a:latin typeface="Arial"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296123A2-C095-49F9-8774-BAAAF99D5210}" type="slidenum">
              <a:rPr lang="en-US" altLang="en-US" sz="1200">
                <a:latin typeface="Arial" charset="0"/>
              </a:rPr>
              <a:pPr eaLnBrk="1" hangingPunct="1"/>
              <a:t>11</a:t>
            </a:fld>
            <a:endParaRPr lang="en-US" altLang="en-US" sz="1200">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927D18B-3AA3-4191-9EB6-C25C86AFD3F1}" type="slidenum">
              <a:rPr lang="en-US" altLang="en-US" sz="1200">
                <a:latin typeface="Arial" charset="0"/>
              </a:rPr>
              <a:pPr eaLnBrk="1" hangingPunct="1"/>
              <a:t>12</a:t>
            </a:fld>
            <a:endParaRPr lang="en-US" altLang="en-US" sz="1200">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BBA844F-F0DB-4CFA-AC19-3CA18921CDF0}" type="slidenum">
              <a:rPr lang="en-US" altLang="en-US" sz="1200">
                <a:latin typeface="Arial" charset="0"/>
              </a:rPr>
              <a:pPr eaLnBrk="1" hangingPunct="1"/>
              <a:t>13</a:t>
            </a:fld>
            <a:endParaRPr lang="en-US" altLang="en-US" sz="120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71C59D2-5494-432A-BC1F-25B97FBB3315}" type="slidenum">
              <a:rPr lang="en-US" altLang="en-US" sz="1200">
                <a:latin typeface="Arial" charset="0"/>
              </a:rPr>
              <a:pPr eaLnBrk="1" hangingPunct="1"/>
              <a:t>14</a:t>
            </a:fld>
            <a:endParaRPr lang="en-US" altLang="en-US" sz="1200">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4B2D78-0C91-4F6F-9DCC-A9843B20DBC5}" type="slidenum">
              <a:rPr lang="en-US" altLang="en-US" sz="1200">
                <a:latin typeface="Arial" charset="0"/>
              </a:rPr>
              <a:pPr eaLnBrk="1" hangingPunct="1"/>
              <a:t>15</a:t>
            </a:fld>
            <a:endParaRPr lang="en-US" altLang="en-US" sz="1200">
              <a:latin typeface="Arial"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35370EFF-F1FB-4A08-9D58-6CC145BBD5F7}" type="slidenum">
              <a:rPr lang="en-US" altLang="en-US" sz="1200">
                <a:latin typeface="Arial" charset="0"/>
              </a:rPr>
              <a:pPr eaLnBrk="1" hangingPunct="1"/>
              <a:t>16</a:t>
            </a:fld>
            <a:endParaRPr lang="en-US" altLang="en-US" sz="1200">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87CED23-76C2-4D0F-B4CA-E9F61229F28B}" type="slidenum">
              <a:rPr lang="en-US" altLang="en-US" sz="1200">
                <a:latin typeface="Arial" charset="0"/>
              </a:rPr>
              <a:pPr eaLnBrk="1" hangingPunct="1"/>
              <a:t>17</a:t>
            </a:fld>
            <a:endParaRPr lang="en-US" altLang="en-US" sz="1200">
              <a:latin typeface="Arial"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D3CB588-BCC7-4A44-9309-95106B748E97}" type="slidenum">
              <a:rPr lang="en-US" altLang="en-US" sz="1200">
                <a:latin typeface="Arial" charset="0"/>
              </a:rPr>
              <a:pPr eaLnBrk="1" hangingPunct="1"/>
              <a:t>18</a:t>
            </a:fld>
            <a:endParaRPr lang="en-US" altLang="en-US" sz="1200">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62503A6-C1A0-4217-9995-F4FE4D72E1A3}" type="slidenum">
              <a:rPr lang="en-US" altLang="en-US" sz="1200">
                <a:latin typeface="Arial" charset="0"/>
              </a:rPr>
              <a:pPr eaLnBrk="1" hangingPunct="1"/>
              <a:t>19</a:t>
            </a:fld>
            <a:endParaRPr lang="en-US" altLang="en-US" sz="120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8FD5E8F-91C5-4341-927E-DCBC8C0BF087}" type="slidenum">
              <a:rPr lang="en-US" altLang="en-US" sz="1200">
                <a:latin typeface="Arial" charset="0"/>
              </a:rPr>
              <a:pPr algn="r" eaLnBrk="1" hangingPunct="1"/>
              <a:t>2</a:t>
            </a:fld>
            <a:endParaRPr lang="en-US" altLang="en-US" sz="1200">
              <a:latin typeface="Arial"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A573A3A-46EB-4A8E-9E9C-21AC5412B7A2}" type="slidenum">
              <a:rPr lang="en-US" altLang="en-US" sz="1200">
                <a:latin typeface="Arial" charset="0"/>
              </a:rPr>
              <a:pPr eaLnBrk="1" hangingPunct="1"/>
              <a:t>20</a:t>
            </a:fld>
            <a:endParaRPr lang="en-US" altLang="en-US" sz="120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095DFC1-0FB0-463F-8D36-90E00E78591E}" type="slidenum">
              <a:rPr lang="en-US" altLang="en-US" sz="1200">
                <a:latin typeface="Arial" charset="0"/>
              </a:rPr>
              <a:pPr eaLnBrk="1" hangingPunct="1"/>
              <a:t>21</a:t>
            </a:fld>
            <a:endParaRPr lang="en-US" altLang="en-US" sz="1200">
              <a:latin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F289491-9CF3-4A48-82F5-376F1E7B5785}" type="slidenum">
              <a:rPr lang="en-US" altLang="en-US" sz="1200">
                <a:latin typeface="Arial" charset="0"/>
              </a:rPr>
              <a:pPr eaLnBrk="1" hangingPunct="1"/>
              <a:t>22</a:t>
            </a:fld>
            <a:endParaRPr lang="en-US" altLang="en-US" sz="1200">
              <a:latin typeface="Arial"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3AE8D870-CC61-46AA-B7F5-88C9685C5FAC}" type="slidenum">
              <a:rPr lang="en-US" altLang="en-US" sz="1200">
                <a:latin typeface="Arial" charset="0"/>
              </a:rPr>
              <a:pPr eaLnBrk="1" hangingPunct="1"/>
              <a:t>23</a:t>
            </a:fld>
            <a:endParaRPr lang="en-US" altLang="en-US" sz="1200">
              <a:latin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0DFE8C5-3C8B-42E9-A254-6E7D3907EF60}" type="slidenum">
              <a:rPr lang="en-US" altLang="en-US" sz="1200">
                <a:latin typeface="Arial" charset="0"/>
              </a:rPr>
              <a:pPr eaLnBrk="1" hangingPunct="1"/>
              <a:t>24</a:t>
            </a:fld>
            <a:endParaRPr lang="en-US" altLang="en-US" sz="1200">
              <a:latin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46A0D51-1F96-4916-9448-80BC14138722}" type="slidenum">
              <a:rPr lang="en-US" altLang="en-US" sz="1200">
                <a:latin typeface="Arial" charset="0"/>
              </a:rPr>
              <a:pPr eaLnBrk="1" hangingPunct="1"/>
              <a:t>25</a:t>
            </a:fld>
            <a:endParaRPr lang="en-US" altLang="en-US" sz="1200">
              <a:latin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CA988A9-8336-4ED0-83BC-E236AA84B70D}" type="slidenum">
              <a:rPr lang="en-US" altLang="en-US" sz="1200">
                <a:latin typeface="Arial" charset="0"/>
              </a:rPr>
              <a:pPr eaLnBrk="1" hangingPunct="1"/>
              <a:t>26</a:t>
            </a:fld>
            <a:endParaRPr lang="en-US" altLang="en-US" sz="1200">
              <a:latin typeface="Arial"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046B01-87FB-41F6-9418-8156F828128D}" type="slidenum">
              <a:rPr lang="en-US" altLang="en-US" sz="1200">
                <a:latin typeface="Arial" charset="0"/>
              </a:rPr>
              <a:pPr eaLnBrk="1" hangingPunct="1"/>
              <a:t>27</a:t>
            </a:fld>
            <a:endParaRPr lang="en-US" altLang="en-US" sz="1200">
              <a:latin typeface="Arial"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F17F041-5E26-49BC-99C1-99CB9EAABE90}" type="slidenum">
              <a:rPr lang="en-US" altLang="en-US" sz="1200">
                <a:latin typeface="Arial" charset="0"/>
              </a:rPr>
              <a:pPr eaLnBrk="1" hangingPunct="1"/>
              <a:t>28</a:t>
            </a:fld>
            <a:endParaRPr lang="en-US" altLang="en-US" sz="1200">
              <a:latin typeface="Arial"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3058E24-C75D-4496-BA99-60F9349EBD5C}" type="slidenum">
              <a:rPr lang="en-US" altLang="en-US" sz="1200">
                <a:latin typeface="Arial" charset="0"/>
              </a:rPr>
              <a:pPr eaLnBrk="1" hangingPunct="1"/>
              <a:t>29</a:t>
            </a:fld>
            <a:endParaRPr lang="en-US" altLang="en-US" sz="1200">
              <a:latin typeface="Arial"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1254344-0965-4570-83D1-4E099C4E78F1}" type="slidenum">
              <a:rPr lang="en-US" altLang="en-US" sz="1200">
                <a:latin typeface="Arial" charset="0"/>
              </a:rPr>
              <a:pPr algn="r" eaLnBrk="1" hangingPunct="1"/>
              <a:t>3</a:t>
            </a:fld>
            <a:endParaRPr lang="en-US" altLang="en-US" sz="1200">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01B086-3597-4D03-B0B0-A61F3B1AF7B1}" type="slidenum">
              <a:rPr lang="en-US" altLang="en-US" sz="1200">
                <a:latin typeface="Arial" charset="0"/>
              </a:rPr>
              <a:pPr eaLnBrk="1" hangingPunct="1"/>
              <a:t>30</a:t>
            </a:fld>
            <a:endParaRPr lang="en-US" altLang="en-US" sz="1200">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7E526BC-8731-4746-824C-E9C9EADFE9A7}" type="slidenum">
              <a:rPr lang="en-US" altLang="en-US" sz="1200">
                <a:latin typeface="Arial" charset="0"/>
              </a:rPr>
              <a:pPr eaLnBrk="1" hangingPunct="1"/>
              <a:t>31</a:t>
            </a:fld>
            <a:endParaRPr lang="en-US" altLang="en-US" sz="120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451644-DD9E-4304-AC68-08224E52426F}" type="slidenum">
              <a:rPr lang="en-US" altLang="en-US" sz="1200">
                <a:latin typeface="Arial" charset="0"/>
              </a:rPr>
              <a:pPr eaLnBrk="1" hangingPunct="1"/>
              <a:t>32</a:t>
            </a:fld>
            <a:endParaRPr lang="en-US" altLang="en-US" sz="120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78AE89-50B5-47CD-AC9A-EC75BBEC8D40}" type="slidenum">
              <a:rPr lang="en-US" altLang="en-US" sz="1200">
                <a:latin typeface="Arial" charset="0"/>
              </a:rPr>
              <a:pPr eaLnBrk="1" hangingPunct="1"/>
              <a:t>33</a:t>
            </a:fld>
            <a:endParaRPr lang="en-US" altLang="en-US" sz="120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FBBC965-A1FF-43F6-A7AC-76521638EB8B}" type="slidenum">
              <a:rPr lang="en-US" altLang="en-US" sz="1200">
                <a:latin typeface="Arial" charset="0"/>
              </a:rPr>
              <a:pPr eaLnBrk="1" hangingPunct="1"/>
              <a:t>34</a:t>
            </a:fld>
            <a:endParaRPr lang="en-US" altLang="en-US" sz="120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AB8C882-DDFD-4B8C-B39F-974C2DC67EDC}" type="slidenum">
              <a:rPr lang="en-US" altLang="en-US" sz="1200">
                <a:latin typeface="Arial" charset="0"/>
              </a:rPr>
              <a:pPr eaLnBrk="1" hangingPunct="1"/>
              <a:t>35</a:t>
            </a:fld>
            <a:endParaRPr lang="en-US" altLang="en-US" sz="120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AB7E2DB-B341-467A-9BF8-D2E0DE5CE0DE}" type="slidenum">
              <a:rPr lang="en-US" altLang="en-US" sz="1200">
                <a:latin typeface="Arial" charset="0"/>
              </a:rPr>
              <a:pPr eaLnBrk="1" hangingPunct="1"/>
              <a:t>36</a:t>
            </a:fld>
            <a:endParaRPr lang="en-US" altLang="en-US" sz="120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E21725-DE0D-4E60-BB85-1A3276714AF9}" type="slidenum">
              <a:rPr lang="en-US" altLang="en-US" sz="1200">
                <a:latin typeface="Arial" charset="0"/>
              </a:rPr>
              <a:pPr eaLnBrk="1" hangingPunct="1"/>
              <a:t>37</a:t>
            </a:fld>
            <a:endParaRPr lang="en-US" altLang="en-US" sz="120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852AF5D-54AD-4EAD-9B19-74988D4CB4DC}" type="slidenum">
              <a:rPr lang="en-US" altLang="en-US" sz="1200">
                <a:latin typeface="Arial" charset="0"/>
              </a:rPr>
              <a:pPr algn="r" eaLnBrk="1" hangingPunct="1"/>
              <a:t>38</a:t>
            </a:fld>
            <a:endParaRPr lang="en-US" altLang="en-US" sz="1200">
              <a:latin typeface="Arial"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1EF5ADE-CA06-4C4E-A6C6-94F25A8E4B4E}" type="slidenum">
              <a:rPr lang="en-US" altLang="en-US" sz="1200">
                <a:latin typeface="Arial" charset="0"/>
              </a:rPr>
              <a:pPr algn="r" eaLnBrk="1" hangingPunct="1"/>
              <a:t>39</a:t>
            </a:fld>
            <a:endParaRPr lang="en-US" altLang="en-US" sz="1200">
              <a:latin typeface="Arial"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C5BD279B-7443-4B24-A5D4-B91770B1A046}" type="slidenum">
              <a:rPr lang="en-US" altLang="en-US" sz="1200">
                <a:latin typeface="Arial" charset="0"/>
              </a:rPr>
              <a:pPr algn="r" eaLnBrk="1" hangingPunct="1"/>
              <a:t>4</a:t>
            </a:fld>
            <a:endParaRPr lang="en-US" altLang="en-US" sz="1200">
              <a:latin typeface="Arial"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403748-A29C-4D9E-B543-6E7B3A04AD82}" type="slidenum">
              <a:rPr lang="en-US" altLang="en-US" sz="1200">
                <a:latin typeface="Arial" charset="0"/>
              </a:rPr>
              <a:pPr eaLnBrk="1" hangingPunct="1"/>
              <a:t>40</a:t>
            </a:fld>
            <a:endParaRPr lang="en-US" altLang="en-US" sz="120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A3308DE-3A16-4AE5-823E-797AFA02327E}" type="slidenum">
              <a:rPr lang="en-US" altLang="en-US" sz="1200">
                <a:latin typeface="Arial" charset="0"/>
              </a:rPr>
              <a:pPr eaLnBrk="1" hangingPunct="1"/>
              <a:t>41</a:t>
            </a:fld>
            <a:endParaRPr lang="en-US" altLang="en-US" sz="120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EE908A6-09B7-4F52-A06C-ADD1F8F4B4F5}" type="slidenum">
              <a:rPr lang="en-US" altLang="en-US" sz="1200">
                <a:latin typeface="Arial" charset="0"/>
              </a:rPr>
              <a:pPr eaLnBrk="1" hangingPunct="1"/>
              <a:t>42</a:t>
            </a:fld>
            <a:endParaRPr lang="en-US" altLang="en-US" sz="120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D37F31-75F7-4D8B-A9FA-D3D135BC2FB0}" type="slidenum">
              <a:rPr lang="en-US" altLang="en-US" sz="1200">
                <a:latin typeface="Arial" charset="0"/>
              </a:rPr>
              <a:pPr eaLnBrk="1" hangingPunct="1"/>
              <a:t>43</a:t>
            </a:fld>
            <a:endParaRPr lang="en-US" altLang="en-US" sz="120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5B49E8-6AC5-4C42-8C25-864D50469F3F}" type="slidenum">
              <a:rPr lang="en-US" altLang="en-US" sz="1200">
                <a:latin typeface="Arial" charset="0"/>
              </a:rPr>
              <a:pPr eaLnBrk="1" hangingPunct="1"/>
              <a:t>44</a:t>
            </a:fld>
            <a:endParaRPr lang="en-US" altLang="en-US" sz="120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687E552-AAB6-45A2-A9E6-9A18ED039B56}" type="slidenum">
              <a:rPr lang="en-US" altLang="en-US" sz="1200">
                <a:latin typeface="Arial" charset="0"/>
              </a:rPr>
              <a:pPr eaLnBrk="1" hangingPunct="1"/>
              <a:t>45</a:t>
            </a:fld>
            <a:endParaRPr lang="en-US" altLang="en-US" sz="120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E223D2B-A12F-4B09-9442-58A0D4DDFD98}" type="slidenum">
              <a:rPr lang="en-US" altLang="en-US" sz="1200">
                <a:latin typeface="Arial" charset="0"/>
              </a:rPr>
              <a:pPr eaLnBrk="1" hangingPunct="1"/>
              <a:t>46</a:t>
            </a:fld>
            <a:endParaRPr lang="en-US" altLang="en-US" sz="1200">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21D14F-E5E1-4583-B57D-EBC0C015BE1A}" type="slidenum">
              <a:rPr lang="en-US" altLang="en-US" sz="1200">
                <a:latin typeface="Arial" charset="0"/>
              </a:rPr>
              <a:pPr eaLnBrk="1" hangingPunct="1"/>
              <a:t>47</a:t>
            </a:fld>
            <a:endParaRPr lang="en-US" altLang="en-US" sz="1200">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369DF3E-535D-45DF-A313-01A15FC5E709}" type="slidenum">
              <a:rPr lang="en-US" altLang="en-US" sz="1200">
                <a:latin typeface="Arial" charset="0"/>
              </a:rPr>
              <a:pPr eaLnBrk="1" hangingPunct="1"/>
              <a:t>48</a:t>
            </a:fld>
            <a:endParaRPr lang="en-US" altLang="en-US" sz="1200">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2D8CB6-7759-4634-BD16-E160511A56A1}" type="slidenum">
              <a:rPr lang="en-US" altLang="en-US" sz="1200">
                <a:latin typeface="Arial" charset="0"/>
              </a:rPr>
              <a:pPr eaLnBrk="1" hangingPunct="1"/>
              <a:t>49</a:t>
            </a:fld>
            <a:endParaRPr lang="en-US" altLang="en-US" sz="1200">
              <a:latin typeface="Arial"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E1826905-7C2F-4B23-86D1-216C3148F523}" type="slidenum">
              <a:rPr lang="en-US" altLang="en-US" sz="1200">
                <a:latin typeface="Arial" charset="0"/>
              </a:rPr>
              <a:pPr algn="r" eaLnBrk="1" hangingPunct="1"/>
              <a:t>5</a:t>
            </a:fld>
            <a:endParaRPr lang="en-US" altLang="en-US" sz="1200">
              <a:latin typeface="Arial"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5FADE0D-0120-4292-B962-E3BF41713E5D}" type="slidenum">
              <a:rPr lang="en-US" altLang="en-US" sz="1200">
                <a:latin typeface="Arial" charset="0"/>
              </a:rPr>
              <a:pPr eaLnBrk="1" hangingPunct="1"/>
              <a:t>50</a:t>
            </a:fld>
            <a:endParaRPr lang="en-US" altLang="en-US" sz="120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0CAFE9-78A0-4F4C-9406-A569EC8014F3}" type="slidenum">
              <a:rPr lang="en-US" altLang="en-US" sz="1200">
                <a:latin typeface="Arial" charset="0"/>
              </a:rPr>
              <a:pPr eaLnBrk="1" hangingPunct="1"/>
              <a:t>51</a:t>
            </a:fld>
            <a:endParaRPr lang="en-US" altLang="en-US" sz="1200">
              <a:latin typeface="Arial"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3BE7B53-AAF0-49E7-840D-46E244497D5B}" type="slidenum">
              <a:rPr lang="en-US" altLang="en-US" sz="1200">
                <a:latin typeface="Arial" charset="0"/>
              </a:rPr>
              <a:pPr eaLnBrk="1" hangingPunct="1"/>
              <a:t>52</a:t>
            </a:fld>
            <a:endParaRPr lang="en-US" altLang="en-US" sz="120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F026C1F-7F37-4429-B399-FF9289F451BB}" type="slidenum">
              <a:rPr lang="en-US" altLang="en-US" sz="1200">
                <a:latin typeface="Arial" charset="0"/>
              </a:rPr>
              <a:pPr eaLnBrk="1" hangingPunct="1"/>
              <a:t>53</a:t>
            </a:fld>
            <a:endParaRPr lang="en-US" altLang="en-US" sz="1200">
              <a:latin typeface="Arial"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C19F39-047A-4F67-B108-933152E2EF44}" type="slidenum">
              <a:rPr lang="en-US" altLang="en-US" sz="1200">
                <a:latin typeface="Arial" charset="0"/>
              </a:rPr>
              <a:pPr eaLnBrk="1" hangingPunct="1"/>
              <a:t>54</a:t>
            </a:fld>
            <a:endParaRPr lang="en-US" altLang="en-US" sz="1200">
              <a:latin typeface="Arial"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09F20D1-0189-4223-BD21-455C2B34F536}" type="slidenum">
              <a:rPr lang="en-US" altLang="en-US" sz="1200">
                <a:latin typeface="Arial" charset="0"/>
              </a:rPr>
              <a:pPr eaLnBrk="1" hangingPunct="1"/>
              <a:t>55</a:t>
            </a:fld>
            <a:endParaRPr lang="en-US" altLang="en-US" sz="1200">
              <a:latin typeface="Arial"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CB304D-C45A-4F68-8492-11AB55F6FAC1}" type="slidenum">
              <a:rPr lang="en-US" altLang="en-US" sz="1200">
                <a:latin typeface="Arial" charset="0"/>
              </a:rPr>
              <a:pPr eaLnBrk="1" hangingPunct="1"/>
              <a:t>56</a:t>
            </a:fld>
            <a:endParaRPr lang="en-US" altLang="en-US" sz="1200">
              <a:latin typeface="Arial"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2EE060-2BD6-463B-8610-E3FE5EE085A4}" type="slidenum">
              <a:rPr lang="en-US" altLang="en-US" sz="1200">
                <a:latin typeface="Arial" charset="0"/>
              </a:rPr>
              <a:pPr eaLnBrk="1" hangingPunct="1"/>
              <a:t>57</a:t>
            </a:fld>
            <a:endParaRPr lang="en-US" altLang="en-US" sz="1200">
              <a:latin typeface="Arial"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9F54ADD-205C-4123-998B-6DAD7100BA56}" type="slidenum">
              <a:rPr lang="en-US" altLang="en-US" sz="1200">
                <a:latin typeface="Arial" charset="0"/>
              </a:rPr>
              <a:pPr eaLnBrk="1" hangingPunct="1"/>
              <a:t>58</a:t>
            </a:fld>
            <a:endParaRPr lang="en-US" altLang="en-US" sz="1200">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30F698-D29F-4561-AABF-C5F7F78E4833}" type="slidenum">
              <a:rPr lang="en-US" altLang="en-US" sz="1200">
                <a:latin typeface="Arial" charset="0"/>
              </a:rPr>
              <a:pPr eaLnBrk="1" hangingPunct="1"/>
              <a:t>59</a:t>
            </a:fld>
            <a:endParaRPr lang="en-US" altLang="en-US" sz="1200">
              <a:latin typeface="Arial"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BC253AC-AFCD-47C0-AD78-8238CBC62169}" type="slidenum">
              <a:rPr lang="en-US" altLang="en-US" sz="1200">
                <a:latin typeface="Arial" charset="0"/>
              </a:rPr>
              <a:pPr algn="r" eaLnBrk="1" hangingPunct="1"/>
              <a:t>6</a:t>
            </a:fld>
            <a:endParaRPr lang="en-US" altLang="en-US" sz="1200">
              <a:latin typeface="Arial"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8E9B35-9B98-474C-A79C-FE9E7EFCEAFC}" type="slidenum">
              <a:rPr lang="en-US" altLang="en-US" sz="1200">
                <a:latin typeface="Arial" charset="0"/>
              </a:rPr>
              <a:pPr eaLnBrk="1" hangingPunct="1"/>
              <a:t>60</a:t>
            </a:fld>
            <a:endParaRPr lang="en-US" altLang="en-US" sz="1200">
              <a:latin typeface="Arial"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73F6BDD-F61F-490A-8742-CECD249EA28B}" type="slidenum">
              <a:rPr lang="en-US" altLang="en-US" sz="1200">
                <a:latin typeface="Arial" charset="0"/>
              </a:rPr>
              <a:pPr eaLnBrk="1" hangingPunct="1"/>
              <a:t>61</a:t>
            </a:fld>
            <a:endParaRPr lang="en-US" altLang="en-US" sz="1200">
              <a:latin typeface="Arial"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Rot="1" noChangeArrowheads="1" noTextEdit="1"/>
          </p:cNvSpPr>
          <p:nvPr>
            <p:ph type="sldImg"/>
          </p:nvPr>
        </p:nvSpPr>
        <p:spPr>
          <a:ln/>
        </p:spPr>
      </p:sp>
      <p:sp>
        <p:nvSpPr>
          <p:cNvPr id="135171"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Rot="1" noChangeArrowheads="1" noTextEdit="1"/>
          </p:cNvSpPr>
          <p:nvPr>
            <p:ph type="sldImg"/>
          </p:nvPr>
        </p:nvSpPr>
        <p:spPr>
          <a:ln/>
        </p:spPr>
      </p:sp>
      <p:sp>
        <p:nvSpPr>
          <p:cNvPr id="137219"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Rot="1" noChangeArrowheads="1" noTextEdit="1"/>
          </p:cNvSpPr>
          <p:nvPr>
            <p:ph type="sldImg"/>
          </p:nvPr>
        </p:nvSpPr>
        <p:spPr>
          <a:ln/>
        </p:spPr>
      </p:sp>
      <p:sp>
        <p:nvSpPr>
          <p:cNvPr id="139267"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Rot="1" noChangeArrowheads="1" noTextEdit="1"/>
          </p:cNvSpPr>
          <p:nvPr>
            <p:ph type="sldImg"/>
          </p:nvPr>
        </p:nvSpPr>
        <p:spPr>
          <a:ln/>
        </p:spPr>
      </p:sp>
      <p:sp>
        <p:nvSpPr>
          <p:cNvPr id="141315"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Rot="1" noChangeArrowheads="1" noTextEdit="1"/>
          </p:cNvSpPr>
          <p:nvPr>
            <p:ph type="sldImg"/>
          </p:nvPr>
        </p:nvSpPr>
        <p:spPr>
          <a:ln/>
        </p:spPr>
      </p:sp>
      <p:sp>
        <p:nvSpPr>
          <p:cNvPr id="143363"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Rot="1" noChangeArrowheads="1" noTextEdit="1"/>
          </p:cNvSpPr>
          <p:nvPr>
            <p:ph type="sldImg"/>
          </p:nvPr>
        </p:nvSpPr>
        <p:spPr>
          <a:ln/>
        </p:spPr>
      </p:sp>
      <p:sp>
        <p:nvSpPr>
          <p:cNvPr id="145411"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Rot="1" noChangeArrowheads="1" noTextEdit="1"/>
          </p:cNvSpPr>
          <p:nvPr>
            <p:ph type="sldImg"/>
          </p:nvPr>
        </p:nvSpPr>
        <p:spPr>
          <a:ln/>
        </p:spPr>
      </p:sp>
      <p:sp>
        <p:nvSpPr>
          <p:cNvPr id="147459"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Rot="1" noChangeArrowheads="1" noTextEdit="1"/>
          </p:cNvSpPr>
          <p:nvPr>
            <p:ph type="sldImg"/>
          </p:nvPr>
        </p:nvSpPr>
        <p:spPr>
          <a:ln/>
        </p:spPr>
      </p:sp>
      <p:sp>
        <p:nvSpPr>
          <p:cNvPr id="149507"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F38D912-89E9-4006-A370-FEFA74C4CF0B}" type="slidenum">
              <a:rPr lang="en-US" altLang="en-US" sz="1200">
                <a:latin typeface="Arial" charset="0"/>
              </a:rPr>
              <a:pPr algn="r" eaLnBrk="1" hangingPunct="1"/>
              <a:t>7</a:t>
            </a:fld>
            <a:endParaRPr lang="en-US" altLang="en-US" sz="1200">
              <a:latin typeface="Arial"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Rot="1" noChangeArrowheads="1" noTextEdit="1"/>
          </p:cNvSpPr>
          <p:nvPr>
            <p:ph type="sldImg"/>
          </p:nvPr>
        </p:nvSpPr>
        <p:spPr>
          <a:ln/>
        </p:spPr>
      </p:sp>
      <p:sp>
        <p:nvSpPr>
          <p:cNvPr id="151555"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ln/>
        </p:spPr>
      </p:sp>
      <p:sp>
        <p:nvSpPr>
          <p:cNvPr id="155651"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Rot="1" noChangeArrowheads="1" noTextEdit="1"/>
          </p:cNvSpPr>
          <p:nvPr>
            <p:ph type="sldImg"/>
          </p:nvPr>
        </p:nvSpPr>
        <p:spPr>
          <a:ln/>
        </p:spPr>
      </p:sp>
      <p:sp>
        <p:nvSpPr>
          <p:cNvPr id="157699"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Rot="1" noChangeArrowheads="1" noTextEdit="1"/>
          </p:cNvSpPr>
          <p:nvPr>
            <p:ph type="sldImg"/>
          </p:nvPr>
        </p:nvSpPr>
        <p:spPr>
          <a:ln/>
        </p:spPr>
      </p:sp>
      <p:sp>
        <p:nvSpPr>
          <p:cNvPr id="159747"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Rot="1" noChangeArrowheads="1" noTextEdit="1"/>
          </p:cNvSpPr>
          <p:nvPr>
            <p:ph type="sldImg"/>
          </p:nvPr>
        </p:nvSpPr>
        <p:spPr>
          <a:ln/>
        </p:spPr>
      </p:sp>
      <p:sp>
        <p:nvSpPr>
          <p:cNvPr id="161795"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Rot="1" noChangeArrowheads="1" noTextEdit="1"/>
          </p:cNvSpPr>
          <p:nvPr>
            <p:ph type="sldImg"/>
          </p:nvPr>
        </p:nvSpPr>
        <p:spPr>
          <a:ln/>
        </p:spPr>
      </p:sp>
      <p:sp>
        <p:nvSpPr>
          <p:cNvPr id="163843"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Rot="1" noChangeArrowheads="1" noTextEdit="1"/>
          </p:cNvSpPr>
          <p:nvPr>
            <p:ph type="sldImg"/>
          </p:nvPr>
        </p:nvSpPr>
        <p:spPr>
          <a:ln/>
        </p:spPr>
      </p:sp>
      <p:sp>
        <p:nvSpPr>
          <p:cNvPr id="165891"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Rot="1" noChangeArrowheads="1" noTextEdit="1"/>
          </p:cNvSpPr>
          <p:nvPr>
            <p:ph type="sldImg"/>
          </p:nvPr>
        </p:nvSpPr>
        <p:spPr>
          <a:ln/>
        </p:spPr>
      </p:sp>
      <p:sp>
        <p:nvSpPr>
          <p:cNvPr id="167939"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Rot="1" noChangeArrowheads="1" noTextEdit="1"/>
          </p:cNvSpPr>
          <p:nvPr>
            <p:ph type="sldImg"/>
          </p:nvPr>
        </p:nvSpPr>
        <p:spPr>
          <a:ln/>
        </p:spPr>
      </p:sp>
      <p:sp>
        <p:nvSpPr>
          <p:cNvPr id="169987"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5307B84-C8FA-4623-B86D-4727D995AA95}" type="slidenum">
              <a:rPr lang="en-US" altLang="en-US" sz="1200">
                <a:latin typeface="Arial" charset="0"/>
              </a:rPr>
              <a:pPr eaLnBrk="1" hangingPunct="1"/>
              <a:t>8</a:t>
            </a:fld>
            <a:endParaRPr lang="en-US" altLang="en-US" sz="1200">
              <a:latin typeface="Arial"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noTextEdit="1"/>
          </p:cNvSpPr>
          <p:nvPr>
            <p:ph type="sldImg"/>
          </p:nvPr>
        </p:nvSpPr>
        <p:spPr>
          <a:ln/>
        </p:spPr>
      </p:sp>
      <p:sp>
        <p:nvSpPr>
          <p:cNvPr id="172035"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Rot="1" noChangeArrowheads="1" noTextEdit="1"/>
          </p:cNvSpPr>
          <p:nvPr>
            <p:ph type="sldImg"/>
          </p:nvPr>
        </p:nvSpPr>
        <p:spPr>
          <a:ln/>
        </p:spPr>
      </p:sp>
      <p:sp>
        <p:nvSpPr>
          <p:cNvPr id="174083"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Rot="1" noChangeArrowheads="1" noTextEdit="1"/>
          </p:cNvSpPr>
          <p:nvPr>
            <p:ph type="sldImg"/>
          </p:nvPr>
        </p:nvSpPr>
        <p:spPr>
          <a:ln/>
        </p:spPr>
      </p:sp>
      <p:sp>
        <p:nvSpPr>
          <p:cNvPr id="176131"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Rot="1" noChangeArrowheads="1" noTextEdit="1"/>
          </p:cNvSpPr>
          <p:nvPr>
            <p:ph type="sldImg"/>
          </p:nvPr>
        </p:nvSpPr>
        <p:spPr>
          <a:ln/>
        </p:spPr>
      </p:sp>
      <p:sp>
        <p:nvSpPr>
          <p:cNvPr id="178179"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Rot="1" noChangeArrowheads="1" noTextEdit="1"/>
          </p:cNvSpPr>
          <p:nvPr>
            <p:ph type="sldImg"/>
          </p:nvPr>
        </p:nvSpPr>
        <p:spPr>
          <a:ln/>
        </p:spPr>
      </p:sp>
      <p:sp>
        <p:nvSpPr>
          <p:cNvPr id="180227"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Rot="1" noChangeArrowheads="1" noTextEdit="1"/>
          </p:cNvSpPr>
          <p:nvPr>
            <p:ph type="sldImg"/>
          </p:nvPr>
        </p:nvSpPr>
        <p:spPr>
          <a:ln/>
        </p:spPr>
      </p:sp>
      <p:sp>
        <p:nvSpPr>
          <p:cNvPr id="182275"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Rot="1" noChangeArrowheads="1" noTextEdit="1"/>
          </p:cNvSpPr>
          <p:nvPr>
            <p:ph type="sldImg"/>
          </p:nvPr>
        </p:nvSpPr>
        <p:spPr>
          <a:ln/>
        </p:spPr>
      </p:sp>
      <p:sp>
        <p:nvSpPr>
          <p:cNvPr id="184323"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Rot="1" noChangeArrowheads="1" noTextEdit="1"/>
          </p:cNvSpPr>
          <p:nvPr>
            <p:ph type="sldImg"/>
          </p:nvPr>
        </p:nvSpPr>
        <p:spPr>
          <a:ln/>
        </p:spPr>
      </p:sp>
      <p:sp>
        <p:nvSpPr>
          <p:cNvPr id="186371"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Rot="1" noChangeArrowheads="1" noTextEdit="1"/>
          </p:cNvSpPr>
          <p:nvPr>
            <p:ph type="sldImg"/>
          </p:nvPr>
        </p:nvSpPr>
        <p:spPr>
          <a:ln/>
        </p:spPr>
      </p:sp>
      <p:sp>
        <p:nvSpPr>
          <p:cNvPr id="188419" name="Rectangle 3"/>
          <p:cNvSpPr>
            <a:spLocks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8F718EA-09AC-48DC-ADB0-7D0C4D1BBA48}" type="slidenum">
              <a:rPr lang="en-US" altLang="en-US" sz="1200">
                <a:latin typeface="Arial" charset="0"/>
              </a:rPr>
              <a:pPr eaLnBrk="1" hangingPunct="1"/>
              <a:t>9</a:t>
            </a:fld>
            <a:endParaRPr lang="en-US" altLang="en-US" sz="1200">
              <a:latin typeface="Arial"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6AEEEE-97FF-4AE9-AC52-8A9781A061F3}" type="slidenum">
              <a:rPr lang="en-US" altLang="en-US"/>
              <a:pPr>
                <a:defRPr/>
              </a:pPr>
              <a:t>‹#›</a:t>
            </a:fld>
            <a:endParaRPr lang="en-US" altLang="en-US"/>
          </a:p>
        </p:txBody>
      </p:sp>
    </p:spTree>
    <p:extLst>
      <p:ext uri="{BB962C8B-B14F-4D97-AF65-F5344CB8AC3E}">
        <p14:creationId xmlns:p14="http://schemas.microsoft.com/office/powerpoint/2010/main" val="411855249"/>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639046-E2F6-4E60-AA2C-D8D0B5B015BA}" type="slidenum">
              <a:rPr lang="en-US" altLang="en-US"/>
              <a:pPr>
                <a:defRPr/>
              </a:pPr>
              <a:t>‹#›</a:t>
            </a:fld>
            <a:endParaRPr lang="en-US" altLang="en-US"/>
          </a:p>
        </p:txBody>
      </p:sp>
    </p:spTree>
    <p:extLst>
      <p:ext uri="{BB962C8B-B14F-4D97-AF65-F5344CB8AC3E}">
        <p14:creationId xmlns:p14="http://schemas.microsoft.com/office/powerpoint/2010/main" val="2386198224"/>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DFA9C6-17C3-4FCE-9702-A334868E1459}" type="slidenum">
              <a:rPr lang="en-US" altLang="en-US"/>
              <a:pPr>
                <a:defRPr/>
              </a:pPr>
              <a:t>‹#›</a:t>
            </a:fld>
            <a:endParaRPr lang="en-US" altLang="en-US"/>
          </a:p>
        </p:txBody>
      </p:sp>
    </p:spTree>
    <p:extLst>
      <p:ext uri="{BB962C8B-B14F-4D97-AF65-F5344CB8AC3E}">
        <p14:creationId xmlns:p14="http://schemas.microsoft.com/office/powerpoint/2010/main" val="6435001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488511-911A-444E-9469-05E96F22CB0D}" type="slidenum">
              <a:rPr lang="en-US" altLang="en-US"/>
              <a:pPr>
                <a:defRPr/>
              </a:pPr>
              <a:t>‹#›</a:t>
            </a:fld>
            <a:endParaRPr lang="en-US" altLang="en-US"/>
          </a:p>
        </p:txBody>
      </p:sp>
    </p:spTree>
    <p:extLst>
      <p:ext uri="{BB962C8B-B14F-4D97-AF65-F5344CB8AC3E}">
        <p14:creationId xmlns:p14="http://schemas.microsoft.com/office/powerpoint/2010/main" val="2690791393"/>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A6DAE2-9AB0-4988-BD7B-EAB8EF3E2DBE}" type="slidenum">
              <a:rPr lang="en-US" altLang="en-US"/>
              <a:pPr>
                <a:defRPr/>
              </a:pPr>
              <a:t>‹#›</a:t>
            </a:fld>
            <a:endParaRPr lang="en-US" altLang="en-US"/>
          </a:p>
        </p:txBody>
      </p:sp>
    </p:spTree>
    <p:extLst>
      <p:ext uri="{BB962C8B-B14F-4D97-AF65-F5344CB8AC3E}">
        <p14:creationId xmlns:p14="http://schemas.microsoft.com/office/powerpoint/2010/main" val="182255898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3CBEBE-C89D-4A4C-9130-1A35A781767F}" type="slidenum">
              <a:rPr lang="en-US" altLang="en-US"/>
              <a:pPr>
                <a:defRPr/>
              </a:pPr>
              <a:t>‹#›</a:t>
            </a:fld>
            <a:endParaRPr lang="en-US" altLang="en-US"/>
          </a:p>
        </p:txBody>
      </p:sp>
    </p:spTree>
    <p:extLst>
      <p:ext uri="{BB962C8B-B14F-4D97-AF65-F5344CB8AC3E}">
        <p14:creationId xmlns:p14="http://schemas.microsoft.com/office/powerpoint/2010/main" val="1542329219"/>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44F822-5CA7-4895-8E89-49D8612C1345}" type="slidenum">
              <a:rPr lang="en-US" altLang="en-US"/>
              <a:pPr>
                <a:defRPr/>
              </a:pPr>
              <a:t>‹#›</a:t>
            </a:fld>
            <a:endParaRPr lang="en-US" altLang="en-US"/>
          </a:p>
        </p:txBody>
      </p:sp>
    </p:spTree>
    <p:extLst>
      <p:ext uri="{BB962C8B-B14F-4D97-AF65-F5344CB8AC3E}">
        <p14:creationId xmlns:p14="http://schemas.microsoft.com/office/powerpoint/2010/main" val="3150934806"/>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BDE806-A781-4E26-BC05-C4EA935B537E}" type="slidenum">
              <a:rPr lang="en-US" altLang="en-US"/>
              <a:pPr>
                <a:defRPr/>
              </a:pPr>
              <a:t>‹#›</a:t>
            </a:fld>
            <a:endParaRPr lang="en-US" altLang="en-US"/>
          </a:p>
        </p:txBody>
      </p:sp>
    </p:spTree>
    <p:extLst>
      <p:ext uri="{BB962C8B-B14F-4D97-AF65-F5344CB8AC3E}">
        <p14:creationId xmlns:p14="http://schemas.microsoft.com/office/powerpoint/2010/main" val="347591164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160435-9912-4A84-978D-B0231AEA2054}" type="slidenum">
              <a:rPr lang="en-US" altLang="en-US"/>
              <a:pPr>
                <a:defRPr/>
              </a:pPr>
              <a:t>‹#›</a:t>
            </a:fld>
            <a:endParaRPr lang="en-US" altLang="en-US"/>
          </a:p>
        </p:txBody>
      </p:sp>
    </p:spTree>
    <p:extLst>
      <p:ext uri="{BB962C8B-B14F-4D97-AF65-F5344CB8AC3E}">
        <p14:creationId xmlns:p14="http://schemas.microsoft.com/office/powerpoint/2010/main" val="93184233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32A33-A79B-4CC1-A008-0977305841C3}" type="slidenum">
              <a:rPr lang="en-US" altLang="en-US"/>
              <a:pPr>
                <a:defRPr/>
              </a:pPr>
              <a:t>‹#›</a:t>
            </a:fld>
            <a:endParaRPr lang="en-US" altLang="en-US"/>
          </a:p>
        </p:txBody>
      </p:sp>
    </p:spTree>
    <p:extLst>
      <p:ext uri="{BB962C8B-B14F-4D97-AF65-F5344CB8AC3E}">
        <p14:creationId xmlns:p14="http://schemas.microsoft.com/office/powerpoint/2010/main" val="83648538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F79EB2-E53E-4375-8433-73972BD0144C}" type="slidenum">
              <a:rPr lang="en-US" altLang="en-US"/>
              <a:pPr>
                <a:defRPr/>
              </a:pPr>
              <a:t>‹#›</a:t>
            </a:fld>
            <a:endParaRPr lang="en-US" altLang="en-US"/>
          </a:p>
        </p:txBody>
      </p:sp>
    </p:spTree>
    <p:extLst>
      <p:ext uri="{BB962C8B-B14F-4D97-AF65-F5344CB8AC3E}">
        <p14:creationId xmlns:p14="http://schemas.microsoft.com/office/powerpoint/2010/main" val="3668994453"/>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51DE6B49-76A6-495D-9CF8-63DAB311B2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0.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google.com/url?q=http://wallpapertoon.com/disney-red-car/&amp;sa=U&amp;ei=tVBdU4SWEJW1yATDqYKwBA&amp;ved=0CDYQ9QEwBDgU&amp;usg=AFQjCNG2RET7OTajFJOPt7GHNFO2D37PFg" TargetMode="Externa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https://www.google.com/url?q=http://www.sturmgewehr.com/bhinton/Czech_Vz52_52.57/&amp;sa=U&amp;ei=FVNdU--xLdWxyATkx4Bo&amp;ved=0CEQQ9QEwCzgo&amp;usg=AFQjCNE28stlsR5egFA4StvJrbowwpysiQ" TargetMode="External"/><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8.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2.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3.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audio" Target="../media/audio7.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6.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5.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www.youtube.com/watch?v=-4_rceVPVSY" TargetMode="Externa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1.wav"/><Relationship Id="rId7" Type="http://schemas.openxmlformats.org/officeDocument/2006/relationships/audio" Target="../media/audio19.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3.wav"/><Relationship Id="rId10" Type="http://schemas.openxmlformats.org/officeDocument/2006/relationships/image" Target="../media/image21.jpeg"/><Relationship Id="rId4" Type="http://schemas.openxmlformats.org/officeDocument/2006/relationships/audio" Target="../media/audio17.wav"/><Relationship Id="rId9"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8.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8.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8.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8.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8.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audio" Target="../media/audio8.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audio" Target="../media/audio8.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audio" Target="../media/audio8.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audio" Target="../media/audio15.wav"/><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audio" Target="../media/audio15.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hyperlink" Target="http://www.falklands.gov.fk/pb/sg/world-records.htm" TargetMode="External"/><Relationship Id="rId3" Type="http://schemas.openxmlformats.org/officeDocument/2006/relationships/audio" Target="../media/audio1.wav"/><Relationship Id="rId7" Type="http://schemas.openxmlformats.org/officeDocument/2006/relationships/image" Target="../media/image25.wm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3.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audio" Target="../media/audio12.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2.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2.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22.wav"/><Relationship Id="rId10" Type="http://schemas.openxmlformats.org/officeDocument/2006/relationships/image" Target="../media/image30.jpeg"/><Relationship Id="rId4" Type="http://schemas.openxmlformats.org/officeDocument/2006/relationships/audio" Target="../media/audio2.wav"/><Relationship Id="rId9" Type="http://schemas.openxmlformats.org/officeDocument/2006/relationships/image" Target="../media/image29.jpeg"/></Relationships>
</file>

<file path=ppt/slides/_rels/slide6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22.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5.wav"/><Relationship Id="rId4" Type="http://schemas.openxmlformats.org/officeDocument/2006/relationships/audio" Target="../media/audio2.wav"/><Relationship Id="rId9"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audio" Target="../media/audio15.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24.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2.wav"/><Relationship Id="rId9" Type="http://schemas.openxmlformats.org/officeDocument/2006/relationships/image" Target="../media/image30.jpe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25.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audio" Target="../media/audio2.wav"/><Relationship Id="rId4" Type="http://schemas.openxmlformats.org/officeDocument/2006/relationships/audio" Target="../media/audio25.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audio" Target="../media/audio25.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jpe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2.wav"/><Relationship Id="rId4" Type="http://schemas.openxmlformats.org/officeDocument/2006/relationships/audio" Target="../media/audio25.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6.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6.wav"/></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16.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audio" Target="../media/audio16.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audio" Target="../media/audio16.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6.wav"/><Relationship Id="rId4" Type="http://schemas.openxmlformats.org/officeDocument/2006/relationships/audio" Target="../media/audio16.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6.wav"/></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audio" Target="../media/audio16.wav"/></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audio" Target="../media/audio16.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audio" Target="../media/audio8.wav"/><Relationship Id="rId4" Type="http://schemas.openxmlformats.org/officeDocument/2006/relationships/audio" Target="../media/audio16.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audio" Target="../media/audio16.wav"/></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16.wav"/><Relationship Id="rId4" Type="http://schemas.openxmlformats.org/officeDocument/2006/relationships/audio" Target="../media/audio8.wav"/></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audio" Target="../media/audio16.wav"/></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6.wav"/><Relationship Id="rId4" Type="http://schemas.openxmlformats.org/officeDocument/2006/relationships/audio" Target="../media/audio16.wav"/></Relationships>
</file>

<file path=ppt/slides/_rels/slide8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24.wav"/><Relationship Id="rId4" Type="http://schemas.openxmlformats.org/officeDocument/2006/relationships/audio" Target="../media/audio16.wav"/><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5.png"/><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1194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Essential idea: </a:t>
            </a:r>
            <a:r>
              <a:rPr lang="en-US" altLang="en-US" sz="2400"/>
              <a:t>Motion may be described and analysed by the use of graphs and equations.</a:t>
            </a:r>
            <a:endParaRPr lang="en-US" altLang="en-US" sz="2400" b="1"/>
          </a:p>
          <a:p>
            <a:pPr>
              <a:buFontTx/>
              <a:buNone/>
            </a:pPr>
            <a:r>
              <a:rPr lang="en-US" altLang="en-US" sz="2400" b="1"/>
              <a:t>Nature of science: </a:t>
            </a:r>
            <a:r>
              <a:rPr lang="en-US" altLang="en-US" sz="2400"/>
              <a:t>Observations: The ideas of motion are fundamental to many areas of physics, providing a link to the consideration of forces and their implication. The kinematic equations for uniform acceleration were developed through careful observations of the natural world.</a:t>
            </a:r>
            <a:endParaRPr lang="en-US" altLang="en-US" sz="2400" b="1"/>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b="1"/>
              <a:t>Distance</a:t>
            </a:r>
            <a:r>
              <a:rPr lang="en-US" altLang="en-US" sz="2400"/>
              <a:t> is simply how far something has traveled without regard to direction. Freddy has gone </a:t>
            </a:r>
            <a:r>
              <a:rPr lang="en-US" altLang="en-US" sz="2400" u="sng"/>
              <a:t>6 m</a:t>
            </a:r>
            <a:r>
              <a:rPr lang="en-US" altLang="en-US" sz="2400"/>
              <a:t>.</a:t>
            </a:r>
          </a:p>
          <a:p>
            <a:pPr eaLnBrk="1" hangingPunct="1">
              <a:spcBef>
                <a:spcPct val="10000"/>
              </a:spcBef>
              <a:buFontTx/>
              <a:buNone/>
            </a:pPr>
            <a:r>
              <a:rPr lang="en-US" altLang="en-US" sz="2400">
                <a:sym typeface="Symbol" pitchFamily="18" charset="2"/>
              </a:rPr>
              <a:t></a:t>
            </a:r>
            <a:r>
              <a:rPr lang="en-US" altLang="en-US" sz="2400" b="1"/>
              <a:t>Displacement</a:t>
            </a:r>
            <a:r>
              <a:rPr lang="en-US" altLang="en-US" sz="2400"/>
              <a:t>, on the other hand, is not only distance traveled, but also direction.</a:t>
            </a:r>
            <a:endParaRPr lang="en-US" altLang="en-US" sz="2400" b="1"/>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buFontTx/>
              <a:buNone/>
            </a:pPr>
            <a:r>
              <a:rPr lang="en-US" altLang="en-US" sz="2400">
                <a:sym typeface="Symbol" pitchFamily="18" charset="2"/>
              </a:rPr>
              <a:t>This makes displacement a vector. It has a </a:t>
            </a:r>
            <a:r>
              <a:rPr lang="en-US" altLang="en-US" sz="2400" i="1">
                <a:sym typeface="Symbol" pitchFamily="18" charset="2"/>
              </a:rPr>
              <a:t>magnitude</a:t>
            </a:r>
            <a:r>
              <a:rPr lang="en-US" altLang="en-US" sz="2400">
                <a:sym typeface="Symbol" pitchFamily="18" charset="2"/>
              </a:rPr>
              <a:t> (6 m) and a </a:t>
            </a:r>
            <a:r>
              <a:rPr lang="en-US" altLang="en-US" sz="2400" i="1">
                <a:sym typeface="Symbol" pitchFamily="18" charset="2"/>
              </a:rPr>
              <a:t>direction</a:t>
            </a:r>
            <a:r>
              <a:rPr lang="en-US" altLang="en-US" sz="2400">
                <a:sym typeface="Symbol" pitchFamily="18" charset="2"/>
              </a:rPr>
              <a:t> (+ x-direction).</a:t>
            </a:r>
          </a:p>
          <a:p>
            <a:pPr eaLnBrk="1" hangingPunct="1">
              <a:buFontTx/>
              <a:buNone/>
            </a:pPr>
            <a:r>
              <a:rPr lang="en-US" altLang="en-US" sz="2400">
                <a:sym typeface="Symbol" pitchFamily="18" charset="2"/>
              </a:rPr>
              <a:t>We say Freddie travels through a displacement of </a:t>
            </a:r>
            <a:r>
              <a:rPr lang="en-US" altLang="en-US" sz="2400" u="sng">
                <a:sym typeface="Symbol" pitchFamily="18" charset="2"/>
              </a:rPr>
              <a:t>6 m</a:t>
            </a:r>
            <a:r>
              <a:rPr lang="en-US" altLang="en-US" sz="2400">
                <a:sym typeface="Symbol" pitchFamily="18" charset="2"/>
              </a:rPr>
              <a:t> in the </a:t>
            </a:r>
            <a:r>
              <a:rPr lang="en-US" altLang="en-US" sz="2400" u="sng">
                <a:sym typeface="Symbol" pitchFamily="18" charset="2"/>
              </a:rPr>
              <a:t>positive x-direction</a:t>
            </a:r>
            <a:r>
              <a:rPr lang="en-US" altLang="en-US" sz="2400">
                <a:sym typeface="Symbol" pitchFamily="18" charset="2"/>
              </a:rPr>
              <a:t>.</a:t>
            </a:r>
          </a:p>
        </p:txBody>
      </p:sp>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5124" name="Group 26"/>
          <p:cNvGrpSpPr>
            <a:grpSpLocks/>
          </p:cNvGrpSpPr>
          <p:nvPr/>
        </p:nvGrpSpPr>
        <p:grpSpPr bwMode="auto">
          <a:xfrm>
            <a:off x="823913" y="3333750"/>
            <a:ext cx="7351712" cy="1273175"/>
            <a:chOff x="519" y="2572"/>
            <a:chExt cx="4631" cy="802"/>
          </a:xfrm>
        </p:grpSpPr>
        <p:grpSp>
          <p:nvGrpSpPr>
            <p:cNvPr id="5126" name="Group 15"/>
            <p:cNvGrpSpPr>
              <a:grpSpLocks/>
            </p:cNvGrpSpPr>
            <p:nvPr/>
          </p:nvGrpSpPr>
          <p:grpSpPr bwMode="auto">
            <a:xfrm>
              <a:off x="4185" y="2621"/>
              <a:ext cx="965" cy="632"/>
              <a:chOff x="4030" y="2469"/>
              <a:chExt cx="965" cy="632"/>
            </a:xfrm>
          </p:grpSpPr>
          <p:sp>
            <p:nvSpPr>
              <p:cNvPr id="5132" name="Freeform 16"/>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17"/>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2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26565">
              <a:off x="519" y="2572"/>
              <a:ext cx="802" cy="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Oval 19"/>
            <p:cNvSpPr>
              <a:spLocks noChangeArrowheads="1"/>
            </p:cNvSpPr>
            <p:nvPr/>
          </p:nvSpPr>
          <p:spPr bwMode="auto">
            <a:xfrm>
              <a:off x="884" y="2928"/>
              <a:ext cx="90" cy="9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29" name="Oval 20"/>
            <p:cNvSpPr>
              <a:spLocks noChangeArrowheads="1"/>
            </p:cNvSpPr>
            <p:nvPr/>
          </p:nvSpPr>
          <p:spPr bwMode="auto">
            <a:xfrm>
              <a:off x="4575" y="2940"/>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30" name="Line 21"/>
            <p:cNvSpPr>
              <a:spLocks noChangeShapeType="1"/>
            </p:cNvSpPr>
            <p:nvPr/>
          </p:nvSpPr>
          <p:spPr bwMode="auto">
            <a:xfrm>
              <a:off x="912" y="2977"/>
              <a:ext cx="3706" cy="0"/>
            </a:xfrm>
            <a:prstGeom prst="line">
              <a:avLst/>
            </a:prstGeom>
            <a:noFill/>
            <a:ln w="5715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25"/>
            <p:cNvSpPr txBox="1">
              <a:spLocks noChangeArrowheads="1"/>
            </p:cNvSpPr>
            <p:nvPr/>
          </p:nvSpPr>
          <p:spPr bwMode="auto">
            <a:xfrm>
              <a:off x="2225" y="3001"/>
              <a:ext cx="14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Distance = </a:t>
              </a:r>
              <a:r>
                <a:rPr lang="en-US" altLang="en-US" sz="2400" u="sng">
                  <a:solidFill>
                    <a:schemeClr val="accent2"/>
                  </a:solidFill>
                  <a:latin typeface="Arial" charset="0"/>
                </a:rPr>
                <a:t>6 m</a:t>
              </a:r>
            </a:p>
          </p:txBody>
        </p:sp>
      </p:grpSp>
      <p:sp>
        <p:nvSpPr>
          <p:cNvPr id="193563" name="Text Box 27"/>
          <p:cNvSpPr txBox="1">
            <a:spLocks noChangeArrowheads="1"/>
          </p:cNvSpPr>
          <p:nvPr/>
        </p:nvSpPr>
        <p:spPr bwMode="auto">
          <a:xfrm>
            <a:off x="2873375" y="4351338"/>
            <a:ext cx="5041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Displacement = </a:t>
            </a:r>
            <a:r>
              <a:rPr lang="en-US" altLang="en-US" sz="2400" u="sng">
                <a:solidFill>
                  <a:srgbClr val="FF0000"/>
                </a:solidFill>
                <a:latin typeface="Arial" charset="0"/>
              </a:rPr>
              <a:t>6 m</a:t>
            </a:r>
            <a:r>
              <a:rPr lang="en-US" altLang="en-US" sz="2400">
                <a:solidFill>
                  <a:srgbClr val="FF0000"/>
                </a:solidFill>
                <a:latin typeface="Arial" charset="0"/>
              </a:rPr>
              <a:t>                            	  in the    </a:t>
            </a:r>
            <a:r>
              <a:rPr lang="en-US" altLang="en-US" sz="2400" u="sng">
                <a:solidFill>
                  <a:srgbClr val="FF0000"/>
                </a:solidFill>
                <a:latin typeface="Arial" charset="0"/>
              </a:rPr>
              <a:t>positive x-direction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3538">
                                            <p:txEl>
                                              <p:pRg st="1" end="1"/>
                                            </p:txEl>
                                          </p:spTgt>
                                        </p:tgtEl>
                                        <p:attrNameLst>
                                          <p:attrName>style.visibility</p:attrName>
                                        </p:attrNameLst>
                                      </p:cBhvr>
                                      <p:to>
                                        <p:strVal val="visible"/>
                                      </p:to>
                                    </p:set>
                                    <p:anim calcmode="lin" valueType="num">
                                      <p:cBhvr additive="base">
                                        <p:cTn id="7" dur="500" fill="hold"/>
                                        <p:tgtEl>
                                          <p:spTgt spid="1935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500" fill="hold"/>
                                        <p:tgtEl>
                                          <p:spTgt spid="5124"/>
                                        </p:tgtEl>
                                        <p:attrNameLst>
                                          <p:attrName>ppt_w</p:attrName>
                                        </p:attrNameLst>
                                      </p:cBhvr>
                                      <p:tavLst>
                                        <p:tav tm="0">
                                          <p:val>
                                            <p:fltVal val="0"/>
                                          </p:val>
                                        </p:tav>
                                        <p:tav tm="100000">
                                          <p:val>
                                            <p:strVal val="#ppt_w"/>
                                          </p:val>
                                        </p:tav>
                                      </p:tavLst>
                                    </p:anim>
                                    <p:anim calcmode="lin" valueType="num">
                                      <p:cBhvr>
                                        <p:cTn id="12" dur="500" fill="hold"/>
                                        <p:tgtEl>
                                          <p:spTgt spid="5124"/>
                                        </p:tgtEl>
                                        <p:attrNameLst>
                                          <p:attrName>ppt_h</p:attrName>
                                        </p:attrNameLst>
                                      </p:cBhvr>
                                      <p:tavLst>
                                        <p:tav tm="0">
                                          <p:val>
                                            <p:fltVal val="0"/>
                                          </p:val>
                                        </p:tav>
                                        <p:tav tm="100000">
                                          <p:val>
                                            <p:strVal val="#ppt_h"/>
                                          </p:val>
                                        </p:tav>
                                      </p:tavLst>
                                    </p:anim>
                                    <p:animEffect transition="in" filter="fade">
                                      <p:cBhvr>
                                        <p:cTn id="13" dur="500"/>
                                        <p:tgtEl>
                                          <p:spTgt spid="5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3538">
                                            <p:txEl>
                                              <p:pRg st="2" end="2"/>
                                            </p:txEl>
                                          </p:spTgt>
                                        </p:tgtEl>
                                        <p:attrNameLst>
                                          <p:attrName>style.visibility</p:attrName>
                                        </p:attrNameLst>
                                      </p:cBhvr>
                                      <p:to>
                                        <p:strVal val="visible"/>
                                      </p:to>
                                    </p:set>
                                    <p:anim calcmode="lin" valueType="num">
                                      <p:cBhvr additive="base">
                                        <p:cTn id="18" dur="500" fill="hold"/>
                                        <p:tgtEl>
                                          <p:spTgt spid="19353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3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93563"/>
                                        </p:tgtEl>
                                        <p:attrNameLst>
                                          <p:attrName>style.visibility</p:attrName>
                                        </p:attrNameLst>
                                      </p:cBhvr>
                                      <p:to>
                                        <p:strVal val="visible"/>
                                      </p:to>
                                    </p:set>
                                    <p:anim calcmode="lin" valueType="num">
                                      <p:cBhvr>
                                        <p:cTn id="24" dur="500" fill="hold"/>
                                        <p:tgtEl>
                                          <p:spTgt spid="193563"/>
                                        </p:tgtEl>
                                        <p:attrNameLst>
                                          <p:attrName>ppt_w</p:attrName>
                                        </p:attrNameLst>
                                      </p:cBhvr>
                                      <p:tavLst>
                                        <p:tav tm="0">
                                          <p:val>
                                            <p:fltVal val="0"/>
                                          </p:val>
                                        </p:tav>
                                        <p:tav tm="100000">
                                          <p:val>
                                            <p:strVal val="#ppt_w"/>
                                          </p:val>
                                        </p:tav>
                                      </p:tavLst>
                                    </p:anim>
                                    <p:anim calcmode="lin" valueType="num">
                                      <p:cBhvr>
                                        <p:cTn id="25" dur="500" fill="hold"/>
                                        <p:tgtEl>
                                          <p:spTgt spid="193563"/>
                                        </p:tgtEl>
                                        <p:attrNameLst>
                                          <p:attrName>ppt_h</p:attrName>
                                        </p:attrNameLst>
                                      </p:cBhvr>
                                      <p:tavLst>
                                        <p:tav tm="0">
                                          <p:val>
                                            <p:fltVal val="0"/>
                                          </p:val>
                                        </p:tav>
                                        <p:tav tm="100000">
                                          <p:val>
                                            <p:strVal val="#ppt_h"/>
                                          </p:val>
                                        </p:tav>
                                      </p:tavLst>
                                    </p:anim>
                                    <p:animEffect transition="in" filter="fade">
                                      <p:cBhvr>
                                        <p:cTn id="26" dur="500"/>
                                        <p:tgtEl>
                                          <p:spTgt spid="193563"/>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3538">
                                            <p:txEl>
                                              <p:pRg st="7" end="7"/>
                                            </p:txEl>
                                          </p:spTgt>
                                        </p:tgtEl>
                                        <p:attrNameLst>
                                          <p:attrName>style.visibility</p:attrName>
                                        </p:attrNameLst>
                                      </p:cBhvr>
                                      <p:to>
                                        <p:strVal val="visible"/>
                                      </p:to>
                                    </p:set>
                                    <p:anim calcmode="lin" valueType="num">
                                      <p:cBhvr additive="base">
                                        <p:cTn id="31" dur="500" fill="hold"/>
                                        <p:tgtEl>
                                          <p:spTgt spid="19353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5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3538">
                                            <p:txEl>
                                              <p:pRg st="8" end="8"/>
                                            </p:txEl>
                                          </p:spTgt>
                                        </p:tgtEl>
                                        <p:attrNameLst>
                                          <p:attrName>style.visibility</p:attrName>
                                        </p:attrNameLst>
                                      </p:cBhvr>
                                      <p:to>
                                        <p:strVal val="visible"/>
                                      </p:to>
                                    </p:set>
                                    <p:anim calcmode="lin" valueType="num">
                                      <p:cBhvr additive="base">
                                        <p:cTn id="37" dur="500" fill="hold"/>
                                        <p:tgtEl>
                                          <p:spTgt spid="19353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35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685800" y="1549400"/>
            <a:ext cx="7772400" cy="41417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Let’s revisit some previous examples of a ball moving through some displacements…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Displacement A is just 15 m to the right (or +15 m for short).</a:t>
            </a:r>
          </a:p>
          <a:p>
            <a:pPr eaLnBrk="1" hangingPunct="1">
              <a:buFontTx/>
              <a:buNone/>
            </a:pPr>
            <a:r>
              <a:rPr lang="en-US" altLang="en-US" sz="2400">
                <a:sym typeface="Symbol" pitchFamily="18" charset="2"/>
              </a:rPr>
              <a:t>Displacement B is just 20 m to the left (or -20 m for short).</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95598" name="Group 14"/>
          <p:cNvGrpSpPr>
            <a:grpSpLocks/>
          </p:cNvGrpSpPr>
          <p:nvPr/>
        </p:nvGrpSpPr>
        <p:grpSpPr bwMode="auto">
          <a:xfrm>
            <a:off x="2224088" y="2949575"/>
            <a:ext cx="6435725" cy="457200"/>
            <a:chOff x="1184" y="1398"/>
            <a:chExt cx="4054" cy="288"/>
          </a:xfrm>
        </p:grpSpPr>
        <p:grpSp>
          <p:nvGrpSpPr>
            <p:cNvPr id="6200" name="Group 15"/>
            <p:cNvGrpSpPr>
              <a:grpSpLocks/>
            </p:cNvGrpSpPr>
            <p:nvPr/>
          </p:nvGrpSpPr>
          <p:grpSpPr bwMode="auto">
            <a:xfrm>
              <a:off x="1184" y="1479"/>
              <a:ext cx="3456" cy="58"/>
              <a:chOff x="1119" y="2163"/>
              <a:chExt cx="3456" cy="108"/>
            </a:xfrm>
          </p:grpSpPr>
          <p:sp>
            <p:nvSpPr>
              <p:cNvPr id="6203"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4"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5"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6"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7"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8"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9"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0"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1"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2"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3"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4"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5"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6"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7"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8"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9"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0"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1"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2"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3"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4"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5"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6"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7"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8"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9"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0"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1"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2"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3"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4"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201"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2"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4232275" y="2925763"/>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4276725" y="3233738"/>
            <a:ext cx="2551113"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4222750" y="2921000"/>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831850" y="268763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2220913" y="3656013"/>
            <a:ext cx="6435725" cy="457200"/>
            <a:chOff x="1189" y="2805"/>
            <a:chExt cx="4054" cy="288"/>
          </a:xfrm>
        </p:grpSpPr>
        <p:grpSp>
          <p:nvGrpSpPr>
            <p:cNvPr id="6165" name="Group 55"/>
            <p:cNvGrpSpPr>
              <a:grpSpLocks/>
            </p:cNvGrpSpPr>
            <p:nvPr/>
          </p:nvGrpSpPr>
          <p:grpSpPr bwMode="auto">
            <a:xfrm>
              <a:off x="1189" y="2886"/>
              <a:ext cx="3456" cy="58"/>
              <a:chOff x="1119" y="2163"/>
              <a:chExt cx="3456" cy="108"/>
            </a:xfrm>
          </p:grpSpPr>
          <p:sp>
            <p:nvSpPr>
              <p:cNvPr id="61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166"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7"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6780213" y="363220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3430588" y="3940175"/>
            <a:ext cx="339407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6770688" y="3627438"/>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838200" y="340518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sp>
        <p:nvSpPr>
          <p:cNvPr id="195678" name="Rectangle 94"/>
          <p:cNvSpPr>
            <a:spLocks noChangeArrowheads="1"/>
          </p:cNvSpPr>
          <p:nvPr/>
        </p:nvSpPr>
        <p:spPr bwMode="auto">
          <a:xfrm>
            <a:off x="693738" y="5661025"/>
            <a:ext cx="7758112" cy="11969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Distance A is 15 m, and Distance B is 20 m. There is no regard for direction in distance. </a:t>
            </a:r>
          </a:p>
        </p:txBody>
      </p:sp>
      <p:sp>
        <p:nvSpPr>
          <p:cNvPr id="195679" name="Text Box 95"/>
          <p:cNvSpPr txBox="1">
            <a:spLocks noChangeArrowheads="1"/>
          </p:cNvSpPr>
          <p:nvPr/>
        </p:nvSpPr>
        <p:spPr bwMode="auto">
          <a:xfrm>
            <a:off x="2805113" y="5794375"/>
            <a:ext cx="1284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Scalar</a:t>
            </a:r>
          </a:p>
        </p:txBody>
      </p:sp>
      <p:sp>
        <p:nvSpPr>
          <p:cNvPr id="195682" name="Freeform 98"/>
          <p:cNvSpPr>
            <a:spLocks/>
          </p:cNvSpPr>
          <p:nvPr/>
        </p:nvSpPr>
        <p:spPr bwMode="auto">
          <a:xfrm>
            <a:off x="949325" y="6051550"/>
            <a:ext cx="1857375" cy="420688"/>
          </a:xfrm>
          <a:custGeom>
            <a:avLst/>
            <a:gdLst>
              <a:gd name="T0" fmla="*/ 0 w 1200"/>
              <a:gd name="T1" fmla="*/ 431800 h 272"/>
              <a:gd name="T2" fmla="*/ 1589088 w 1200"/>
              <a:gd name="T3" fmla="*/ 431800 h 272"/>
              <a:gd name="T4" fmla="*/ 1709738 w 1200"/>
              <a:gd name="T5" fmla="*/ 0 h 272"/>
              <a:gd name="T6" fmla="*/ 2274888 w 120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272">
                <a:moveTo>
                  <a:pt x="0" y="272"/>
                </a:moveTo>
                <a:lnTo>
                  <a:pt x="937" y="272"/>
                </a:lnTo>
                <a:lnTo>
                  <a:pt x="1008" y="0"/>
                </a:lnTo>
                <a:lnTo>
                  <a:pt x="1200" y="1"/>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3" name="Freeform 99"/>
          <p:cNvSpPr>
            <a:spLocks/>
          </p:cNvSpPr>
          <p:nvPr/>
        </p:nvSpPr>
        <p:spPr bwMode="auto">
          <a:xfrm>
            <a:off x="3867150" y="6051550"/>
            <a:ext cx="1779588" cy="420688"/>
          </a:xfrm>
          <a:custGeom>
            <a:avLst/>
            <a:gdLst>
              <a:gd name="T0" fmla="*/ 2128838 w 1121"/>
              <a:gd name="T1" fmla="*/ 420688 h 265"/>
              <a:gd name="T2" fmla="*/ 588963 w 1121"/>
              <a:gd name="T3" fmla="*/ 420688 h 265"/>
              <a:gd name="T4" fmla="*/ 457200 w 1121"/>
              <a:gd name="T5" fmla="*/ 0 h 265"/>
              <a:gd name="T6" fmla="*/ 0 w 1121"/>
              <a:gd name="T7" fmla="*/ 0 h 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1" h="265">
                <a:moveTo>
                  <a:pt x="1121" y="265"/>
                </a:moveTo>
                <a:lnTo>
                  <a:pt x="235" y="265"/>
                </a:lnTo>
                <a:lnTo>
                  <a:pt x="159" y="0"/>
                </a:lnTo>
                <a:lnTo>
                  <a:pt x="0" y="1"/>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4" name="Text Box 100"/>
          <p:cNvSpPr txBox="1">
            <a:spLocks noChangeArrowheads="1"/>
          </p:cNvSpPr>
          <p:nvPr/>
        </p:nvSpPr>
        <p:spPr bwMode="auto">
          <a:xfrm>
            <a:off x="3452813" y="45339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Vector</a:t>
            </a:r>
          </a:p>
        </p:txBody>
      </p:sp>
      <p:sp>
        <p:nvSpPr>
          <p:cNvPr id="195685" name="Freeform 101"/>
          <p:cNvSpPr>
            <a:spLocks/>
          </p:cNvSpPr>
          <p:nvPr/>
        </p:nvSpPr>
        <p:spPr bwMode="auto">
          <a:xfrm>
            <a:off x="914400" y="4510088"/>
            <a:ext cx="2551113" cy="168275"/>
          </a:xfrm>
          <a:custGeom>
            <a:avLst/>
            <a:gdLst>
              <a:gd name="T0" fmla="*/ 0 w 1607"/>
              <a:gd name="T1" fmla="*/ 0 h 106"/>
              <a:gd name="T2" fmla="*/ 2189163 w 1607"/>
              <a:gd name="T3" fmla="*/ 0 h 106"/>
              <a:gd name="T4" fmla="*/ 2551113 w 1607"/>
              <a:gd name="T5" fmla="*/ 168275 h 106"/>
              <a:gd name="T6" fmla="*/ 0 60000 65536"/>
              <a:gd name="T7" fmla="*/ 0 60000 65536"/>
              <a:gd name="T8" fmla="*/ 0 60000 65536"/>
            </a:gdLst>
            <a:ahLst/>
            <a:cxnLst>
              <a:cxn ang="T6">
                <a:pos x="T0" y="T1"/>
              </a:cxn>
              <a:cxn ang="T7">
                <a:pos x="T2" y="T3"/>
              </a:cxn>
              <a:cxn ang="T8">
                <a:pos x="T4" y="T5"/>
              </a:cxn>
            </a:cxnLst>
            <a:rect l="0" t="0" r="r" b="b"/>
            <a:pathLst>
              <a:path w="1607" h="106">
                <a:moveTo>
                  <a:pt x="0" y="0"/>
                </a:moveTo>
                <a:lnTo>
                  <a:pt x="1379" y="0"/>
                </a:lnTo>
                <a:lnTo>
                  <a:pt x="1607" y="106"/>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6" name="Freeform 102"/>
          <p:cNvSpPr>
            <a:spLocks/>
          </p:cNvSpPr>
          <p:nvPr/>
        </p:nvSpPr>
        <p:spPr bwMode="auto">
          <a:xfrm>
            <a:off x="901700" y="4833938"/>
            <a:ext cx="2574925" cy="477837"/>
          </a:xfrm>
          <a:custGeom>
            <a:avLst/>
            <a:gdLst>
              <a:gd name="T0" fmla="*/ 0 w 1622"/>
              <a:gd name="T1" fmla="*/ 349250 h 220"/>
              <a:gd name="T2" fmla="*/ 2141538 w 1622"/>
              <a:gd name="T3" fmla="*/ 349250 h 220"/>
              <a:gd name="T4" fmla="*/ 2359025 w 1622"/>
              <a:gd name="T5" fmla="*/ 0 h 220"/>
              <a:gd name="T6" fmla="*/ 2574925 w 1622"/>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2" h="220">
                <a:moveTo>
                  <a:pt x="0" y="220"/>
                </a:moveTo>
                <a:lnTo>
                  <a:pt x="1349" y="220"/>
                </a:lnTo>
                <a:lnTo>
                  <a:pt x="1486" y="0"/>
                </a:lnTo>
                <a:lnTo>
                  <a:pt x="1622" y="0"/>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586">
                                            <p:txEl>
                                              <p:pRg st="1" end="1"/>
                                            </p:txEl>
                                          </p:spTgt>
                                        </p:tgtEl>
                                        <p:attrNameLst>
                                          <p:attrName>style.visibility</p:attrName>
                                        </p:attrNameLst>
                                      </p:cBhvr>
                                      <p:to>
                                        <p:strVal val="visible"/>
                                      </p:to>
                                    </p:set>
                                    <p:anim calcmode="lin" valueType="num">
                                      <p:cBhvr additive="base">
                                        <p:cTn id="7" dur="500" fill="hold"/>
                                        <p:tgtEl>
                                          <p:spTgt spid="195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5598"/>
                                        </p:tgtEl>
                                        <p:attrNameLst>
                                          <p:attrName>style.visibility</p:attrName>
                                        </p:attrNameLst>
                                      </p:cBhvr>
                                      <p:to>
                                        <p:strVal val="visible"/>
                                      </p:to>
                                    </p:set>
                                    <p:animEffect transition="in" filter="fade">
                                      <p:cBhvr>
                                        <p:cTn id="11" dur="2000"/>
                                        <p:tgtEl>
                                          <p:spTgt spid="1955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5634"/>
                                        </p:tgtEl>
                                        <p:attrNameLst>
                                          <p:attrName>style.visibility</p:attrName>
                                        </p:attrNameLst>
                                      </p:cBhvr>
                                      <p:to>
                                        <p:strVal val="visible"/>
                                      </p:to>
                                    </p:set>
                                    <p:animEffect transition="in" filter="fade">
                                      <p:cBhvr>
                                        <p:cTn id="14" dur="2000"/>
                                        <p:tgtEl>
                                          <p:spTgt spid="1956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5636"/>
                                        </p:tgtEl>
                                        <p:attrNameLst>
                                          <p:attrName>style.visibility</p:attrName>
                                        </p:attrNameLst>
                                      </p:cBhvr>
                                      <p:to>
                                        <p:strVal val="visible"/>
                                      </p:to>
                                    </p:set>
                                    <p:animEffect transition="in" filter="fade">
                                      <p:cBhvr>
                                        <p:cTn id="17" dur="2000"/>
                                        <p:tgtEl>
                                          <p:spTgt spid="195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grpId="1" nodeType="clickEffect">
                                  <p:stCondLst>
                                    <p:cond delay="0"/>
                                  </p:stCondLst>
                                  <p:childTnLst>
                                    <p:animMotion origin="layout" path="M -3.33333E-6 4.81481E-6 L 0.27761 4.81481E-6 " pathEditMode="relative" rAng="0" ptsTypes="AA">
                                      <p:cBhvr>
                                        <p:cTn id="21" dur="2000" fill="hold"/>
                                        <p:tgtEl>
                                          <p:spTgt spid="195636"/>
                                        </p:tgtEl>
                                        <p:attrNameLst>
                                          <p:attrName>ppt_x</p:attrName>
                                          <p:attrName>ppt_y</p:attrName>
                                        </p:attrNameLst>
                                      </p:cBhvr>
                                      <p:rCtr x="13872" y="0"/>
                                    </p:animMotion>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par>
                                <p:cTn id="22" presetID="22" presetClass="entr" presetSubtype="8" fill="hold" grpId="0" nodeType="withEffect">
                                  <p:stCondLst>
                                    <p:cond delay="0"/>
                                  </p:stCondLst>
                                  <p:childTnLst>
                                    <p:set>
                                      <p:cBhvr>
                                        <p:cTn id="23" dur="1" fill="hold">
                                          <p:stCondLst>
                                            <p:cond delay="0"/>
                                          </p:stCondLst>
                                        </p:cTn>
                                        <p:tgtEl>
                                          <p:spTgt spid="195635"/>
                                        </p:tgtEl>
                                        <p:attrNameLst>
                                          <p:attrName>style.visibility</p:attrName>
                                        </p:attrNameLst>
                                      </p:cBhvr>
                                      <p:to>
                                        <p:strVal val="visible"/>
                                      </p:to>
                                    </p:set>
                                    <p:animEffect transition="in" filter="wipe(left)">
                                      <p:cBhvr>
                                        <p:cTn id="24" dur="2000"/>
                                        <p:tgtEl>
                                          <p:spTgt spid="1956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95637"/>
                                        </p:tgtEl>
                                        <p:attrNameLst>
                                          <p:attrName>style.visibility</p:attrName>
                                        </p:attrNameLst>
                                      </p:cBhvr>
                                      <p:to>
                                        <p:strVal val="visible"/>
                                      </p:to>
                                    </p:set>
                                    <p:anim calcmode="lin" valueType="num">
                                      <p:cBhvr>
                                        <p:cTn id="29" dur="500" fill="hold"/>
                                        <p:tgtEl>
                                          <p:spTgt spid="195637"/>
                                        </p:tgtEl>
                                        <p:attrNameLst>
                                          <p:attrName>ppt_w</p:attrName>
                                        </p:attrNameLst>
                                      </p:cBhvr>
                                      <p:tavLst>
                                        <p:tav tm="0">
                                          <p:val>
                                            <p:fltVal val="0"/>
                                          </p:val>
                                        </p:tav>
                                        <p:tav tm="100000">
                                          <p:val>
                                            <p:strVal val="#ppt_w"/>
                                          </p:val>
                                        </p:tav>
                                      </p:tavLst>
                                    </p:anim>
                                    <p:anim calcmode="lin" valueType="num">
                                      <p:cBhvr>
                                        <p:cTn id="30" dur="500" fill="hold"/>
                                        <p:tgtEl>
                                          <p:spTgt spid="195637"/>
                                        </p:tgtEl>
                                        <p:attrNameLst>
                                          <p:attrName>ppt_h</p:attrName>
                                        </p:attrNameLst>
                                      </p:cBhvr>
                                      <p:tavLst>
                                        <p:tav tm="0">
                                          <p:val>
                                            <p:fltVal val="0"/>
                                          </p:val>
                                        </p:tav>
                                        <p:tav tm="100000">
                                          <p:val>
                                            <p:strVal val="#ppt_h"/>
                                          </p:val>
                                        </p:tav>
                                      </p:tavLst>
                                    </p:anim>
                                    <p:animEffect transition="in" filter="fade">
                                      <p:cBhvr>
                                        <p:cTn id="31" dur="500"/>
                                        <p:tgtEl>
                                          <p:spTgt spid="19563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195638"/>
                                        </p:tgtEl>
                                        <p:attrNameLst>
                                          <p:attrName>style.visibility</p:attrName>
                                        </p:attrNameLst>
                                      </p:cBhvr>
                                      <p:to>
                                        <p:strVal val="visible"/>
                                      </p:to>
                                    </p:set>
                                    <p:animEffect transition="in" filter="fade">
                                      <p:cBhvr>
                                        <p:cTn id="35" dur="2000"/>
                                        <p:tgtEl>
                                          <p:spTgt spid="1956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5674"/>
                                        </p:tgtEl>
                                        <p:attrNameLst>
                                          <p:attrName>style.visibility</p:attrName>
                                        </p:attrNameLst>
                                      </p:cBhvr>
                                      <p:to>
                                        <p:strVal val="visible"/>
                                      </p:to>
                                    </p:set>
                                    <p:animEffect transition="in" filter="fade">
                                      <p:cBhvr>
                                        <p:cTn id="38" dur="2000"/>
                                        <p:tgtEl>
                                          <p:spTgt spid="1956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5676"/>
                                        </p:tgtEl>
                                        <p:attrNameLst>
                                          <p:attrName>style.visibility</p:attrName>
                                        </p:attrNameLst>
                                      </p:cBhvr>
                                      <p:to>
                                        <p:strVal val="visible"/>
                                      </p:to>
                                    </p:set>
                                    <p:animEffect transition="in" filter="fade">
                                      <p:cBhvr>
                                        <p:cTn id="41" dur="2000"/>
                                        <p:tgtEl>
                                          <p:spTgt spid="1956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path" presetSubtype="0" accel="50000" decel="50000" fill="hold" grpId="1" nodeType="clickEffect">
                                  <p:stCondLst>
                                    <p:cond delay="0"/>
                                  </p:stCondLst>
                                  <p:childTnLst>
                                    <p:animMotion origin="layout" path="M 4.44444E-6 4.44444E-6 L -0.37639 -0.00186 " pathEditMode="relative" rAng="0" ptsTypes="AA">
                                      <p:cBhvr>
                                        <p:cTn id="45" dur="2000" fill="hold"/>
                                        <p:tgtEl>
                                          <p:spTgt spid="195676"/>
                                        </p:tgtEl>
                                        <p:attrNameLst>
                                          <p:attrName>ppt_x</p:attrName>
                                          <p:attrName>ppt_y</p:attrName>
                                        </p:attrNameLst>
                                      </p:cBhvr>
                                      <p:rCtr x="-18819" y="-93"/>
                                    </p:animMotion>
                                  </p:childTnLst>
                                  <p:subTnLst>
                                    <p:audio>
                                      <p:cMediaNode>
                                        <p:cTn display="0" masterRel="sameClick">
                                          <p:stCondLst>
                                            <p:cond evt="begin" delay="0">
                                              <p:tn val="44"/>
                                            </p:cond>
                                          </p:stCondLst>
                                          <p:endCondLst>
                                            <p:cond evt="onStopAudio" delay="0">
                                              <p:tgtEl>
                                                <p:sldTgt/>
                                              </p:tgtEl>
                                            </p:cond>
                                          </p:endCondLst>
                                        </p:cTn>
                                        <p:tgtEl>
                                          <p:sndTgt r:embed="rId5" name="push.wav"/>
                                        </p:tgtEl>
                                      </p:cMediaNode>
                                    </p:audio>
                                  </p:subTnLst>
                                </p:cTn>
                              </p:par>
                              <p:par>
                                <p:cTn id="46" presetID="22" presetClass="entr" presetSubtype="2" fill="hold" grpId="0" nodeType="withEffect">
                                  <p:stCondLst>
                                    <p:cond delay="0"/>
                                  </p:stCondLst>
                                  <p:childTnLst>
                                    <p:set>
                                      <p:cBhvr>
                                        <p:cTn id="47" dur="1" fill="hold">
                                          <p:stCondLst>
                                            <p:cond delay="0"/>
                                          </p:stCondLst>
                                        </p:cTn>
                                        <p:tgtEl>
                                          <p:spTgt spid="195675"/>
                                        </p:tgtEl>
                                        <p:attrNameLst>
                                          <p:attrName>style.visibility</p:attrName>
                                        </p:attrNameLst>
                                      </p:cBhvr>
                                      <p:to>
                                        <p:strVal val="visible"/>
                                      </p:to>
                                    </p:set>
                                    <p:animEffect transition="in" filter="wipe(right)">
                                      <p:cBhvr>
                                        <p:cTn id="48" dur="2000"/>
                                        <p:tgtEl>
                                          <p:spTgt spid="1956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95677"/>
                                        </p:tgtEl>
                                        <p:attrNameLst>
                                          <p:attrName>style.visibility</p:attrName>
                                        </p:attrNameLst>
                                      </p:cBhvr>
                                      <p:to>
                                        <p:strVal val="visible"/>
                                      </p:to>
                                    </p:set>
                                    <p:anim calcmode="lin" valueType="num">
                                      <p:cBhvr>
                                        <p:cTn id="53" dur="500" fill="hold"/>
                                        <p:tgtEl>
                                          <p:spTgt spid="195677"/>
                                        </p:tgtEl>
                                        <p:attrNameLst>
                                          <p:attrName>ppt_w</p:attrName>
                                        </p:attrNameLst>
                                      </p:cBhvr>
                                      <p:tavLst>
                                        <p:tav tm="0">
                                          <p:val>
                                            <p:fltVal val="0"/>
                                          </p:val>
                                        </p:tav>
                                        <p:tav tm="100000">
                                          <p:val>
                                            <p:strVal val="#ppt_w"/>
                                          </p:val>
                                        </p:tav>
                                      </p:tavLst>
                                    </p:anim>
                                    <p:anim calcmode="lin" valueType="num">
                                      <p:cBhvr>
                                        <p:cTn id="54" dur="500" fill="hold"/>
                                        <p:tgtEl>
                                          <p:spTgt spid="195677"/>
                                        </p:tgtEl>
                                        <p:attrNameLst>
                                          <p:attrName>ppt_h</p:attrName>
                                        </p:attrNameLst>
                                      </p:cBhvr>
                                      <p:tavLst>
                                        <p:tav tm="0">
                                          <p:val>
                                            <p:fltVal val="0"/>
                                          </p:val>
                                        </p:tav>
                                        <p:tav tm="100000">
                                          <p:val>
                                            <p:strVal val="#ppt_h"/>
                                          </p:val>
                                        </p:tav>
                                      </p:tavLst>
                                    </p:anim>
                                    <p:animEffect transition="in" filter="fade">
                                      <p:cBhvr>
                                        <p:cTn id="55" dur="500"/>
                                        <p:tgtEl>
                                          <p:spTgt spid="195677"/>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95586">
                                            <p:txEl>
                                              <p:pRg st="5" end="5"/>
                                            </p:txEl>
                                          </p:spTgt>
                                        </p:tgtEl>
                                        <p:attrNameLst>
                                          <p:attrName>style.visibility</p:attrName>
                                        </p:attrNameLst>
                                      </p:cBhvr>
                                      <p:to>
                                        <p:strVal val="visible"/>
                                      </p:to>
                                    </p:set>
                                    <p:anim calcmode="lin" valueType="num">
                                      <p:cBhvr additive="base">
                                        <p:cTn id="60" dur="500" fill="hold"/>
                                        <p:tgtEl>
                                          <p:spTgt spid="195586">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95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95586">
                                            <p:txEl>
                                              <p:pRg st="6" end="6"/>
                                            </p:txEl>
                                          </p:spTgt>
                                        </p:tgtEl>
                                        <p:attrNameLst>
                                          <p:attrName>style.visibility</p:attrName>
                                        </p:attrNameLst>
                                      </p:cBhvr>
                                      <p:to>
                                        <p:strVal val="visible"/>
                                      </p:to>
                                    </p:set>
                                    <p:anim calcmode="lin" valueType="num">
                                      <p:cBhvr additive="base">
                                        <p:cTn id="66" dur="500" fill="hold"/>
                                        <p:tgtEl>
                                          <p:spTgt spid="19558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955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95678">
                                            <p:txEl>
                                              <p:pRg st="1" end="1"/>
                                            </p:txEl>
                                          </p:spTgt>
                                        </p:tgtEl>
                                        <p:attrNameLst>
                                          <p:attrName>style.visibility</p:attrName>
                                        </p:attrNameLst>
                                      </p:cBhvr>
                                      <p:to>
                                        <p:strVal val="visible"/>
                                      </p:to>
                                    </p:set>
                                    <p:anim calcmode="lin" valueType="num">
                                      <p:cBhvr additive="base">
                                        <p:cTn id="72" dur="500" fill="hold"/>
                                        <p:tgtEl>
                                          <p:spTgt spid="195678">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95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95679"/>
                                        </p:tgtEl>
                                        <p:attrNameLst>
                                          <p:attrName>style.visibility</p:attrName>
                                        </p:attrNameLst>
                                      </p:cBhvr>
                                      <p:to>
                                        <p:strVal val="visible"/>
                                      </p:to>
                                    </p:set>
                                    <p:anim calcmode="lin" valueType="num">
                                      <p:cBhvr>
                                        <p:cTn id="78" dur="500" fill="hold"/>
                                        <p:tgtEl>
                                          <p:spTgt spid="195679"/>
                                        </p:tgtEl>
                                        <p:attrNameLst>
                                          <p:attrName>ppt_w</p:attrName>
                                        </p:attrNameLst>
                                      </p:cBhvr>
                                      <p:tavLst>
                                        <p:tav tm="0">
                                          <p:val>
                                            <p:fltVal val="0"/>
                                          </p:val>
                                        </p:tav>
                                        <p:tav tm="100000">
                                          <p:val>
                                            <p:strVal val="#ppt_w"/>
                                          </p:val>
                                        </p:tav>
                                      </p:tavLst>
                                    </p:anim>
                                    <p:anim calcmode="lin" valueType="num">
                                      <p:cBhvr>
                                        <p:cTn id="79" dur="500" fill="hold"/>
                                        <p:tgtEl>
                                          <p:spTgt spid="195679"/>
                                        </p:tgtEl>
                                        <p:attrNameLst>
                                          <p:attrName>ppt_h</p:attrName>
                                        </p:attrNameLst>
                                      </p:cBhvr>
                                      <p:tavLst>
                                        <p:tav tm="0">
                                          <p:val>
                                            <p:fltVal val="0"/>
                                          </p:val>
                                        </p:tav>
                                        <p:tav tm="100000">
                                          <p:val>
                                            <p:strVal val="#ppt_h"/>
                                          </p:val>
                                        </p:tav>
                                      </p:tavLst>
                                    </p:anim>
                                    <p:animEffect transition="in" filter="fade">
                                      <p:cBhvr>
                                        <p:cTn id="80" dur="500"/>
                                        <p:tgtEl>
                                          <p:spTgt spid="195679"/>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par>
                                <p:cTn id="81" presetID="22" presetClass="entr" presetSubtype="8" fill="hold" grpId="0" nodeType="withEffect">
                                  <p:stCondLst>
                                    <p:cond delay="0"/>
                                  </p:stCondLst>
                                  <p:childTnLst>
                                    <p:set>
                                      <p:cBhvr>
                                        <p:cTn id="82" dur="1" fill="hold">
                                          <p:stCondLst>
                                            <p:cond delay="0"/>
                                          </p:stCondLst>
                                        </p:cTn>
                                        <p:tgtEl>
                                          <p:spTgt spid="195682"/>
                                        </p:tgtEl>
                                        <p:attrNameLst>
                                          <p:attrName>style.visibility</p:attrName>
                                        </p:attrNameLst>
                                      </p:cBhvr>
                                      <p:to>
                                        <p:strVal val="visible"/>
                                      </p:to>
                                    </p:set>
                                    <p:animEffect transition="in" filter="wipe(left)">
                                      <p:cBhvr>
                                        <p:cTn id="83" dur="500"/>
                                        <p:tgtEl>
                                          <p:spTgt spid="195682"/>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22" presetClass="entr" presetSubtype="2" fill="hold" grpId="0" nodeType="withEffect">
                                  <p:stCondLst>
                                    <p:cond delay="0"/>
                                  </p:stCondLst>
                                  <p:childTnLst>
                                    <p:set>
                                      <p:cBhvr>
                                        <p:cTn id="85" dur="1" fill="hold">
                                          <p:stCondLst>
                                            <p:cond delay="0"/>
                                          </p:stCondLst>
                                        </p:cTn>
                                        <p:tgtEl>
                                          <p:spTgt spid="195683"/>
                                        </p:tgtEl>
                                        <p:attrNameLst>
                                          <p:attrName>style.visibility</p:attrName>
                                        </p:attrNameLst>
                                      </p:cBhvr>
                                      <p:to>
                                        <p:strVal val="visible"/>
                                      </p:to>
                                    </p:set>
                                    <p:animEffect transition="in" filter="wipe(right)">
                                      <p:cBhvr>
                                        <p:cTn id="86" dur="500"/>
                                        <p:tgtEl>
                                          <p:spTgt spid="195683"/>
                                        </p:tgtEl>
                                      </p:cBhvr>
                                    </p:animEffect>
                                  </p:childTnLst>
                                  <p:subTnLst>
                                    <p:audio>
                                      <p:cMediaNode>
                                        <p:cTn display="0" masterRel="sameClick">
                                          <p:stCondLst>
                                            <p:cond evt="begin" delay="0">
                                              <p:tn val="84"/>
                                            </p:cond>
                                          </p:stCondLst>
                                          <p:endCondLst>
                                            <p:cond evt="onStopAudio" delay="0">
                                              <p:tgtEl>
                                                <p:sldTgt/>
                                              </p:tgtEl>
                                            </p:cond>
                                          </p:endCondLst>
                                        </p:cTn>
                                        <p:tgtEl>
                                          <p:sndTgt r:embed="rId6" name="cashreg.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195684"/>
                                        </p:tgtEl>
                                        <p:attrNameLst>
                                          <p:attrName>style.visibility</p:attrName>
                                        </p:attrNameLst>
                                      </p:cBhvr>
                                      <p:to>
                                        <p:strVal val="visible"/>
                                      </p:to>
                                    </p:set>
                                    <p:animEffect transition="in" filter="wipe(right)">
                                      <p:cBhvr>
                                        <p:cTn id="91" dur="500"/>
                                        <p:tgtEl>
                                          <p:spTgt spid="195684"/>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22" presetClass="entr" presetSubtype="2" fill="hold" grpId="0" nodeType="withEffect">
                                  <p:stCondLst>
                                    <p:cond delay="0"/>
                                  </p:stCondLst>
                                  <p:childTnLst>
                                    <p:set>
                                      <p:cBhvr>
                                        <p:cTn id="93" dur="1" fill="hold">
                                          <p:stCondLst>
                                            <p:cond delay="0"/>
                                          </p:stCondLst>
                                        </p:cTn>
                                        <p:tgtEl>
                                          <p:spTgt spid="195685"/>
                                        </p:tgtEl>
                                        <p:attrNameLst>
                                          <p:attrName>style.visibility</p:attrName>
                                        </p:attrNameLst>
                                      </p:cBhvr>
                                      <p:to>
                                        <p:strVal val="visible"/>
                                      </p:to>
                                    </p:set>
                                    <p:animEffect transition="in" filter="wipe(right)">
                                      <p:cBhvr>
                                        <p:cTn id="94" dur="500"/>
                                        <p:tgtEl>
                                          <p:spTgt spid="195685"/>
                                        </p:tgtEl>
                                      </p:cBhvr>
                                    </p:animEffect>
                                  </p:childTnLst>
                                  <p:subTnLst>
                                    <p:audio>
                                      <p:cMediaNode>
                                        <p:cTn display="0" masterRel="sameClick">
                                          <p:stCondLst>
                                            <p:cond evt="begin" delay="0">
                                              <p:tn val="92"/>
                                            </p:cond>
                                          </p:stCondLst>
                                          <p:endCondLst>
                                            <p:cond evt="onStopAudio" delay="0">
                                              <p:tgtEl>
                                                <p:sldTgt/>
                                              </p:tgtEl>
                                            </p:cond>
                                          </p:endCondLst>
                                        </p:cTn>
                                        <p:tgtEl>
                                          <p:sndTgt r:embed="rId6" name="cashreg.wav"/>
                                        </p:tgtEl>
                                      </p:cMediaNode>
                                    </p:audio>
                                  </p:subTnLst>
                                </p:cTn>
                              </p:par>
                              <p:par>
                                <p:cTn id="95" presetID="22" presetClass="entr" presetSubtype="2" fill="hold" grpId="0" nodeType="withEffect">
                                  <p:stCondLst>
                                    <p:cond delay="0"/>
                                  </p:stCondLst>
                                  <p:childTnLst>
                                    <p:set>
                                      <p:cBhvr>
                                        <p:cTn id="96" dur="1" fill="hold">
                                          <p:stCondLst>
                                            <p:cond delay="0"/>
                                          </p:stCondLst>
                                        </p:cTn>
                                        <p:tgtEl>
                                          <p:spTgt spid="195686"/>
                                        </p:tgtEl>
                                        <p:attrNameLst>
                                          <p:attrName>style.visibility</p:attrName>
                                        </p:attrNameLst>
                                      </p:cBhvr>
                                      <p:to>
                                        <p:strVal val="visible"/>
                                      </p:to>
                                    </p:set>
                                    <p:animEffect transition="in" filter="wipe(right)">
                                      <p:cBhvr>
                                        <p:cTn id="97" dur="500"/>
                                        <p:tgtEl>
                                          <p:spTgt spid="195686"/>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34" grpId="0" animBg="1"/>
      <p:bldP spid="195635" grpId="0" animBg="1"/>
      <p:bldP spid="195636" grpId="0" animBg="1"/>
      <p:bldP spid="195636" grpId="1" animBg="1"/>
      <p:bldP spid="195637" grpId="0"/>
      <p:bldP spid="195674" grpId="0" animBg="1"/>
      <p:bldP spid="195675" grpId="0" animBg="1"/>
      <p:bldP spid="195676" grpId="0" animBg="1"/>
      <p:bldP spid="195676" grpId="1" animBg="1"/>
      <p:bldP spid="195677" grpId="0"/>
      <p:bldP spid="195679" grpId="0"/>
      <p:bldP spid="195682" grpId="0" animBg="1"/>
      <p:bldP spid="195683" grpId="0" animBg="1"/>
      <p:bldP spid="195684" grpId="0"/>
      <p:bldP spid="195685" grpId="0" animBg="1"/>
      <p:bldP spid="1956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Now for some detailed analysis of these two motions…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Displacement </a:t>
            </a:r>
            <a:r>
              <a:rPr lang="en-US" altLang="en-US" sz="2400" i="1">
                <a:sym typeface="Symbol" pitchFamily="18" charset="2"/>
              </a:rPr>
              <a:t>∆</a:t>
            </a:r>
            <a:r>
              <a:rPr lang="en-US" altLang="en-US" sz="2400" i="1">
                <a:cs typeface="Courier New" pitchFamily="49" charset="0"/>
                <a:sym typeface="Symbol" pitchFamily="18" charset="2"/>
              </a:rPr>
              <a:t>x</a:t>
            </a:r>
            <a:r>
              <a:rPr lang="en-US" altLang="en-US" sz="2400">
                <a:cs typeface="Courier New" pitchFamily="49" charset="0"/>
                <a:sym typeface="Symbol" pitchFamily="18" charset="2"/>
              </a:rPr>
              <a:t> (or </a:t>
            </a:r>
            <a:r>
              <a:rPr lang="en-US" altLang="en-US" sz="2400" i="1">
                <a:cs typeface="Courier New" pitchFamily="49" charset="0"/>
                <a:sym typeface="Symbol" pitchFamily="18" charset="2"/>
              </a:rPr>
              <a:t>s</a:t>
            </a:r>
            <a:r>
              <a:rPr lang="en-US" altLang="en-US" sz="2400">
                <a:cs typeface="Courier New" pitchFamily="49" charset="0"/>
                <a:sym typeface="Symbol" pitchFamily="18" charset="2"/>
              </a:rPr>
              <a:t>) </a:t>
            </a:r>
            <a:r>
              <a:rPr lang="en-US" altLang="en-US" sz="2400">
                <a:sym typeface="Symbol" pitchFamily="18" charset="2"/>
              </a:rPr>
              <a:t>has the following formulas: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p:txBody>
      </p:sp>
      <p:sp>
        <p:nvSpPr>
          <p:cNvPr id="71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7425" name="Group 257"/>
          <p:cNvGrpSpPr>
            <a:grpSpLocks/>
          </p:cNvGrpSpPr>
          <p:nvPr/>
        </p:nvGrpSpPr>
        <p:grpSpPr bwMode="auto">
          <a:xfrm>
            <a:off x="828675" y="4171950"/>
            <a:ext cx="7697788" cy="1127125"/>
            <a:chOff x="522" y="2684"/>
            <a:chExt cx="4849" cy="710"/>
          </a:xfrm>
        </p:grpSpPr>
        <p:sp>
          <p:nvSpPr>
            <p:cNvPr id="7176"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7177"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178" name="Text Box 94"/>
            <p:cNvSpPr txBox="1">
              <a:spLocks noChangeArrowheads="1"/>
            </p:cNvSpPr>
            <p:nvPr/>
          </p:nvSpPr>
          <p:spPr bwMode="auto">
            <a:xfrm>
              <a:off x="864" y="2743"/>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∆x</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7179" name="Text Box 95"/>
            <p:cNvSpPr txBox="1">
              <a:spLocks noChangeArrowheads="1"/>
            </p:cNvSpPr>
            <p:nvPr/>
          </p:nvSpPr>
          <p:spPr bwMode="auto">
            <a:xfrm>
              <a:off x="977" y="2984"/>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s</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7180"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where</a:t>
              </a:r>
              <a:r>
                <a:rPr lang="en-US" altLang="en-US" sz="2400">
                  <a:latin typeface="Arial" charset="0"/>
                  <a:sym typeface="Symbol" pitchFamily="18" charset="2"/>
                </a:rPr>
                <a:t>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a:t>
              </a:r>
              <a:r>
                <a:rPr lang="en-US" altLang="en-US" sz="2400" i="1">
                  <a:latin typeface="Arial" charset="0"/>
                  <a:sym typeface="Symbol" pitchFamily="18" charset="2"/>
                </a:rPr>
                <a:t>is the final position</a:t>
              </a:r>
              <a:endParaRPr lang="en-US" altLang="en-US" sz="2400" i="1" baseline="-25000">
                <a:latin typeface="Arial" charset="0"/>
                <a:sym typeface="Symbol" pitchFamily="18" charset="2"/>
              </a:endParaRPr>
            </a:p>
          </p:txBody>
        </p:sp>
        <p:sp>
          <p:nvSpPr>
            <p:cNvPr id="7181"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and x</a:t>
              </a:r>
              <a:r>
                <a:rPr lang="en-US" altLang="en-US" sz="2400" baseline="-25000">
                  <a:latin typeface="Arial" charset="0"/>
                  <a:sym typeface="Symbol" pitchFamily="18" charset="2"/>
                </a:rPr>
                <a:t>1</a:t>
              </a:r>
              <a:r>
                <a:rPr lang="en-US" altLang="en-US" sz="2400">
                  <a:latin typeface="Arial" charset="0"/>
                  <a:sym typeface="Symbol" pitchFamily="18" charset="2"/>
                </a:rPr>
                <a:t> </a:t>
              </a:r>
              <a:r>
                <a:rPr lang="en-US" altLang="en-US" sz="2400" i="1">
                  <a:latin typeface="Arial" charset="0"/>
                  <a:sym typeface="Symbol" pitchFamily="18" charset="2"/>
                </a:rPr>
                <a:t>is the initial position</a:t>
              </a:r>
              <a:endParaRPr lang="en-US" altLang="en-US" sz="2400" i="1" baseline="-25000">
                <a:latin typeface="Arial" charset="0"/>
                <a:sym typeface="Symbol" pitchFamily="18" charset="2"/>
              </a:endParaRPr>
            </a:p>
          </p:txBody>
        </p:sp>
      </p:grpSp>
      <p:sp>
        <p:nvSpPr>
          <p:cNvPr id="197731" name="Rectangle 99"/>
          <p:cNvSpPr>
            <a:spLocks noChangeArrowheads="1"/>
          </p:cNvSpPr>
          <p:nvPr/>
        </p:nvSpPr>
        <p:spPr bwMode="auto">
          <a:xfrm>
            <a:off x="693738" y="5324475"/>
            <a:ext cx="7758112" cy="153352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Many textbooks use ∆x for displacement, and IB uses </a:t>
            </a:r>
            <a:r>
              <a:rPr lang="en-US" altLang="en-US" sz="2400" i="1"/>
              <a:t>s</a:t>
            </a:r>
            <a:r>
              <a:rPr lang="en-US" altLang="en-US" sz="2400"/>
              <a:t>. Don’t confuse the “change in ∆” with the “uncertainty ∆” symbol. And don’t confuse </a:t>
            </a:r>
            <a:r>
              <a:rPr lang="en-US" altLang="en-US" sz="2400" i="1"/>
              <a:t>s</a:t>
            </a:r>
            <a:r>
              <a:rPr lang="en-US" altLang="en-US" sz="2400"/>
              <a:t> with seconds!</a:t>
            </a:r>
          </a:p>
        </p:txBody>
      </p:sp>
      <p:sp>
        <p:nvSpPr>
          <p:cNvPr id="197732" name="Rectangle 100"/>
          <p:cNvSpPr>
            <a:spLocks noChangeArrowheads="1"/>
          </p:cNvSpPr>
          <p:nvPr/>
        </p:nvSpPr>
        <p:spPr bwMode="auto">
          <a:xfrm>
            <a:off x="1382713" y="4721225"/>
            <a:ext cx="1804987" cy="384175"/>
          </a:xfrm>
          <a:prstGeom prst="rect">
            <a:avLst/>
          </a:prstGeom>
          <a:solidFill>
            <a:srgbClr val="FF99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7507" name="Group 339"/>
          <p:cNvGrpSpPr>
            <a:grpSpLocks/>
          </p:cNvGrpSpPr>
          <p:nvPr/>
        </p:nvGrpSpPr>
        <p:grpSpPr bwMode="auto">
          <a:xfrm>
            <a:off x="977900" y="2390775"/>
            <a:ext cx="7834313" cy="1425575"/>
            <a:chOff x="616" y="1506"/>
            <a:chExt cx="4935" cy="898"/>
          </a:xfrm>
        </p:grpSpPr>
        <p:grpSp>
          <p:nvGrpSpPr>
            <p:cNvPr id="195598" name="Group 14"/>
            <p:cNvGrpSpPr>
              <a:grpSpLocks/>
            </p:cNvGrpSpPr>
            <p:nvPr/>
          </p:nvGrpSpPr>
          <p:grpSpPr bwMode="auto">
            <a:xfrm>
              <a:off x="1497" y="1671"/>
              <a:ext cx="4054" cy="288"/>
              <a:chOff x="1184" y="1398"/>
              <a:chExt cx="4054" cy="288"/>
            </a:xfrm>
          </p:grpSpPr>
          <p:grpSp>
            <p:nvGrpSpPr>
              <p:cNvPr id="7427" name="Group 15"/>
              <p:cNvGrpSpPr>
                <a:grpSpLocks/>
              </p:cNvGrpSpPr>
              <p:nvPr/>
            </p:nvGrpSpPr>
            <p:grpSpPr bwMode="auto">
              <a:xfrm>
                <a:off x="1184" y="1479"/>
                <a:ext cx="3456" cy="58"/>
                <a:chOff x="1119" y="2163"/>
                <a:chExt cx="3456" cy="108"/>
              </a:xfrm>
            </p:grpSpPr>
            <p:sp>
              <p:nvSpPr>
                <p:cNvPr id="7428"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29"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0"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1"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2"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3"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4"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5"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6"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7"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8"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9"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0"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1"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2"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3"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4"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5"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6"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7"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8"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9"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0"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1"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2"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3"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4"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5"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6"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7"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8"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9"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460"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1"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2762" y="1656"/>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2790" y="1850"/>
              <a:ext cx="1607"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2756" y="1653"/>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620" y="1506"/>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1495" y="2116"/>
              <a:ext cx="4054" cy="288"/>
              <a:chOff x="1189" y="2805"/>
              <a:chExt cx="4054" cy="288"/>
            </a:xfrm>
          </p:grpSpPr>
          <p:grpSp>
            <p:nvGrpSpPr>
              <p:cNvPr id="7467" name="Group 55"/>
              <p:cNvGrpSpPr>
                <a:grpSpLocks/>
              </p:cNvGrpSpPr>
              <p:nvPr/>
            </p:nvGrpSpPr>
            <p:grpSpPr bwMode="auto">
              <a:xfrm>
                <a:off x="1189" y="2886"/>
                <a:ext cx="3456" cy="58"/>
                <a:chOff x="1119" y="2163"/>
                <a:chExt cx="3456" cy="108"/>
              </a:xfrm>
            </p:grpSpPr>
            <p:sp>
              <p:nvSpPr>
                <p:cNvPr id="74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500"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501"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4367" y="2101"/>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2257" y="2295"/>
              <a:ext cx="2138"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4361" y="2098"/>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616" y="1958"/>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7634">
                                            <p:txEl>
                                              <p:pRg st="1" end="1"/>
                                            </p:txEl>
                                          </p:spTgt>
                                        </p:tgtEl>
                                        <p:attrNameLst>
                                          <p:attrName>style.visibility</p:attrName>
                                        </p:attrNameLst>
                                      </p:cBhvr>
                                      <p:to>
                                        <p:strVal val="visible"/>
                                      </p:to>
                                    </p:set>
                                    <p:anim calcmode="lin" valueType="num">
                                      <p:cBhvr additive="base">
                                        <p:cTn id="7" dur="500" fill="hold"/>
                                        <p:tgtEl>
                                          <p:spTgt spid="197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507"/>
                                        </p:tgtEl>
                                        <p:attrNameLst>
                                          <p:attrName>style.visibility</p:attrName>
                                        </p:attrNameLst>
                                      </p:cBhvr>
                                      <p:to>
                                        <p:strVal val="visible"/>
                                      </p:to>
                                    </p:set>
                                    <p:anim calcmode="lin" valueType="num">
                                      <p:cBhvr>
                                        <p:cTn id="11" dur="500" fill="hold"/>
                                        <p:tgtEl>
                                          <p:spTgt spid="7507"/>
                                        </p:tgtEl>
                                        <p:attrNameLst>
                                          <p:attrName>ppt_w</p:attrName>
                                        </p:attrNameLst>
                                      </p:cBhvr>
                                      <p:tavLst>
                                        <p:tav tm="0">
                                          <p:val>
                                            <p:fltVal val="0"/>
                                          </p:val>
                                        </p:tav>
                                        <p:tav tm="100000">
                                          <p:val>
                                            <p:strVal val="#ppt_w"/>
                                          </p:val>
                                        </p:tav>
                                      </p:tavLst>
                                    </p:anim>
                                    <p:anim calcmode="lin" valueType="num">
                                      <p:cBhvr>
                                        <p:cTn id="12" dur="500" fill="hold"/>
                                        <p:tgtEl>
                                          <p:spTgt spid="7507"/>
                                        </p:tgtEl>
                                        <p:attrNameLst>
                                          <p:attrName>ppt_h</p:attrName>
                                        </p:attrNameLst>
                                      </p:cBhvr>
                                      <p:tavLst>
                                        <p:tav tm="0">
                                          <p:val>
                                            <p:fltVal val="0"/>
                                          </p:val>
                                        </p:tav>
                                        <p:tav tm="100000">
                                          <p:val>
                                            <p:strVal val="#ppt_h"/>
                                          </p:val>
                                        </p:tav>
                                      </p:tavLst>
                                    </p:anim>
                                    <p:animEffect transition="in" filter="fade">
                                      <p:cBhvr>
                                        <p:cTn id="13" dur="500"/>
                                        <p:tgtEl>
                                          <p:spTgt spid="75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7634">
                                            <p:txEl>
                                              <p:pRg st="5" end="5"/>
                                            </p:txEl>
                                          </p:spTgt>
                                        </p:tgtEl>
                                        <p:attrNameLst>
                                          <p:attrName>style.visibility</p:attrName>
                                        </p:attrNameLst>
                                      </p:cBhvr>
                                      <p:to>
                                        <p:strVal val="visible"/>
                                      </p:to>
                                    </p:set>
                                    <p:anim calcmode="lin" valueType="num">
                                      <p:cBhvr additive="base">
                                        <p:cTn id="18" dur="500" fill="hold"/>
                                        <p:tgtEl>
                                          <p:spTgt spid="19763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76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7425"/>
                                        </p:tgtEl>
                                        <p:attrNameLst>
                                          <p:attrName>style.visibility</p:attrName>
                                        </p:attrNameLst>
                                      </p:cBhvr>
                                      <p:to>
                                        <p:strVal val="visible"/>
                                      </p:to>
                                    </p:set>
                                    <p:anim calcmode="lin" valueType="num">
                                      <p:cBhvr>
                                        <p:cTn id="24" dur="500" fill="hold"/>
                                        <p:tgtEl>
                                          <p:spTgt spid="7425"/>
                                        </p:tgtEl>
                                        <p:attrNameLst>
                                          <p:attrName>ppt_w</p:attrName>
                                        </p:attrNameLst>
                                      </p:cBhvr>
                                      <p:tavLst>
                                        <p:tav tm="0">
                                          <p:val>
                                            <p:fltVal val="0"/>
                                          </p:val>
                                        </p:tav>
                                        <p:tav tm="100000">
                                          <p:val>
                                            <p:strVal val="#ppt_w"/>
                                          </p:val>
                                        </p:tav>
                                      </p:tavLst>
                                    </p:anim>
                                    <p:anim calcmode="lin" valueType="num">
                                      <p:cBhvr>
                                        <p:cTn id="25" dur="500" fill="hold"/>
                                        <p:tgtEl>
                                          <p:spTgt spid="7425"/>
                                        </p:tgtEl>
                                        <p:attrNameLst>
                                          <p:attrName>ppt_h</p:attrName>
                                        </p:attrNameLst>
                                      </p:cBhvr>
                                      <p:tavLst>
                                        <p:tav tm="0">
                                          <p:val>
                                            <p:fltVal val="0"/>
                                          </p:val>
                                        </p:tav>
                                        <p:tav tm="100000">
                                          <p:val>
                                            <p:strVal val="#ppt_h"/>
                                          </p:val>
                                        </p:tav>
                                      </p:tavLst>
                                    </p:anim>
                                    <p:animEffect transition="in" filter="fade">
                                      <p:cBhvr>
                                        <p:cTn id="26" dur="500"/>
                                        <p:tgtEl>
                                          <p:spTgt spid="7425"/>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7731">
                                            <p:txEl>
                                              <p:pRg st="1" end="1"/>
                                            </p:txEl>
                                          </p:spTgt>
                                        </p:tgtEl>
                                        <p:attrNameLst>
                                          <p:attrName>style.visibility</p:attrName>
                                        </p:attrNameLst>
                                      </p:cBhvr>
                                      <p:to>
                                        <p:strVal val="visible"/>
                                      </p:to>
                                    </p:set>
                                    <p:anim calcmode="lin" valueType="num">
                                      <p:cBhvr additive="base">
                                        <p:cTn id="31"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nodeType="afterGroup">
                            <p:stCondLst>
                              <p:cond delay="500"/>
                            </p:stCondLst>
                            <p:childTnLst>
                              <p:par>
                                <p:cTn id="34" presetID="53" presetClass="entr" presetSubtype="0" fill="hold" grpId="0" nodeType="afterEffect">
                                  <p:stCondLst>
                                    <p:cond delay="0"/>
                                  </p:stCondLst>
                                  <p:childTnLst>
                                    <p:set>
                                      <p:cBhvr>
                                        <p:cTn id="35" dur="1" fill="hold">
                                          <p:stCondLst>
                                            <p:cond delay="0"/>
                                          </p:stCondLst>
                                        </p:cTn>
                                        <p:tgtEl>
                                          <p:spTgt spid="197732"/>
                                        </p:tgtEl>
                                        <p:attrNameLst>
                                          <p:attrName>style.visibility</p:attrName>
                                        </p:attrNameLst>
                                      </p:cBhvr>
                                      <p:to>
                                        <p:strVal val="visible"/>
                                      </p:to>
                                    </p:set>
                                    <p:anim calcmode="lin" valueType="num">
                                      <p:cBhvr>
                                        <p:cTn id="36" dur="500" fill="hold"/>
                                        <p:tgtEl>
                                          <p:spTgt spid="197732"/>
                                        </p:tgtEl>
                                        <p:attrNameLst>
                                          <p:attrName>ppt_w</p:attrName>
                                        </p:attrNameLst>
                                      </p:cBhvr>
                                      <p:tavLst>
                                        <p:tav tm="0">
                                          <p:val>
                                            <p:fltVal val="0"/>
                                          </p:val>
                                        </p:tav>
                                        <p:tav tm="100000">
                                          <p:val>
                                            <p:strVal val="#ppt_w"/>
                                          </p:val>
                                        </p:tav>
                                      </p:tavLst>
                                    </p:anim>
                                    <p:anim calcmode="lin" valueType="num">
                                      <p:cBhvr>
                                        <p:cTn id="37" dur="500" fill="hold"/>
                                        <p:tgtEl>
                                          <p:spTgt spid="197732"/>
                                        </p:tgtEl>
                                        <p:attrNameLst>
                                          <p:attrName>ppt_h</p:attrName>
                                        </p:attrNameLst>
                                      </p:cBhvr>
                                      <p:tavLst>
                                        <p:tav tm="0">
                                          <p:val>
                                            <p:fltVal val="0"/>
                                          </p:val>
                                        </p:tav>
                                        <p:tav tm="100000">
                                          <p:val>
                                            <p:strVal val="#ppt_h"/>
                                          </p:val>
                                        </p:tav>
                                      </p:tavLst>
                                    </p:anim>
                                    <p:animEffect transition="in" filter="fade">
                                      <p:cBhvr>
                                        <p:cTn id="38" dur="500"/>
                                        <p:tgtEl>
                                          <p:spTgt spid="197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685800" y="1549400"/>
            <a:ext cx="7772400" cy="1819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99774" name="Rectangle 94"/>
          <p:cNvSpPr>
            <a:spLocks noChangeArrowheads="1"/>
          </p:cNvSpPr>
          <p:nvPr/>
        </p:nvSpPr>
        <p:spPr bwMode="auto">
          <a:xfrm>
            <a:off x="661988" y="3197225"/>
            <a:ext cx="7772400" cy="36607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Use the displacement formula to find each displacement. Note that the </a:t>
            </a:r>
            <a:r>
              <a:rPr lang="en-US" altLang="en-US" sz="2400" i="1">
                <a:sym typeface="Symbol" pitchFamily="18" charset="2"/>
              </a:rPr>
              <a:t>x</a:t>
            </a:r>
            <a:r>
              <a:rPr lang="en-US" altLang="en-US" sz="2400">
                <a:sym typeface="Symbol" pitchFamily="18" charset="2"/>
              </a:rPr>
              <a:t> = 0 coordinate has been placed on the number lines.</a:t>
            </a:r>
            <a:endParaRPr lang="en-US" altLang="en-US" sz="2400">
              <a:cs typeface="Courier New" pitchFamily="49" charset="0"/>
            </a:endParaRPr>
          </a:p>
          <a:p>
            <a:pPr eaLnBrk="1" hangingPunct="1">
              <a:buFontTx/>
              <a:buNone/>
            </a:pPr>
            <a:endParaRPr lang="en-US" altLang="en-US" sz="2400"/>
          </a:p>
          <a:p>
            <a:pPr eaLnBrk="1" hangingPunct="1">
              <a:buFontTx/>
              <a:buNone/>
            </a:pPr>
            <a:endParaRPr lang="en-US" altLang="en-US" sz="2400"/>
          </a:p>
          <a:p>
            <a:pPr eaLnBrk="1" hangingPunct="1">
              <a:buFontTx/>
              <a:buNone/>
            </a:pPr>
            <a:r>
              <a:rPr lang="en-US" altLang="en-US" sz="2400"/>
              <a:t>SOLUTION:</a:t>
            </a:r>
          </a:p>
          <a:p>
            <a:pPr eaLnBrk="1" hangingPunct="1">
              <a:buFont typeface="Symbol" pitchFamily="18" charset="2"/>
              <a:buChar char="·"/>
            </a:pPr>
            <a:r>
              <a:rPr lang="en-US" altLang="en-US" sz="2400">
                <a:sym typeface="Symbol" pitchFamily="18" charset="2"/>
              </a:rPr>
              <a:t>For A: </a:t>
            </a:r>
            <a:r>
              <a:rPr lang="en-US" altLang="en-US" sz="2400" i="1">
                <a:sym typeface="Symbol" pitchFamily="18" charset="2"/>
              </a:rPr>
              <a:t>s</a:t>
            </a:r>
            <a:r>
              <a:rPr lang="en-US" altLang="en-US" sz="2400">
                <a:sym typeface="Symbol" pitchFamily="18" charset="2"/>
              </a:rPr>
              <a:t> = (+10) – (-5) = +15 m.</a:t>
            </a:r>
            <a:endParaRPr lang="en-US" altLang="en-US" sz="2400">
              <a:cs typeface="Courier New" pitchFamily="49" charset="0"/>
              <a:sym typeface="Symbol" pitchFamily="18" charset="2"/>
            </a:endParaRPr>
          </a:p>
          <a:p>
            <a:pPr eaLnBrk="1" hangingPunct="1">
              <a:buFont typeface="Symbol" pitchFamily="18" charset="2"/>
              <a:buChar char="·"/>
            </a:pPr>
            <a:r>
              <a:rPr lang="en-US" altLang="en-US" sz="2400">
                <a:sym typeface="Symbol" pitchFamily="18" charset="2"/>
              </a:rPr>
              <a:t>For B: </a:t>
            </a:r>
            <a:r>
              <a:rPr lang="en-US" altLang="en-US" sz="2400" i="1">
                <a:sym typeface="Symbol" pitchFamily="18" charset="2"/>
              </a:rPr>
              <a:t>s</a:t>
            </a:r>
            <a:r>
              <a:rPr lang="en-US" altLang="en-US" sz="2400">
                <a:sym typeface="Symbol" pitchFamily="18" charset="2"/>
              </a:rPr>
              <a:t> = (-10) – (+10) = -20 m.</a:t>
            </a:r>
          </a:p>
        </p:txBody>
      </p:sp>
      <p:sp>
        <p:nvSpPr>
          <p:cNvPr id="819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99783" name="Group 103"/>
          <p:cNvGrpSpPr>
            <a:grpSpLocks/>
          </p:cNvGrpSpPr>
          <p:nvPr/>
        </p:nvGrpSpPr>
        <p:grpSpPr bwMode="auto">
          <a:xfrm>
            <a:off x="858838" y="4222750"/>
            <a:ext cx="8285162" cy="1166813"/>
            <a:chOff x="541" y="2860"/>
            <a:chExt cx="5219" cy="735"/>
          </a:xfrm>
        </p:grpSpPr>
        <p:grpSp>
          <p:nvGrpSpPr>
            <p:cNvPr id="8207" name="Group 5"/>
            <p:cNvGrpSpPr>
              <a:grpSpLocks/>
            </p:cNvGrpSpPr>
            <p:nvPr/>
          </p:nvGrpSpPr>
          <p:grpSpPr bwMode="auto">
            <a:xfrm>
              <a:off x="1706" y="2878"/>
              <a:ext cx="4054" cy="288"/>
              <a:chOff x="1184" y="1398"/>
              <a:chExt cx="4054" cy="288"/>
            </a:xfrm>
          </p:grpSpPr>
          <p:grpSp>
            <p:nvGrpSpPr>
              <p:cNvPr id="8255" name="Group 6"/>
              <p:cNvGrpSpPr>
                <a:grpSpLocks/>
              </p:cNvGrpSpPr>
              <p:nvPr/>
            </p:nvGrpSpPr>
            <p:grpSpPr bwMode="auto">
              <a:xfrm>
                <a:off x="1184" y="1479"/>
                <a:ext cx="3456" cy="58"/>
                <a:chOff x="1119" y="2163"/>
                <a:chExt cx="3456" cy="108"/>
              </a:xfrm>
            </p:grpSpPr>
            <p:sp>
              <p:nvSpPr>
                <p:cNvPr id="8258" name="Rectangle 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9" name="Rectangle 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0" name="Rectangle 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1" name="Rectangle 1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2" name="Rectangle 1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3" name="Rectangle 1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4" name="Rectangle 1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5" name="Rectangle 1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6" name="Rectangle 1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7" name="Rectangle 1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8" name="Rectangle 1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9" name="Rectangle 1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0" name="Rectangle 1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1" name="Rectangle 2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2" name="Rectangle 2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3" name="Rectangle 2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4" name="Rectangle 2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5" name="Rectangle 2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6" name="Rectangle 2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7" name="Rectangle 2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8" name="Rectangle 2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9" name="Rectangle 2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0" name="Rectangle 2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1" name="Rectangle 3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2" name="Rectangle 3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3" name="Rectangle 3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4" name="Rectangle 3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5" name="Rectangle 3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6" name="Rectangle 3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7" name="Rectangle 3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8" name="Rectangle 3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9" name="Rectangle 3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56" name="AutoShape 39"/>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7" name="Text Box 40"/>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08" name="Oval 41"/>
            <p:cNvSpPr>
              <a:spLocks noChangeArrowheads="1"/>
            </p:cNvSpPr>
            <p:nvPr/>
          </p:nvSpPr>
          <p:spPr bwMode="auto">
            <a:xfrm>
              <a:off x="2971" y="2863"/>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09" name="Line 42"/>
            <p:cNvSpPr>
              <a:spLocks noChangeShapeType="1"/>
            </p:cNvSpPr>
            <p:nvPr/>
          </p:nvSpPr>
          <p:spPr bwMode="auto">
            <a:xfrm rot="10800000">
              <a:off x="2999" y="3073"/>
              <a:ext cx="1607" cy="0"/>
            </a:xfrm>
            <a:prstGeom prst="line">
              <a:avLst/>
            </a:prstGeom>
            <a:noFill/>
            <a:ln w="381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Oval 43"/>
            <p:cNvSpPr>
              <a:spLocks noChangeArrowheads="1"/>
            </p:cNvSpPr>
            <p:nvPr/>
          </p:nvSpPr>
          <p:spPr bwMode="auto">
            <a:xfrm>
              <a:off x="4557" y="2860"/>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1" name="Text Box 44"/>
            <p:cNvSpPr txBox="1">
              <a:spLocks noChangeArrowheads="1"/>
            </p:cNvSpPr>
            <p:nvPr/>
          </p:nvSpPr>
          <p:spPr bwMode="auto">
            <a:xfrm>
              <a:off x="543" y="2875"/>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A</a:t>
              </a:r>
            </a:p>
          </p:txBody>
        </p:sp>
        <p:grpSp>
          <p:nvGrpSpPr>
            <p:cNvPr id="8212" name="Group 45"/>
            <p:cNvGrpSpPr>
              <a:grpSpLocks/>
            </p:cNvGrpSpPr>
            <p:nvPr/>
          </p:nvGrpSpPr>
          <p:grpSpPr bwMode="auto">
            <a:xfrm>
              <a:off x="1704" y="3307"/>
              <a:ext cx="4054" cy="288"/>
              <a:chOff x="1189" y="2805"/>
              <a:chExt cx="4054" cy="288"/>
            </a:xfrm>
          </p:grpSpPr>
          <p:grpSp>
            <p:nvGrpSpPr>
              <p:cNvPr id="8220" name="Group 46"/>
              <p:cNvGrpSpPr>
                <a:grpSpLocks/>
              </p:cNvGrpSpPr>
              <p:nvPr/>
            </p:nvGrpSpPr>
            <p:grpSpPr bwMode="auto">
              <a:xfrm>
                <a:off x="1189" y="2886"/>
                <a:ext cx="3456" cy="58"/>
                <a:chOff x="1119" y="2163"/>
                <a:chExt cx="3456" cy="108"/>
              </a:xfrm>
            </p:grpSpPr>
            <p:sp>
              <p:nvSpPr>
                <p:cNvPr id="8223" name="Rectangle 4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4" name="Rectangle 4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5" name="Rectangle 4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6" name="Rectangle 5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7" name="Rectangle 5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8" name="Rectangle 5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9" name="Rectangle 5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0" name="Rectangle 5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1" name="Rectangle 5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2" name="Rectangle 5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3" name="Rectangle 5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4" name="Rectangle 5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5" name="Rectangle 5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6" name="Rectangle 6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7" name="Rectangle 6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8" name="Rectangle 6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9" name="Rectangle 6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0" name="Rectangle 6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1" name="Rectangle 6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2" name="Rectangle 6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3" name="Rectangle 6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4" name="Rectangle 6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5" name="Rectangle 6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6" name="Rectangle 7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7" name="Rectangle 7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8" name="Rectangle 7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9" name="Rectangle 7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0" name="Rectangle 7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1" name="Rectangle 7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2" name="Rectangle 7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3" name="Rectangle 7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4" name="Rectangle 7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21" name="AutoShape 79"/>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2" name="Text Box 80"/>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13" name="Oval 81"/>
            <p:cNvSpPr>
              <a:spLocks noChangeArrowheads="1"/>
            </p:cNvSpPr>
            <p:nvPr/>
          </p:nvSpPr>
          <p:spPr bwMode="auto">
            <a:xfrm>
              <a:off x="4576" y="3292"/>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4" name="Line 82"/>
            <p:cNvSpPr>
              <a:spLocks noChangeShapeType="1"/>
            </p:cNvSpPr>
            <p:nvPr/>
          </p:nvSpPr>
          <p:spPr bwMode="auto">
            <a:xfrm rot="10800000">
              <a:off x="2466" y="3502"/>
              <a:ext cx="2138" cy="0"/>
            </a:xfrm>
            <a:prstGeom prst="line">
              <a:avLst/>
            </a:prstGeom>
            <a:noFill/>
            <a:ln w="3810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Oval 83"/>
            <p:cNvSpPr>
              <a:spLocks noChangeArrowheads="1"/>
            </p:cNvSpPr>
            <p:nvPr/>
          </p:nvSpPr>
          <p:spPr bwMode="auto">
            <a:xfrm>
              <a:off x="2410" y="3289"/>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6" name="Text Box 84"/>
            <p:cNvSpPr txBox="1">
              <a:spLocks noChangeArrowheads="1"/>
            </p:cNvSpPr>
            <p:nvPr/>
          </p:nvSpPr>
          <p:spPr bwMode="auto">
            <a:xfrm>
              <a:off x="541" y="3291"/>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B</a:t>
              </a:r>
            </a:p>
          </p:txBody>
        </p:sp>
        <p:sp>
          <p:nvSpPr>
            <p:cNvPr id="8217" name="Line 95"/>
            <p:cNvSpPr>
              <a:spLocks noChangeShapeType="1"/>
            </p:cNvSpPr>
            <p:nvPr/>
          </p:nvSpPr>
          <p:spPr bwMode="auto">
            <a:xfrm>
              <a:off x="3539" y="2895"/>
              <a:ext cx="0" cy="6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Rectangle 97"/>
            <p:cNvSpPr>
              <a:spLocks noChangeArrowheads="1"/>
            </p:cNvSpPr>
            <p:nvPr/>
          </p:nvSpPr>
          <p:spPr bwMode="auto">
            <a:xfrm>
              <a:off x="3471" y="3171"/>
              <a:ext cx="136" cy="159"/>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9" name="Text Box 96"/>
            <p:cNvSpPr txBox="1">
              <a:spLocks noChangeArrowheads="1"/>
            </p:cNvSpPr>
            <p:nvPr/>
          </p:nvSpPr>
          <p:spPr bwMode="auto">
            <a:xfrm>
              <a:off x="3434" y="3124"/>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a:latin typeface="Arial" charset="0"/>
                </a:rPr>
                <a:t>0</a:t>
              </a:r>
              <a:endParaRPr lang="en-US" altLang="en-US" i="1">
                <a:latin typeface="Arial" charset="0"/>
              </a:endParaRPr>
            </a:p>
          </p:txBody>
        </p:sp>
      </p:grpSp>
      <p:sp>
        <p:nvSpPr>
          <p:cNvPr id="199779" name="Text Box 99"/>
          <p:cNvSpPr txBox="1">
            <a:spLocks noChangeArrowheads="1"/>
          </p:cNvSpPr>
          <p:nvPr/>
        </p:nvSpPr>
        <p:spPr bwMode="auto">
          <a:xfrm>
            <a:off x="4608513" y="3903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0" name="Text Box 100"/>
          <p:cNvSpPr txBox="1">
            <a:spLocks noChangeArrowheads="1"/>
          </p:cNvSpPr>
          <p:nvPr/>
        </p:nvSpPr>
        <p:spPr bwMode="auto">
          <a:xfrm>
            <a:off x="7143750" y="39131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sp>
        <p:nvSpPr>
          <p:cNvPr id="199784" name="Rectangle 104"/>
          <p:cNvSpPr>
            <a:spLocks noChangeArrowheads="1"/>
          </p:cNvSpPr>
          <p:nvPr/>
        </p:nvSpPr>
        <p:spPr bwMode="auto">
          <a:xfrm>
            <a:off x="3357563" y="5768975"/>
            <a:ext cx="566737" cy="276225"/>
          </a:xfrm>
          <a:prstGeom prst="rect">
            <a:avLst/>
          </a:prstGeom>
          <a:solidFill>
            <a:schemeClr val="accent2">
              <a:alpha val="2392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5" name="Rectangle 105"/>
          <p:cNvSpPr>
            <a:spLocks noChangeArrowheads="1"/>
          </p:cNvSpPr>
          <p:nvPr/>
        </p:nvSpPr>
        <p:spPr bwMode="auto">
          <a:xfrm>
            <a:off x="2303463" y="5775325"/>
            <a:ext cx="723900" cy="276225"/>
          </a:xfrm>
          <a:prstGeom prst="rect">
            <a:avLst/>
          </a:prstGeom>
          <a:solidFill>
            <a:srgbClr val="FF00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6" name="Text Box 106"/>
          <p:cNvSpPr txBox="1">
            <a:spLocks noChangeArrowheads="1"/>
          </p:cNvSpPr>
          <p:nvPr/>
        </p:nvSpPr>
        <p:spPr bwMode="auto">
          <a:xfrm>
            <a:off x="7151688" y="46037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7" name="Text Box 107"/>
          <p:cNvSpPr txBox="1">
            <a:spLocks noChangeArrowheads="1"/>
          </p:cNvSpPr>
          <p:nvPr/>
        </p:nvSpPr>
        <p:spPr bwMode="auto">
          <a:xfrm>
            <a:off x="3732213" y="45958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sp>
        <p:nvSpPr>
          <p:cNvPr id="199788" name="Rectangle 108"/>
          <p:cNvSpPr>
            <a:spLocks noChangeArrowheads="1"/>
          </p:cNvSpPr>
          <p:nvPr/>
        </p:nvSpPr>
        <p:spPr bwMode="auto">
          <a:xfrm>
            <a:off x="3281363" y="6253163"/>
            <a:ext cx="711200" cy="276225"/>
          </a:xfrm>
          <a:prstGeom prst="rect">
            <a:avLst/>
          </a:prstGeom>
          <a:solidFill>
            <a:schemeClr val="accent2">
              <a:alpha val="2392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9" name="Rectangle 109"/>
          <p:cNvSpPr>
            <a:spLocks noChangeArrowheads="1"/>
          </p:cNvSpPr>
          <p:nvPr/>
        </p:nvSpPr>
        <p:spPr bwMode="auto">
          <a:xfrm>
            <a:off x="2276475" y="6248400"/>
            <a:ext cx="723900" cy="276225"/>
          </a:xfrm>
          <a:prstGeom prst="rect">
            <a:avLst/>
          </a:prstGeom>
          <a:solidFill>
            <a:srgbClr val="FF00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8297" name="Group 105"/>
          <p:cNvGrpSpPr>
            <a:grpSpLocks/>
          </p:cNvGrpSpPr>
          <p:nvPr/>
        </p:nvGrpSpPr>
        <p:grpSpPr bwMode="auto">
          <a:xfrm>
            <a:off x="828675" y="2006600"/>
            <a:ext cx="7697788" cy="1127125"/>
            <a:chOff x="522" y="2684"/>
            <a:chExt cx="4849" cy="710"/>
          </a:xfrm>
        </p:grpSpPr>
        <p:sp>
          <p:nvSpPr>
            <p:cNvPr id="8298"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8299"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300" name="Text Box 94"/>
            <p:cNvSpPr txBox="1">
              <a:spLocks noChangeArrowheads="1"/>
            </p:cNvSpPr>
            <p:nvPr/>
          </p:nvSpPr>
          <p:spPr bwMode="auto">
            <a:xfrm>
              <a:off x="864" y="2743"/>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∆x</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8301" name="Text Box 95"/>
            <p:cNvSpPr txBox="1">
              <a:spLocks noChangeArrowheads="1"/>
            </p:cNvSpPr>
            <p:nvPr/>
          </p:nvSpPr>
          <p:spPr bwMode="auto">
            <a:xfrm>
              <a:off x="977" y="2984"/>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s</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8302"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x</a:t>
              </a:r>
              <a:r>
                <a:rPr lang="en-US" altLang="en-US" sz="2400" baseline="-25000">
                  <a:solidFill>
                    <a:schemeClr val="accent2"/>
                  </a:solidFill>
                  <a:latin typeface="Arial" charset="0"/>
                  <a:sym typeface="Symbol" pitchFamily="18" charset="2"/>
                </a:rPr>
                <a:t>2</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final position</a:t>
              </a:r>
              <a:endParaRPr lang="en-US" altLang="en-US" sz="2400" i="1" baseline="-25000">
                <a:solidFill>
                  <a:schemeClr val="accent2"/>
                </a:solidFill>
                <a:latin typeface="Arial" charset="0"/>
                <a:sym typeface="Symbol" pitchFamily="18" charset="2"/>
              </a:endParaRPr>
            </a:p>
          </p:txBody>
        </p:sp>
        <p:sp>
          <p:nvSpPr>
            <p:cNvPr id="8303"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 x</a:t>
              </a:r>
              <a:r>
                <a:rPr lang="en-US" altLang="en-US" sz="2400" baseline="-25000">
                  <a:solidFill>
                    <a:schemeClr val="accent2"/>
                  </a:solidFill>
                  <a:latin typeface="Arial" charset="0"/>
                  <a:sym typeface="Symbol" pitchFamily="18" charset="2"/>
                </a:rPr>
                <a:t>1</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initial position</a:t>
              </a:r>
              <a:endParaRPr lang="en-US" altLang="en-US" sz="2400" i="1" baseline="-25000">
                <a:solidFill>
                  <a:schemeClr val="accent2"/>
                </a:solidFill>
                <a:latin typeface="Arial" charset="0"/>
                <a:sym typeface="Symbol" pitchFamily="18" charset="2"/>
              </a:endParaRPr>
            </a:p>
          </p:txBody>
        </p:sp>
      </p:grpSp>
      <p:sp>
        <p:nvSpPr>
          <p:cNvPr id="197731" name="Rectangle 99"/>
          <p:cNvSpPr>
            <a:spLocks noChangeArrowheads="1"/>
          </p:cNvSpPr>
          <p:nvPr/>
        </p:nvSpPr>
        <p:spPr bwMode="auto">
          <a:xfrm>
            <a:off x="5254625" y="5589588"/>
            <a:ext cx="3197225" cy="126841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The correct direction  (sign) is automatic!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97"/>
                                        </p:tgtEl>
                                        <p:attrNameLst>
                                          <p:attrName>style.visibility</p:attrName>
                                        </p:attrNameLst>
                                      </p:cBhvr>
                                      <p:to>
                                        <p:strVal val="visible"/>
                                      </p:to>
                                    </p:set>
                                    <p:anim calcmode="lin" valueType="num">
                                      <p:cBhvr>
                                        <p:cTn id="7" dur="500" fill="hold"/>
                                        <p:tgtEl>
                                          <p:spTgt spid="8297"/>
                                        </p:tgtEl>
                                        <p:attrNameLst>
                                          <p:attrName>ppt_w</p:attrName>
                                        </p:attrNameLst>
                                      </p:cBhvr>
                                      <p:tavLst>
                                        <p:tav tm="0">
                                          <p:val>
                                            <p:fltVal val="0"/>
                                          </p:val>
                                        </p:tav>
                                        <p:tav tm="100000">
                                          <p:val>
                                            <p:strVal val="#ppt_w"/>
                                          </p:val>
                                        </p:tav>
                                      </p:tavLst>
                                    </p:anim>
                                    <p:anim calcmode="lin" valueType="num">
                                      <p:cBhvr>
                                        <p:cTn id="8" dur="500" fill="hold"/>
                                        <p:tgtEl>
                                          <p:spTgt spid="8297"/>
                                        </p:tgtEl>
                                        <p:attrNameLst>
                                          <p:attrName>ppt_h</p:attrName>
                                        </p:attrNameLst>
                                      </p:cBhvr>
                                      <p:tavLst>
                                        <p:tav tm="0">
                                          <p:val>
                                            <p:fltVal val="0"/>
                                          </p:val>
                                        </p:tav>
                                        <p:tav tm="100000">
                                          <p:val>
                                            <p:strVal val="#ppt_h"/>
                                          </p:val>
                                        </p:tav>
                                      </p:tavLst>
                                    </p:anim>
                                    <p:animEffect transition="in" filter="fade">
                                      <p:cBhvr>
                                        <p:cTn id="9" dur="500"/>
                                        <p:tgtEl>
                                          <p:spTgt spid="8297"/>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99774">
                                            <p:txEl>
                                              <p:pRg st="0" end="0"/>
                                            </p:txEl>
                                          </p:spTgt>
                                        </p:tgtEl>
                                        <p:attrNameLst>
                                          <p:attrName>style.visibility</p:attrName>
                                        </p:attrNameLst>
                                      </p:cBhvr>
                                      <p:to>
                                        <p:strVal val="visible"/>
                                      </p:to>
                                    </p:set>
                                    <p:anim calcmode="lin" valueType="num">
                                      <p:cBhvr additive="base">
                                        <p:cTn id="14" dur="500" fill="hold"/>
                                        <p:tgtEl>
                                          <p:spTgt spid="19977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997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99783"/>
                                        </p:tgtEl>
                                        <p:attrNameLst>
                                          <p:attrName>style.visibility</p:attrName>
                                        </p:attrNameLst>
                                      </p:cBhvr>
                                      <p:to>
                                        <p:strVal val="visible"/>
                                      </p:to>
                                    </p:set>
                                    <p:anim calcmode="lin" valueType="num">
                                      <p:cBhvr>
                                        <p:cTn id="18" dur="500" fill="hold"/>
                                        <p:tgtEl>
                                          <p:spTgt spid="199783"/>
                                        </p:tgtEl>
                                        <p:attrNameLst>
                                          <p:attrName>ppt_w</p:attrName>
                                        </p:attrNameLst>
                                      </p:cBhvr>
                                      <p:tavLst>
                                        <p:tav tm="0">
                                          <p:val>
                                            <p:fltVal val="0"/>
                                          </p:val>
                                        </p:tav>
                                        <p:tav tm="100000">
                                          <p:val>
                                            <p:strVal val="#ppt_w"/>
                                          </p:val>
                                        </p:tav>
                                      </p:tavLst>
                                    </p:anim>
                                    <p:anim calcmode="lin" valueType="num">
                                      <p:cBhvr>
                                        <p:cTn id="19" dur="500" fill="hold"/>
                                        <p:tgtEl>
                                          <p:spTgt spid="199783"/>
                                        </p:tgtEl>
                                        <p:attrNameLst>
                                          <p:attrName>ppt_h</p:attrName>
                                        </p:attrNameLst>
                                      </p:cBhvr>
                                      <p:tavLst>
                                        <p:tav tm="0">
                                          <p:val>
                                            <p:fltVal val="0"/>
                                          </p:val>
                                        </p:tav>
                                        <p:tav tm="100000">
                                          <p:val>
                                            <p:strVal val="#ppt_h"/>
                                          </p:val>
                                        </p:tav>
                                      </p:tavLst>
                                    </p:anim>
                                    <p:animEffect transition="in" filter="fade">
                                      <p:cBhvr>
                                        <p:cTn id="20" dur="500"/>
                                        <p:tgtEl>
                                          <p:spTgt spid="19978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9774">
                                            <p:txEl>
                                              <p:pRg st="3" end="3"/>
                                            </p:txEl>
                                          </p:spTgt>
                                        </p:tgtEl>
                                        <p:attrNameLst>
                                          <p:attrName>style.visibility</p:attrName>
                                        </p:attrNameLst>
                                      </p:cBhvr>
                                      <p:to>
                                        <p:strVal val="visible"/>
                                      </p:to>
                                    </p:set>
                                    <p:anim calcmode="lin" valueType="num">
                                      <p:cBhvr additive="base">
                                        <p:cTn id="25" dur="500" fill="hold"/>
                                        <p:tgtEl>
                                          <p:spTgt spid="1997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7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9774">
                                            <p:txEl>
                                              <p:pRg st="4" end="4"/>
                                            </p:txEl>
                                          </p:spTgt>
                                        </p:tgtEl>
                                        <p:attrNameLst>
                                          <p:attrName>style.visibility</p:attrName>
                                        </p:attrNameLst>
                                      </p:cBhvr>
                                      <p:to>
                                        <p:strVal val="visible"/>
                                      </p:to>
                                    </p:set>
                                    <p:anim calcmode="lin" valueType="num">
                                      <p:cBhvr additive="base">
                                        <p:cTn id="31" dur="500" fill="hold"/>
                                        <p:tgtEl>
                                          <p:spTgt spid="1997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97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99779"/>
                                        </p:tgtEl>
                                        <p:attrNameLst>
                                          <p:attrName>style.visibility</p:attrName>
                                        </p:attrNameLst>
                                      </p:cBhvr>
                                      <p:to>
                                        <p:strVal val="visible"/>
                                      </p:to>
                                    </p:set>
                                    <p:anim calcmode="lin" valueType="num">
                                      <p:cBhvr>
                                        <p:cTn id="37" dur="500" fill="hold"/>
                                        <p:tgtEl>
                                          <p:spTgt spid="199779"/>
                                        </p:tgtEl>
                                        <p:attrNameLst>
                                          <p:attrName>ppt_w</p:attrName>
                                        </p:attrNameLst>
                                      </p:cBhvr>
                                      <p:tavLst>
                                        <p:tav tm="0">
                                          <p:val>
                                            <p:fltVal val="0"/>
                                          </p:val>
                                        </p:tav>
                                        <p:tav tm="100000">
                                          <p:val>
                                            <p:strVal val="#ppt_w"/>
                                          </p:val>
                                        </p:tav>
                                      </p:tavLst>
                                    </p:anim>
                                    <p:anim calcmode="lin" valueType="num">
                                      <p:cBhvr>
                                        <p:cTn id="38" dur="500" fill="hold"/>
                                        <p:tgtEl>
                                          <p:spTgt spid="199779"/>
                                        </p:tgtEl>
                                        <p:attrNameLst>
                                          <p:attrName>ppt_h</p:attrName>
                                        </p:attrNameLst>
                                      </p:cBhvr>
                                      <p:tavLst>
                                        <p:tav tm="0">
                                          <p:val>
                                            <p:fltVal val="0"/>
                                          </p:val>
                                        </p:tav>
                                        <p:tav tm="100000">
                                          <p:val>
                                            <p:strVal val="#ppt_h"/>
                                          </p:val>
                                        </p:tav>
                                      </p:tavLst>
                                    </p:anim>
                                    <p:animEffect transition="in" filter="fade">
                                      <p:cBhvr>
                                        <p:cTn id="39" dur="500"/>
                                        <p:tgtEl>
                                          <p:spTgt spid="199779"/>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9784"/>
                                        </p:tgtEl>
                                        <p:attrNameLst>
                                          <p:attrName>style.visibility</p:attrName>
                                        </p:attrNameLst>
                                      </p:cBhvr>
                                      <p:to>
                                        <p:strVal val="visible"/>
                                      </p:to>
                                    </p:set>
                                    <p:anim calcmode="lin" valueType="num">
                                      <p:cBhvr>
                                        <p:cTn id="42" dur="500" fill="hold"/>
                                        <p:tgtEl>
                                          <p:spTgt spid="199784"/>
                                        </p:tgtEl>
                                        <p:attrNameLst>
                                          <p:attrName>ppt_w</p:attrName>
                                        </p:attrNameLst>
                                      </p:cBhvr>
                                      <p:tavLst>
                                        <p:tav tm="0">
                                          <p:val>
                                            <p:fltVal val="0"/>
                                          </p:val>
                                        </p:tav>
                                        <p:tav tm="100000">
                                          <p:val>
                                            <p:strVal val="#ppt_w"/>
                                          </p:val>
                                        </p:tav>
                                      </p:tavLst>
                                    </p:anim>
                                    <p:anim calcmode="lin" valueType="num">
                                      <p:cBhvr>
                                        <p:cTn id="43" dur="500" fill="hold"/>
                                        <p:tgtEl>
                                          <p:spTgt spid="199784"/>
                                        </p:tgtEl>
                                        <p:attrNameLst>
                                          <p:attrName>ppt_h</p:attrName>
                                        </p:attrNameLst>
                                      </p:cBhvr>
                                      <p:tavLst>
                                        <p:tav tm="0">
                                          <p:val>
                                            <p:fltVal val="0"/>
                                          </p:val>
                                        </p:tav>
                                        <p:tav tm="100000">
                                          <p:val>
                                            <p:strVal val="#ppt_h"/>
                                          </p:val>
                                        </p:tav>
                                      </p:tavLst>
                                    </p:anim>
                                    <p:animEffect transition="in" filter="fade">
                                      <p:cBhvr>
                                        <p:cTn id="44" dur="500"/>
                                        <p:tgtEl>
                                          <p:spTgt spid="19978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99780"/>
                                        </p:tgtEl>
                                        <p:attrNameLst>
                                          <p:attrName>style.visibility</p:attrName>
                                        </p:attrNameLst>
                                      </p:cBhvr>
                                      <p:to>
                                        <p:strVal val="visible"/>
                                      </p:to>
                                    </p:set>
                                    <p:anim calcmode="lin" valueType="num">
                                      <p:cBhvr>
                                        <p:cTn id="49" dur="500" fill="hold"/>
                                        <p:tgtEl>
                                          <p:spTgt spid="199780"/>
                                        </p:tgtEl>
                                        <p:attrNameLst>
                                          <p:attrName>ppt_w</p:attrName>
                                        </p:attrNameLst>
                                      </p:cBhvr>
                                      <p:tavLst>
                                        <p:tav tm="0">
                                          <p:val>
                                            <p:fltVal val="0"/>
                                          </p:val>
                                        </p:tav>
                                        <p:tav tm="100000">
                                          <p:val>
                                            <p:strVal val="#ppt_w"/>
                                          </p:val>
                                        </p:tav>
                                      </p:tavLst>
                                    </p:anim>
                                    <p:anim calcmode="lin" valueType="num">
                                      <p:cBhvr>
                                        <p:cTn id="50" dur="500" fill="hold"/>
                                        <p:tgtEl>
                                          <p:spTgt spid="199780"/>
                                        </p:tgtEl>
                                        <p:attrNameLst>
                                          <p:attrName>ppt_h</p:attrName>
                                        </p:attrNameLst>
                                      </p:cBhvr>
                                      <p:tavLst>
                                        <p:tav tm="0">
                                          <p:val>
                                            <p:fltVal val="0"/>
                                          </p:val>
                                        </p:tav>
                                        <p:tav tm="100000">
                                          <p:val>
                                            <p:strVal val="#ppt_h"/>
                                          </p:val>
                                        </p:tav>
                                      </p:tavLst>
                                    </p:anim>
                                    <p:animEffect transition="in" filter="fade">
                                      <p:cBhvr>
                                        <p:cTn id="51" dur="500"/>
                                        <p:tgtEl>
                                          <p:spTgt spid="199780"/>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par>
                                <p:cTn id="52" presetID="53" presetClass="entr" presetSubtype="0" fill="hold" grpId="0" nodeType="withEffect">
                                  <p:stCondLst>
                                    <p:cond delay="0"/>
                                  </p:stCondLst>
                                  <p:childTnLst>
                                    <p:set>
                                      <p:cBhvr>
                                        <p:cTn id="53" dur="1" fill="hold">
                                          <p:stCondLst>
                                            <p:cond delay="0"/>
                                          </p:stCondLst>
                                        </p:cTn>
                                        <p:tgtEl>
                                          <p:spTgt spid="199785"/>
                                        </p:tgtEl>
                                        <p:attrNameLst>
                                          <p:attrName>style.visibility</p:attrName>
                                        </p:attrNameLst>
                                      </p:cBhvr>
                                      <p:to>
                                        <p:strVal val="visible"/>
                                      </p:to>
                                    </p:set>
                                    <p:anim calcmode="lin" valueType="num">
                                      <p:cBhvr>
                                        <p:cTn id="54" dur="500" fill="hold"/>
                                        <p:tgtEl>
                                          <p:spTgt spid="199785"/>
                                        </p:tgtEl>
                                        <p:attrNameLst>
                                          <p:attrName>ppt_w</p:attrName>
                                        </p:attrNameLst>
                                      </p:cBhvr>
                                      <p:tavLst>
                                        <p:tav tm="0">
                                          <p:val>
                                            <p:fltVal val="0"/>
                                          </p:val>
                                        </p:tav>
                                        <p:tav tm="100000">
                                          <p:val>
                                            <p:strVal val="#ppt_w"/>
                                          </p:val>
                                        </p:tav>
                                      </p:tavLst>
                                    </p:anim>
                                    <p:anim calcmode="lin" valueType="num">
                                      <p:cBhvr>
                                        <p:cTn id="55" dur="500" fill="hold"/>
                                        <p:tgtEl>
                                          <p:spTgt spid="199785"/>
                                        </p:tgtEl>
                                        <p:attrNameLst>
                                          <p:attrName>ppt_h</p:attrName>
                                        </p:attrNameLst>
                                      </p:cBhvr>
                                      <p:tavLst>
                                        <p:tav tm="0">
                                          <p:val>
                                            <p:fltVal val="0"/>
                                          </p:val>
                                        </p:tav>
                                        <p:tav tm="100000">
                                          <p:val>
                                            <p:strVal val="#ppt_h"/>
                                          </p:val>
                                        </p:tav>
                                      </p:tavLst>
                                    </p:anim>
                                    <p:animEffect transition="in" filter="fade">
                                      <p:cBhvr>
                                        <p:cTn id="56" dur="500"/>
                                        <p:tgtEl>
                                          <p:spTgt spid="19978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9774">
                                            <p:txEl>
                                              <p:pRg st="5" end="5"/>
                                            </p:txEl>
                                          </p:spTgt>
                                        </p:tgtEl>
                                        <p:attrNameLst>
                                          <p:attrName>style.visibility</p:attrName>
                                        </p:attrNameLst>
                                      </p:cBhvr>
                                      <p:to>
                                        <p:strVal val="visible"/>
                                      </p:to>
                                    </p:set>
                                    <p:anim calcmode="lin" valueType="num">
                                      <p:cBhvr additive="base">
                                        <p:cTn id="61" dur="500" fill="hold"/>
                                        <p:tgtEl>
                                          <p:spTgt spid="19977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97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99786"/>
                                        </p:tgtEl>
                                        <p:attrNameLst>
                                          <p:attrName>style.visibility</p:attrName>
                                        </p:attrNameLst>
                                      </p:cBhvr>
                                      <p:to>
                                        <p:strVal val="visible"/>
                                      </p:to>
                                    </p:set>
                                    <p:anim calcmode="lin" valueType="num">
                                      <p:cBhvr>
                                        <p:cTn id="67" dur="500" fill="hold"/>
                                        <p:tgtEl>
                                          <p:spTgt spid="199786"/>
                                        </p:tgtEl>
                                        <p:attrNameLst>
                                          <p:attrName>ppt_w</p:attrName>
                                        </p:attrNameLst>
                                      </p:cBhvr>
                                      <p:tavLst>
                                        <p:tav tm="0">
                                          <p:val>
                                            <p:fltVal val="0"/>
                                          </p:val>
                                        </p:tav>
                                        <p:tav tm="100000">
                                          <p:val>
                                            <p:strVal val="#ppt_w"/>
                                          </p:val>
                                        </p:tav>
                                      </p:tavLst>
                                    </p:anim>
                                    <p:anim calcmode="lin" valueType="num">
                                      <p:cBhvr>
                                        <p:cTn id="68" dur="500" fill="hold"/>
                                        <p:tgtEl>
                                          <p:spTgt spid="199786"/>
                                        </p:tgtEl>
                                        <p:attrNameLst>
                                          <p:attrName>ppt_h</p:attrName>
                                        </p:attrNameLst>
                                      </p:cBhvr>
                                      <p:tavLst>
                                        <p:tav tm="0">
                                          <p:val>
                                            <p:fltVal val="0"/>
                                          </p:val>
                                        </p:tav>
                                        <p:tav tm="100000">
                                          <p:val>
                                            <p:strVal val="#ppt_h"/>
                                          </p:val>
                                        </p:tav>
                                      </p:tavLst>
                                    </p:anim>
                                    <p:animEffect transition="in" filter="fade">
                                      <p:cBhvr>
                                        <p:cTn id="69" dur="500"/>
                                        <p:tgtEl>
                                          <p:spTgt spid="199786"/>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99788"/>
                                        </p:tgtEl>
                                        <p:attrNameLst>
                                          <p:attrName>style.visibility</p:attrName>
                                        </p:attrNameLst>
                                      </p:cBhvr>
                                      <p:to>
                                        <p:strVal val="visible"/>
                                      </p:to>
                                    </p:set>
                                    <p:anim calcmode="lin" valueType="num">
                                      <p:cBhvr>
                                        <p:cTn id="72" dur="500" fill="hold"/>
                                        <p:tgtEl>
                                          <p:spTgt spid="199788"/>
                                        </p:tgtEl>
                                        <p:attrNameLst>
                                          <p:attrName>ppt_w</p:attrName>
                                        </p:attrNameLst>
                                      </p:cBhvr>
                                      <p:tavLst>
                                        <p:tav tm="0">
                                          <p:val>
                                            <p:fltVal val="0"/>
                                          </p:val>
                                        </p:tav>
                                        <p:tav tm="100000">
                                          <p:val>
                                            <p:strVal val="#ppt_w"/>
                                          </p:val>
                                        </p:tav>
                                      </p:tavLst>
                                    </p:anim>
                                    <p:anim calcmode="lin" valueType="num">
                                      <p:cBhvr>
                                        <p:cTn id="73" dur="500" fill="hold"/>
                                        <p:tgtEl>
                                          <p:spTgt spid="199788"/>
                                        </p:tgtEl>
                                        <p:attrNameLst>
                                          <p:attrName>ppt_h</p:attrName>
                                        </p:attrNameLst>
                                      </p:cBhvr>
                                      <p:tavLst>
                                        <p:tav tm="0">
                                          <p:val>
                                            <p:fltVal val="0"/>
                                          </p:val>
                                        </p:tav>
                                        <p:tav tm="100000">
                                          <p:val>
                                            <p:strVal val="#ppt_h"/>
                                          </p:val>
                                        </p:tav>
                                      </p:tavLst>
                                    </p:anim>
                                    <p:animEffect transition="in" filter="fade">
                                      <p:cBhvr>
                                        <p:cTn id="74" dur="500"/>
                                        <p:tgtEl>
                                          <p:spTgt spid="19978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99787"/>
                                        </p:tgtEl>
                                        <p:attrNameLst>
                                          <p:attrName>style.visibility</p:attrName>
                                        </p:attrNameLst>
                                      </p:cBhvr>
                                      <p:to>
                                        <p:strVal val="visible"/>
                                      </p:to>
                                    </p:set>
                                    <p:anim calcmode="lin" valueType="num">
                                      <p:cBhvr>
                                        <p:cTn id="79" dur="500" fill="hold"/>
                                        <p:tgtEl>
                                          <p:spTgt spid="199787"/>
                                        </p:tgtEl>
                                        <p:attrNameLst>
                                          <p:attrName>ppt_w</p:attrName>
                                        </p:attrNameLst>
                                      </p:cBhvr>
                                      <p:tavLst>
                                        <p:tav tm="0">
                                          <p:val>
                                            <p:fltVal val="0"/>
                                          </p:val>
                                        </p:tav>
                                        <p:tav tm="100000">
                                          <p:val>
                                            <p:strVal val="#ppt_w"/>
                                          </p:val>
                                        </p:tav>
                                      </p:tavLst>
                                    </p:anim>
                                    <p:anim calcmode="lin" valueType="num">
                                      <p:cBhvr>
                                        <p:cTn id="80" dur="500" fill="hold"/>
                                        <p:tgtEl>
                                          <p:spTgt spid="199787"/>
                                        </p:tgtEl>
                                        <p:attrNameLst>
                                          <p:attrName>ppt_h</p:attrName>
                                        </p:attrNameLst>
                                      </p:cBhvr>
                                      <p:tavLst>
                                        <p:tav tm="0">
                                          <p:val>
                                            <p:fltVal val="0"/>
                                          </p:val>
                                        </p:tav>
                                        <p:tav tm="100000">
                                          <p:val>
                                            <p:strVal val="#ppt_h"/>
                                          </p:val>
                                        </p:tav>
                                      </p:tavLst>
                                    </p:anim>
                                    <p:animEffect transition="in" filter="fade">
                                      <p:cBhvr>
                                        <p:cTn id="81" dur="500"/>
                                        <p:tgtEl>
                                          <p:spTgt spid="199787"/>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par>
                                <p:cTn id="82" presetID="53" presetClass="entr" presetSubtype="0" fill="hold" grpId="0" nodeType="withEffect">
                                  <p:stCondLst>
                                    <p:cond delay="0"/>
                                  </p:stCondLst>
                                  <p:childTnLst>
                                    <p:set>
                                      <p:cBhvr>
                                        <p:cTn id="83" dur="1" fill="hold">
                                          <p:stCondLst>
                                            <p:cond delay="0"/>
                                          </p:stCondLst>
                                        </p:cTn>
                                        <p:tgtEl>
                                          <p:spTgt spid="199789"/>
                                        </p:tgtEl>
                                        <p:attrNameLst>
                                          <p:attrName>style.visibility</p:attrName>
                                        </p:attrNameLst>
                                      </p:cBhvr>
                                      <p:to>
                                        <p:strVal val="visible"/>
                                      </p:to>
                                    </p:set>
                                    <p:anim calcmode="lin" valueType="num">
                                      <p:cBhvr>
                                        <p:cTn id="84" dur="500" fill="hold"/>
                                        <p:tgtEl>
                                          <p:spTgt spid="199789"/>
                                        </p:tgtEl>
                                        <p:attrNameLst>
                                          <p:attrName>ppt_w</p:attrName>
                                        </p:attrNameLst>
                                      </p:cBhvr>
                                      <p:tavLst>
                                        <p:tav tm="0">
                                          <p:val>
                                            <p:fltVal val="0"/>
                                          </p:val>
                                        </p:tav>
                                        <p:tav tm="100000">
                                          <p:val>
                                            <p:strVal val="#ppt_w"/>
                                          </p:val>
                                        </p:tav>
                                      </p:tavLst>
                                    </p:anim>
                                    <p:anim calcmode="lin" valueType="num">
                                      <p:cBhvr>
                                        <p:cTn id="85" dur="500" fill="hold"/>
                                        <p:tgtEl>
                                          <p:spTgt spid="199789"/>
                                        </p:tgtEl>
                                        <p:attrNameLst>
                                          <p:attrName>ppt_h</p:attrName>
                                        </p:attrNameLst>
                                      </p:cBhvr>
                                      <p:tavLst>
                                        <p:tav tm="0">
                                          <p:val>
                                            <p:fltVal val="0"/>
                                          </p:val>
                                        </p:tav>
                                        <p:tav tm="100000">
                                          <p:val>
                                            <p:strVal val="#ppt_h"/>
                                          </p:val>
                                        </p:tav>
                                      </p:tavLst>
                                    </p:anim>
                                    <p:animEffect transition="in" filter="fade">
                                      <p:cBhvr>
                                        <p:cTn id="86" dur="500"/>
                                        <p:tgtEl>
                                          <p:spTgt spid="19978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97731">
                                            <p:txEl>
                                              <p:pRg st="1" end="1"/>
                                            </p:txEl>
                                          </p:spTgt>
                                        </p:tgtEl>
                                        <p:attrNameLst>
                                          <p:attrName>style.visibility</p:attrName>
                                        </p:attrNameLst>
                                      </p:cBhvr>
                                      <p:to>
                                        <p:strVal val="visible"/>
                                      </p:to>
                                    </p:set>
                                    <p:anim calcmode="lin" valueType="num">
                                      <p:cBhvr additive="base">
                                        <p:cTn id="91"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9" grpId="0"/>
      <p:bldP spid="199780" grpId="0"/>
      <p:bldP spid="199784" grpId="0" animBg="1"/>
      <p:bldP spid="199785" grpId="0" animBg="1"/>
      <p:bldP spid="199786" grpId="0"/>
      <p:bldP spid="199787" grpId="0"/>
      <p:bldP spid="199788" grpId="0" animBg="1"/>
      <p:bldP spid="199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85800" y="1549400"/>
            <a:ext cx="7772400" cy="2828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Speed and velocity</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b="1"/>
              <a:t>Velocity</a:t>
            </a:r>
            <a:r>
              <a:rPr lang="en-US" altLang="en-US" sz="2400"/>
              <a:t> </a:t>
            </a:r>
            <a:r>
              <a:rPr lang="en-US" altLang="en-US" sz="2400" i="1"/>
              <a:t>v</a:t>
            </a:r>
            <a:r>
              <a:rPr lang="en-US" altLang="en-US" sz="2400"/>
              <a:t> is a measure of how fast an object moves through a displacement.</a:t>
            </a:r>
            <a:endParaRPr lang="en-US" altLang="en-US" sz="2400" b="1"/>
          </a:p>
          <a:p>
            <a:pPr eaLnBrk="1" hangingPunct="1">
              <a:buFontTx/>
              <a:buNone/>
            </a:pPr>
            <a:r>
              <a:rPr lang="en-US" altLang="en-US" sz="2400">
                <a:sym typeface="Symbol" pitchFamily="18" charset="2"/>
              </a:rPr>
              <a:t>Thus, velocity is displacement divided by time, and is measured in meters per second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p:txBody>
      </p:sp>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201752" name="Group 24"/>
          <p:cNvGrpSpPr>
            <a:grpSpLocks/>
          </p:cNvGrpSpPr>
          <p:nvPr/>
        </p:nvGrpSpPr>
        <p:grpSpPr bwMode="auto">
          <a:xfrm>
            <a:off x="828675" y="3563938"/>
            <a:ext cx="7464425" cy="844550"/>
            <a:chOff x="522" y="2205"/>
            <a:chExt cx="4702" cy="532"/>
          </a:xfrm>
        </p:grpSpPr>
        <p:sp>
          <p:nvSpPr>
            <p:cNvPr id="9222" name="Text Box 15"/>
            <p:cNvSpPr txBox="1">
              <a:spLocks noChangeArrowheads="1"/>
            </p:cNvSpPr>
            <p:nvPr/>
          </p:nvSpPr>
          <p:spPr bwMode="auto">
            <a:xfrm>
              <a:off x="3775" y="2205"/>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a:t>
              </a:r>
            </a:p>
          </p:txBody>
        </p:sp>
        <p:sp>
          <p:nvSpPr>
            <p:cNvPr id="9223" name="Rectangle 16"/>
            <p:cNvSpPr>
              <a:spLocks noChangeArrowheads="1"/>
            </p:cNvSpPr>
            <p:nvPr/>
          </p:nvSpPr>
          <p:spPr bwMode="auto">
            <a:xfrm>
              <a:off x="522" y="2207"/>
              <a:ext cx="4701" cy="4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9224" name="Text Box 17"/>
            <p:cNvSpPr txBox="1">
              <a:spLocks noChangeArrowheads="1"/>
            </p:cNvSpPr>
            <p:nvPr/>
          </p:nvSpPr>
          <p:spPr bwMode="auto">
            <a:xfrm>
              <a:off x="864" y="2208"/>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x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9225" name="Text Box 18"/>
            <p:cNvSpPr txBox="1">
              <a:spLocks noChangeArrowheads="1"/>
            </p:cNvSpPr>
            <p:nvPr/>
          </p:nvSpPr>
          <p:spPr bwMode="auto">
            <a:xfrm>
              <a:off x="863" y="2449"/>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s / t</a:t>
              </a:r>
              <a:endParaRPr lang="en-US" altLang="en-US" sz="2400" i="1" baseline="-25000">
                <a:latin typeface="Arial" charset="0"/>
                <a:sym typeface="Symbol" pitchFamily="18" charset="2"/>
              </a:endParaRPr>
            </a:p>
          </p:txBody>
        </p:sp>
      </p:grpSp>
      <p:sp>
        <p:nvSpPr>
          <p:cNvPr id="201750" name="Rectangle 22"/>
          <p:cNvSpPr>
            <a:spLocks noChangeArrowheads="1"/>
          </p:cNvSpPr>
          <p:nvPr/>
        </p:nvSpPr>
        <p:spPr bwMode="auto">
          <a:xfrm>
            <a:off x="674688" y="4398963"/>
            <a:ext cx="7772400" cy="24590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EXAMPLE: Find the velocity of the second ball (Ball B) if it takes 4 seconds to complete its displacement.</a:t>
            </a:r>
            <a:endParaRPr lang="en-US" altLang="en-US" sz="2400"/>
          </a:p>
          <a:p>
            <a:pPr eaLnBrk="1" hangingPunct="1">
              <a:spcBef>
                <a:spcPct val="0"/>
              </a:spcBef>
              <a:buFontTx/>
              <a:buNone/>
            </a:pPr>
            <a:r>
              <a:rPr lang="en-US" altLang="en-US" sz="2400"/>
              <a:t>SOLUTION:</a:t>
            </a:r>
          </a:p>
          <a:p>
            <a:pPr eaLnBrk="1" hangingPunct="1">
              <a:buFont typeface="Symbol" pitchFamily="18" charset="2"/>
              <a:buChar char="·"/>
            </a:pPr>
            <a:r>
              <a:rPr lang="en-US" altLang="en-US" sz="2400">
                <a:sym typeface="Symbol" pitchFamily="18" charset="2"/>
              </a:rPr>
              <a:t>For B: </a:t>
            </a:r>
            <a:r>
              <a:rPr lang="en-US" altLang="en-US" sz="2400" i="1">
                <a:sym typeface="Symbol" pitchFamily="18" charset="2"/>
              </a:rPr>
              <a:t>s</a:t>
            </a:r>
            <a:r>
              <a:rPr lang="en-US" altLang="en-US" sz="2400">
                <a:sym typeface="Symbol" pitchFamily="18" charset="2"/>
              </a:rPr>
              <a:t> = (-10) – (+10) = -20 m.</a:t>
            </a:r>
          </a:p>
          <a:p>
            <a:pPr eaLnBrk="1" hangingPunct="1">
              <a:buFont typeface="Symbol" pitchFamily="18" charset="2"/>
              <a:buChar char="·"/>
            </a:pPr>
            <a:r>
              <a:rPr lang="en-US" altLang="en-US" sz="2400">
                <a:sym typeface="Symbol" pitchFamily="18" charset="2"/>
              </a:rPr>
              <a:t>But </a:t>
            </a:r>
            <a:r>
              <a:rPr lang="en-US" altLang="en-US" sz="2400" i="1">
                <a:sym typeface="Symbol" pitchFamily="18" charset="2"/>
              </a:rPr>
              <a:t>t</a:t>
            </a:r>
            <a:r>
              <a:rPr lang="en-US" altLang="en-US" sz="2400">
                <a:sym typeface="Symbol" pitchFamily="18" charset="2"/>
              </a:rPr>
              <a:t> = 4 s. Therefore </a:t>
            </a:r>
            <a:r>
              <a:rPr lang="en-US" altLang="en-US" sz="2400" i="1">
                <a:sym typeface="Symbol" pitchFamily="18" charset="2"/>
              </a:rPr>
              <a:t>v</a:t>
            </a:r>
            <a:r>
              <a:rPr lang="en-US" altLang="en-US" sz="2400">
                <a:sym typeface="Symbol" pitchFamily="18" charset="2"/>
              </a:rPr>
              <a:t> = -20 m / 4 s =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 typeface="Symbol" pitchFamily="18" charset="2"/>
              <a:buChar char="·"/>
            </a:pPr>
            <a:r>
              <a:rPr lang="en-US" altLang="en-US" sz="2400">
                <a:sym typeface="Symbol" pitchFamily="18" charset="2"/>
              </a:rPr>
              <a:t>Note that </a:t>
            </a:r>
            <a:r>
              <a:rPr lang="en-US" altLang="en-US" sz="2400" i="1">
                <a:sym typeface="Symbol" pitchFamily="18" charset="2"/>
              </a:rPr>
              <a:t>v</a:t>
            </a:r>
            <a:r>
              <a:rPr lang="en-US" altLang="en-US" sz="2400">
                <a:sym typeface="Symbol" pitchFamily="18" charset="2"/>
              </a:rPr>
              <a:t> “inherits” its direction from </a:t>
            </a:r>
            <a:r>
              <a:rPr lang="en-US" altLang="en-US" sz="2400" i="1">
                <a:sym typeface="Symbol" pitchFamily="18" charset="2"/>
              </a:rPr>
              <a:t>s</a:t>
            </a:r>
            <a:r>
              <a:rPr lang="en-US" altLang="en-US" sz="2400">
                <a:sym typeface="Symbol" pitchFamily="18" charset="2"/>
              </a:rPr>
              <a:t>.</a:t>
            </a:r>
            <a:endParaRPr lang="en-US" altLang="en-US" sz="2400" baseline="-2500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 calcmode="lin" valueType="num">
                                      <p:cBhvr additive="base">
                                        <p:cTn id="7" dur="500" fill="hold"/>
                                        <p:tgtEl>
                                          <p:spTgt spid="201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1730">
                                            <p:txEl>
                                              <p:pRg st="1" end="1"/>
                                            </p:txEl>
                                          </p:spTgt>
                                        </p:tgtEl>
                                        <p:attrNameLst>
                                          <p:attrName>style.visibility</p:attrName>
                                        </p:attrNameLst>
                                      </p:cBhvr>
                                      <p:to>
                                        <p:strVal val="visible"/>
                                      </p:to>
                                    </p:set>
                                    <p:anim calcmode="lin" valueType="num">
                                      <p:cBhvr additive="base">
                                        <p:cTn id="13"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1730">
                                            <p:txEl>
                                              <p:pRg st="2" end="2"/>
                                            </p:txEl>
                                          </p:spTgt>
                                        </p:tgtEl>
                                        <p:attrNameLst>
                                          <p:attrName>style.visibility</p:attrName>
                                        </p:attrNameLst>
                                      </p:cBhvr>
                                      <p:to>
                                        <p:strVal val="visible"/>
                                      </p:to>
                                    </p:set>
                                    <p:anim calcmode="lin" valueType="num">
                                      <p:cBhvr additive="base">
                                        <p:cTn id="19"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01752"/>
                                        </p:tgtEl>
                                        <p:attrNameLst>
                                          <p:attrName>style.visibility</p:attrName>
                                        </p:attrNameLst>
                                      </p:cBhvr>
                                      <p:to>
                                        <p:strVal val="visible"/>
                                      </p:to>
                                    </p:set>
                                    <p:anim calcmode="lin" valueType="num">
                                      <p:cBhvr>
                                        <p:cTn id="25" dur="500" fill="hold"/>
                                        <p:tgtEl>
                                          <p:spTgt spid="201752"/>
                                        </p:tgtEl>
                                        <p:attrNameLst>
                                          <p:attrName>ppt_w</p:attrName>
                                        </p:attrNameLst>
                                      </p:cBhvr>
                                      <p:tavLst>
                                        <p:tav tm="0">
                                          <p:val>
                                            <p:fltVal val="0"/>
                                          </p:val>
                                        </p:tav>
                                        <p:tav tm="100000">
                                          <p:val>
                                            <p:strVal val="#ppt_w"/>
                                          </p:val>
                                        </p:tav>
                                      </p:tavLst>
                                    </p:anim>
                                    <p:anim calcmode="lin" valueType="num">
                                      <p:cBhvr>
                                        <p:cTn id="26" dur="500" fill="hold"/>
                                        <p:tgtEl>
                                          <p:spTgt spid="201752"/>
                                        </p:tgtEl>
                                        <p:attrNameLst>
                                          <p:attrName>ppt_h</p:attrName>
                                        </p:attrNameLst>
                                      </p:cBhvr>
                                      <p:tavLst>
                                        <p:tav tm="0">
                                          <p:val>
                                            <p:fltVal val="0"/>
                                          </p:val>
                                        </p:tav>
                                        <p:tav tm="100000">
                                          <p:val>
                                            <p:strVal val="#ppt_h"/>
                                          </p:val>
                                        </p:tav>
                                      </p:tavLst>
                                    </p:anim>
                                    <p:animEffect transition="in" filter="fade">
                                      <p:cBhvr>
                                        <p:cTn id="27" dur="500"/>
                                        <p:tgtEl>
                                          <p:spTgt spid="20175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01750">
                                            <p:txEl>
                                              <p:pRg st="0" end="0"/>
                                            </p:txEl>
                                          </p:spTgt>
                                        </p:tgtEl>
                                        <p:attrNameLst>
                                          <p:attrName>style.visibility</p:attrName>
                                        </p:attrNameLst>
                                      </p:cBhvr>
                                      <p:to>
                                        <p:strVal val="visible"/>
                                      </p:to>
                                    </p:set>
                                    <p:anim calcmode="lin" valueType="num">
                                      <p:cBhvr additive="base">
                                        <p:cTn id="32" dur="500" fill="hold"/>
                                        <p:tgtEl>
                                          <p:spTgt spid="20175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17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01750">
                                            <p:txEl>
                                              <p:pRg st="1" end="1"/>
                                            </p:txEl>
                                          </p:spTgt>
                                        </p:tgtEl>
                                        <p:attrNameLst>
                                          <p:attrName>style.visibility</p:attrName>
                                        </p:attrNameLst>
                                      </p:cBhvr>
                                      <p:to>
                                        <p:strVal val="visible"/>
                                      </p:to>
                                    </p:set>
                                    <p:anim calcmode="lin" valueType="num">
                                      <p:cBhvr additive="base">
                                        <p:cTn id="38" dur="500" fill="hold"/>
                                        <p:tgtEl>
                                          <p:spTgt spid="201750">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17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01750">
                                            <p:txEl>
                                              <p:pRg st="2" end="2"/>
                                            </p:txEl>
                                          </p:spTgt>
                                        </p:tgtEl>
                                        <p:attrNameLst>
                                          <p:attrName>style.visibility</p:attrName>
                                        </p:attrNameLst>
                                      </p:cBhvr>
                                      <p:to>
                                        <p:strVal val="visible"/>
                                      </p:to>
                                    </p:set>
                                    <p:anim calcmode="lin" valueType="num">
                                      <p:cBhvr additive="base">
                                        <p:cTn id="44" dur="500" fill="hold"/>
                                        <p:tgtEl>
                                          <p:spTgt spid="201750">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17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1750">
                                            <p:txEl>
                                              <p:pRg st="3" end="3"/>
                                            </p:txEl>
                                          </p:spTgt>
                                        </p:tgtEl>
                                        <p:attrNameLst>
                                          <p:attrName>style.visibility</p:attrName>
                                        </p:attrNameLst>
                                      </p:cBhvr>
                                      <p:to>
                                        <p:strVal val="visible"/>
                                      </p:to>
                                    </p:set>
                                    <p:anim calcmode="lin" valueType="num">
                                      <p:cBhvr additive="base">
                                        <p:cTn id="50" dur="500" fill="hold"/>
                                        <p:tgtEl>
                                          <p:spTgt spid="20175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17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01750">
                                            <p:txEl>
                                              <p:pRg st="4" end="4"/>
                                            </p:txEl>
                                          </p:spTgt>
                                        </p:tgtEl>
                                        <p:attrNameLst>
                                          <p:attrName>style.visibility</p:attrName>
                                        </p:attrNameLst>
                                      </p:cBhvr>
                                      <p:to>
                                        <p:strVal val="visible"/>
                                      </p:to>
                                    </p:set>
                                    <p:anim calcmode="lin" valueType="num">
                                      <p:cBhvr additive="base">
                                        <p:cTn id="56" dur="500" fill="hold"/>
                                        <p:tgtEl>
                                          <p:spTgt spid="201750">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017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1549400"/>
            <a:ext cx="7772400" cy="33099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Speed and velocity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From the previous example we calculated the velocity of the ball to be -5 m</a:t>
            </a:r>
            <a:r>
              <a:rPr lang="en-US" altLang="en-US" sz="2400" baseline="-25000"/>
              <a:t> </a:t>
            </a:r>
            <a:r>
              <a:rPr lang="en-US" altLang="en-US" sz="2400"/>
              <a:t>s</a:t>
            </a:r>
            <a:r>
              <a:rPr lang="en-US" altLang="en-US" sz="2400" baseline="30000"/>
              <a:t>-1</a:t>
            </a:r>
            <a:r>
              <a:rPr lang="en-US" altLang="en-US" sz="2400"/>
              <a:t>.</a:t>
            </a:r>
            <a:endParaRPr lang="en-US" altLang="en-US" sz="2400" b="1"/>
          </a:p>
          <a:p>
            <a:pPr eaLnBrk="1" hangingPunct="1">
              <a:buFontTx/>
              <a:buNone/>
            </a:pPr>
            <a:r>
              <a:rPr lang="en-US" altLang="en-US" sz="2400">
                <a:sym typeface="Symbol" pitchFamily="18" charset="2"/>
              </a:rPr>
              <a:t>Thus, the ball is moving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to the left.</a:t>
            </a:r>
          </a:p>
          <a:p>
            <a:pPr eaLnBrk="1" hangingPunct="1">
              <a:buFontTx/>
              <a:buNone/>
            </a:pPr>
            <a:r>
              <a:rPr lang="en-US" altLang="en-US" sz="2400">
                <a:sym typeface="Symbol" pitchFamily="18" charset="2"/>
              </a:rPr>
              <a:t>With disregard to the direction, we can say that the ball’s speed is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We define </a:t>
            </a:r>
            <a:r>
              <a:rPr lang="en-US" altLang="en-US" sz="2400" b="1">
                <a:sym typeface="Symbol" pitchFamily="18" charset="2"/>
              </a:rPr>
              <a:t>speed</a:t>
            </a:r>
            <a:r>
              <a:rPr lang="en-US" altLang="en-US" sz="2400">
                <a:sym typeface="Symbol" pitchFamily="18" charset="2"/>
              </a:rPr>
              <a:t> as distance divided by time, with disregard to direction.</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6073" name="Rectangle 9"/>
          <p:cNvSpPr>
            <a:spLocks noChangeArrowheads="1"/>
          </p:cNvSpPr>
          <p:nvPr/>
        </p:nvSpPr>
        <p:spPr bwMode="auto">
          <a:xfrm>
            <a:off x="674688" y="4797425"/>
            <a:ext cx="7772400" cy="2060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PRACTICE: A runner travels 64.5 meters in the negative x-direction in 31.75 seconds. Find her velocity, and her speed.</a:t>
            </a:r>
          </a:p>
          <a:p>
            <a:pPr eaLnBrk="1" hangingPunct="1">
              <a:buFontTx/>
              <a:buNone/>
            </a:pPr>
            <a:r>
              <a:rPr lang="en-US" altLang="en-US" sz="2400">
                <a:sym typeface="Symbol" pitchFamily="18" charset="2"/>
              </a:rPr>
              <a:t>SOLUTION:  Her velocity is -64.5 / 31.75 = - 2.03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Her speed is 64.5 / 31.75 = 2.03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1" end="1"/>
                                            </p:txEl>
                                          </p:spTgt>
                                        </p:tgtEl>
                                        <p:attrNameLst>
                                          <p:attrName>style.visibility</p:attrName>
                                        </p:attrNameLst>
                                      </p:cBhvr>
                                      <p:to>
                                        <p:strVal val="visible"/>
                                      </p:to>
                                    </p:set>
                                    <p:anim calcmode="lin" valueType="num">
                                      <p:cBhvr additive="base">
                                        <p:cTn id="7" dur="500" fill="hold"/>
                                        <p:tgtEl>
                                          <p:spTgt spid="216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2" end="2"/>
                                            </p:txEl>
                                          </p:spTgt>
                                        </p:tgtEl>
                                        <p:attrNameLst>
                                          <p:attrName>style.visibility</p:attrName>
                                        </p:attrNameLst>
                                      </p:cBhvr>
                                      <p:to>
                                        <p:strVal val="visible"/>
                                      </p:to>
                                    </p:set>
                                    <p:anim calcmode="lin" valueType="num">
                                      <p:cBhvr additive="base">
                                        <p:cTn id="13" dur="500" fill="hold"/>
                                        <p:tgtEl>
                                          <p:spTgt spid="2160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6066">
                                            <p:txEl>
                                              <p:pRg st="3" end="3"/>
                                            </p:txEl>
                                          </p:spTgt>
                                        </p:tgtEl>
                                        <p:attrNameLst>
                                          <p:attrName>style.visibility</p:attrName>
                                        </p:attrNameLst>
                                      </p:cBhvr>
                                      <p:to>
                                        <p:strVal val="visible"/>
                                      </p:to>
                                    </p:set>
                                    <p:anim calcmode="lin" valueType="num">
                                      <p:cBhvr additive="base">
                                        <p:cTn id="19" dur="500" fill="hold"/>
                                        <p:tgtEl>
                                          <p:spTgt spid="2160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6066">
                                            <p:txEl>
                                              <p:pRg st="4" end="4"/>
                                            </p:txEl>
                                          </p:spTgt>
                                        </p:tgtEl>
                                        <p:attrNameLst>
                                          <p:attrName>style.visibility</p:attrName>
                                        </p:attrNameLst>
                                      </p:cBhvr>
                                      <p:to>
                                        <p:strVal val="visible"/>
                                      </p:to>
                                    </p:set>
                                    <p:anim calcmode="lin" valueType="num">
                                      <p:cBhvr additive="base">
                                        <p:cTn id="25" dur="500" fill="hold"/>
                                        <p:tgtEl>
                                          <p:spTgt spid="2160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6073">
                                            <p:txEl>
                                              <p:pRg st="0" end="0"/>
                                            </p:txEl>
                                          </p:spTgt>
                                        </p:tgtEl>
                                        <p:attrNameLst>
                                          <p:attrName>style.visibility</p:attrName>
                                        </p:attrNameLst>
                                      </p:cBhvr>
                                      <p:to>
                                        <p:strVal val="visible"/>
                                      </p:to>
                                    </p:set>
                                    <p:anim calcmode="lin" valueType="num">
                                      <p:cBhvr additive="base">
                                        <p:cTn id="31" dur="500" fill="hold"/>
                                        <p:tgtEl>
                                          <p:spTgt spid="21607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6073">
                                            <p:txEl>
                                              <p:pRg st="1" end="1"/>
                                            </p:txEl>
                                          </p:spTgt>
                                        </p:tgtEl>
                                        <p:attrNameLst>
                                          <p:attrName>style.visibility</p:attrName>
                                        </p:attrNameLst>
                                      </p:cBhvr>
                                      <p:to>
                                        <p:strVal val="visible"/>
                                      </p:to>
                                    </p:set>
                                    <p:anim calcmode="lin" valueType="num">
                                      <p:cBhvr additive="base">
                                        <p:cTn id="37" dur="500" fill="hold"/>
                                        <p:tgtEl>
                                          <p:spTgt spid="21607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6073">
                                            <p:txEl>
                                              <p:pRg st="2" end="2"/>
                                            </p:txEl>
                                          </p:spTgt>
                                        </p:tgtEl>
                                        <p:attrNameLst>
                                          <p:attrName>style.visibility</p:attrName>
                                        </p:attrNameLst>
                                      </p:cBhvr>
                                      <p:to>
                                        <p:strVal val="visible"/>
                                      </p:to>
                                    </p:set>
                                    <p:anim calcmode="lin" valueType="num">
                                      <p:cBhvr additive="base">
                                        <p:cTn id="43" dur="500" fill="hold"/>
                                        <p:tgtEl>
                                          <p:spTgt spid="21607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60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685800" y="1549400"/>
            <a:ext cx="7772400" cy="34194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b="1"/>
              <a:t>Acceleration</a:t>
            </a:r>
            <a:r>
              <a:rPr lang="en-US" altLang="en-US" sz="2400"/>
              <a:t> is the change in velocity over time.</a:t>
            </a:r>
            <a:endParaRPr lang="en-US" altLang="en-US" sz="2400" b="1"/>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Since </a:t>
            </a:r>
            <a:r>
              <a:rPr lang="en-US" altLang="en-US" sz="2400" i="1">
                <a:sym typeface="Symbol" pitchFamily="18" charset="2"/>
              </a:rPr>
              <a:t>u</a:t>
            </a:r>
            <a:r>
              <a:rPr lang="en-US" altLang="en-US" sz="2400">
                <a:sym typeface="Symbol" pitchFamily="18" charset="2"/>
              </a:rPr>
              <a:t> and </a:t>
            </a:r>
            <a:r>
              <a:rPr lang="en-US" altLang="en-US" sz="2400" i="1">
                <a:sym typeface="Symbol" pitchFamily="18" charset="2"/>
              </a:rPr>
              <a:t>v</a:t>
            </a:r>
            <a:r>
              <a:rPr lang="en-US" altLang="en-US" sz="2400">
                <a:sym typeface="Symbol" pitchFamily="18" charset="2"/>
              </a:rPr>
              <a:t> are measured in m/s and since </a:t>
            </a:r>
            <a:r>
              <a:rPr lang="en-US" altLang="en-US" sz="2400" i="1">
                <a:sym typeface="Symbol" pitchFamily="18" charset="2"/>
              </a:rPr>
              <a:t>t</a:t>
            </a:r>
            <a:r>
              <a:rPr lang="en-US" altLang="en-US" sz="2400">
                <a:sym typeface="Symbol" pitchFamily="18" charset="2"/>
              </a:rPr>
              <a:t> is measured in s, </a:t>
            </a:r>
            <a:r>
              <a:rPr lang="en-US" altLang="en-US" sz="2400" i="1">
                <a:sym typeface="Symbol" pitchFamily="18" charset="2"/>
              </a:rPr>
              <a:t>a</a:t>
            </a:r>
            <a:r>
              <a:rPr lang="en-US" altLang="en-US" sz="2400">
                <a:sym typeface="Symbol" pitchFamily="18" charset="2"/>
              </a:rPr>
              <a:t> is measured in m/s</a:t>
            </a:r>
            <a:r>
              <a:rPr lang="en-US" altLang="en-US" sz="2400" baseline="30000">
                <a:sym typeface="Symbol" pitchFamily="18" charset="2"/>
              </a:rPr>
              <a:t>2</a:t>
            </a:r>
            <a:r>
              <a:rPr lang="en-US" altLang="en-US" sz="2400">
                <a:sym typeface="Symbol" pitchFamily="18" charset="2"/>
              </a:rPr>
              <a:t>, or in IB format, </a:t>
            </a:r>
            <a:r>
              <a:rPr lang="en-US" altLang="en-US" sz="2400" i="1">
                <a:sym typeface="Symbol" pitchFamily="18" charset="2"/>
              </a:rPr>
              <a:t>a</a:t>
            </a:r>
            <a:r>
              <a:rPr lang="en-US" altLang="en-US" sz="2400">
                <a:sym typeface="Symbol" pitchFamily="18" charset="2"/>
              </a:rPr>
              <a:t> is measured in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-2</a:t>
            </a:r>
            <a:r>
              <a:rPr lang="en-US" altLang="en-US" sz="2400">
                <a:sym typeface="Symbol" pitchFamily="18" charset="2"/>
              </a:rPr>
              <a:t>.</a:t>
            </a: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8125" name="Rectangle 13"/>
          <p:cNvSpPr>
            <a:spLocks noChangeArrowheads="1"/>
          </p:cNvSpPr>
          <p:nvPr/>
        </p:nvSpPr>
        <p:spPr bwMode="auto">
          <a:xfrm>
            <a:off x="693738" y="4951413"/>
            <a:ext cx="7758112" cy="190658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Many textbooks use ∆v = </a:t>
            </a:r>
            <a:r>
              <a:rPr lang="en-US" altLang="en-US" sz="2400" i="1"/>
              <a:t>v</a:t>
            </a:r>
            <a:r>
              <a:rPr lang="en-US" altLang="en-US" sz="2400" baseline="-25000"/>
              <a:t>f</a:t>
            </a:r>
            <a:r>
              <a:rPr lang="en-US" altLang="en-US" sz="2400"/>
              <a:t> - </a:t>
            </a:r>
            <a:r>
              <a:rPr lang="en-US" altLang="en-US" sz="2400" i="1"/>
              <a:t>v</a:t>
            </a:r>
            <a:r>
              <a:rPr lang="en-US" altLang="en-US" sz="2400" baseline="-25000"/>
              <a:t>i</a:t>
            </a:r>
            <a:r>
              <a:rPr lang="en-US" altLang="en-US" sz="2400"/>
              <a:t>  for change in velocity, </a:t>
            </a:r>
            <a:r>
              <a:rPr lang="en-US" altLang="en-US" sz="2400" i="1"/>
              <a:t>v</a:t>
            </a:r>
            <a:r>
              <a:rPr lang="en-US" altLang="en-US" sz="2400" baseline="-25000"/>
              <a:t>f</a:t>
            </a:r>
            <a:r>
              <a:rPr lang="en-US" altLang="en-US" sz="2400"/>
              <a:t> for final velocity and </a:t>
            </a:r>
            <a:r>
              <a:rPr lang="en-US" altLang="en-US" sz="2400" i="1"/>
              <a:t>v</a:t>
            </a:r>
            <a:r>
              <a:rPr lang="en-US" altLang="en-US" sz="2400" baseline="-25000"/>
              <a:t>i</a:t>
            </a:r>
            <a:r>
              <a:rPr lang="en-US" altLang="en-US" sz="2400"/>
              <a:t> initial velocity. IB gets away from the subscripting mess by choosing </a:t>
            </a:r>
            <a:r>
              <a:rPr lang="en-US" altLang="en-US" sz="2400" i="1"/>
              <a:t>v</a:t>
            </a:r>
            <a:r>
              <a:rPr lang="en-US" altLang="en-US" sz="2400"/>
              <a:t> for final velocity and </a:t>
            </a:r>
            <a:r>
              <a:rPr lang="en-US" altLang="en-US" sz="2400" i="1"/>
              <a:t>u</a:t>
            </a:r>
            <a:r>
              <a:rPr lang="en-US" altLang="en-US" sz="2400"/>
              <a:t> for initial velocity. </a:t>
            </a:r>
          </a:p>
        </p:txBody>
      </p:sp>
      <p:grpSp>
        <p:nvGrpSpPr>
          <p:cNvPr id="11277" name="Group 13"/>
          <p:cNvGrpSpPr>
            <a:grpSpLocks/>
          </p:cNvGrpSpPr>
          <p:nvPr/>
        </p:nvGrpSpPr>
        <p:grpSpPr bwMode="auto">
          <a:xfrm>
            <a:off x="828675" y="2524125"/>
            <a:ext cx="7515225" cy="1154113"/>
            <a:chOff x="522" y="1766"/>
            <a:chExt cx="4734" cy="727"/>
          </a:xfrm>
        </p:grpSpPr>
        <p:sp>
          <p:nvSpPr>
            <p:cNvPr id="11270"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1271"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72" name="Text Box 8"/>
            <p:cNvSpPr txBox="1">
              <a:spLocks noChangeArrowheads="1"/>
            </p:cNvSpPr>
            <p:nvPr/>
          </p:nvSpPr>
          <p:spPr bwMode="auto">
            <a:xfrm>
              <a:off x="864" y="1769"/>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11273" name="Text Box 9"/>
            <p:cNvSpPr txBox="1">
              <a:spLocks noChangeArrowheads="1"/>
            </p:cNvSpPr>
            <p:nvPr/>
          </p:nvSpPr>
          <p:spPr bwMode="auto">
            <a:xfrm>
              <a:off x="863" y="2010"/>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u</a:t>
              </a:r>
              <a:r>
                <a:rPr lang="en-US" altLang="en-US" sz="2400">
                  <a:latin typeface="Arial" charset="0"/>
                  <a:sym typeface="Symbol" pitchFamily="18" charset="2"/>
                </a:rPr>
                <a:t>)</a:t>
              </a:r>
              <a:r>
                <a:rPr lang="en-US" altLang="en-US" sz="2400" i="1">
                  <a:latin typeface="Arial" charset="0"/>
                  <a:sym typeface="Symbol" pitchFamily="18" charset="2"/>
                </a:rPr>
                <a:t> / t</a:t>
              </a:r>
              <a:endParaRPr lang="en-US" altLang="en-US" sz="2400" i="1" baseline="-25000">
                <a:latin typeface="Arial" charset="0"/>
                <a:sym typeface="Symbol" pitchFamily="18" charset="2"/>
              </a:endParaRPr>
            </a:p>
          </p:txBody>
        </p:sp>
        <p:sp>
          <p:nvSpPr>
            <p:cNvPr id="11274"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v</a:t>
              </a:r>
              <a:r>
                <a:rPr lang="en-US" altLang="en-US" sz="2400" i="1">
                  <a:solidFill>
                    <a:schemeClr val="accent2"/>
                  </a:solidFill>
                  <a:latin typeface="Arial" charset="0"/>
                  <a:sym typeface="Symbol" pitchFamily="18" charset="2"/>
                </a:rPr>
                <a:t> is the final velocity</a:t>
              </a:r>
              <a:endParaRPr lang="en-US" altLang="en-US" sz="2400" i="1" baseline="-25000">
                <a:solidFill>
                  <a:schemeClr val="accent2"/>
                </a:solidFill>
                <a:latin typeface="Arial" charset="0"/>
                <a:sym typeface="Symbol" pitchFamily="18" charset="2"/>
              </a:endParaRPr>
            </a:p>
          </p:txBody>
        </p:sp>
        <p:sp>
          <p:nvSpPr>
            <p:cNvPr id="11275"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a:t>
              </a:r>
              <a:r>
                <a:rPr lang="en-US" altLang="en-US" sz="2400">
                  <a:solidFill>
                    <a:schemeClr val="accent2"/>
                  </a:solidFill>
                  <a:latin typeface="Arial" charset="0"/>
                  <a:sym typeface="Symbol" pitchFamily="18" charset="2"/>
                </a:rPr>
                <a:t> u</a:t>
              </a:r>
              <a:r>
                <a:rPr lang="en-US" altLang="en-US" sz="2400" i="1">
                  <a:solidFill>
                    <a:schemeClr val="accent2"/>
                  </a:solidFill>
                  <a:latin typeface="Arial" charset="0"/>
                  <a:sym typeface="Symbol" pitchFamily="18" charset="2"/>
                </a:rPr>
                <a:t> is the initial velocity</a:t>
              </a:r>
              <a:endParaRPr lang="en-US" altLang="en-US" sz="2400" i="1" baseline="-25000">
                <a:solidFill>
                  <a:schemeClr val="accent2"/>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4">
                                            <p:txEl>
                                              <p:pRg st="0" end="0"/>
                                            </p:txEl>
                                          </p:spTgt>
                                        </p:tgtEl>
                                        <p:attrNameLst>
                                          <p:attrName>style.visibility</p:attrName>
                                        </p:attrNameLst>
                                      </p:cBhvr>
                                      <p:to>
                                        <p:strVal val="visible"/>
                                      </p:to>
                                    </p:set>
                                    <p:anim calcmode="lin" valueType="num">
                                      <p:cBhvr additive="base">
                                        <p:cTn id="7" dur="500" fill="hold"/>
                                        <p:tgtEl>
                                          <p:spTgt spid="21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14">
                                            <p:txEl>
                                              <p:pRg st="1" end="1"/>
                                            </p:txEl>
                                          </p:spTgt>
                                        </p:tgtEl>
                                        <p:attrNameLst>
                                          <p:attrName>style.visibility</p:attrName>
                                        </p:attrNameLst>
                                      </p:cBhvr>
                                      <p:to>
                                        <p:strVal val="visible"/>
                                      </p:to>
                                    </p:set>
                                    <p:anim calcmode="lin" valueType="num">
                                      <p:cBhvr additive="base">
                                        <p:cTn id="13"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1277"/>
                                        </p:tgtEl>
                                        <p:attrNameLst>
                                          <p:attrName>style.visibility</p:attrName>
                                        </p:attrNameLst>
                                      </p:cBhvr>
                                      <p:to>
                                        <p:strVal val="visible"/>
                                      </p:to>
                                    </p:set>
                                    <p:anim calcmode="lin" valueType="num">
                                      <p:cBhvr>
                                        <p:cTn id="19" dur="500" fill="hold"/>
                                        <p:tgtEl>
                                          <p:spTgt spid="11277"/>
                                        </p:tgtEl>
                                        <p:attrNameLst>
                                          <p:attrName>ppt_w</p:attrName>
                                        </p:attrNameLst>
                                      </p:cBhvr>
                                      <p:tavLst>
                                        <p:tav tm="0">
                                          <p:val>
                                            <p:fltVal val="0"/>
                                          </p:val>
                                        </p:tav>
                                        <p:tav tm="100000">
                                          <p:val>
                                            <p:strVal val="#ppt_w"/>
                                          </p:val>
                                        </p:tav>
                                      </p:tavLst>
                                    </p:anim>
                                    <p:anim calcmode="lin" valueType="num">
                                      <p:cBhvr>
                                        <p:cTn id="20" dur="500" fill="hold"/>
                                        <p:tgtEl>
                                          <p:spTgt spid="11277"/>
                                        </p:tgtEl>
                                        <p:attrNameLst>
                                          <p:attrName>ppt_h</p:attrName>
                                        </p:attrNameLst>
                                      </p:cBhvr>
                                      <p:tavLst>
                                        <p:tav tm="0">
                                          <p:val>
                                            <p:fltVal val="0"/>
                                          </p:val>
                                        </p:tav>
                                        <p:tav tm="100000">
                                          <p:val>
                                            <p:strVal val="#ppt_h"/>
                                          </p:val>
                                        </p:tav>
                                      </p:tavLst>
                                    </p:anim>
                                    <p:animEffect transition="in" filter="fade">
                                      <p:cBhvr>
                                        <p:cTn id="21" dur="500"/>
                                        <p:tgtEl>
                                          <p:spTgt spid="1127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18114">
                                            <p:txEl>
                                              <p:pRg st="5" end="5"/>
                                            </p:txEl>
                                          </p:spTgt>
                                        </p:tgtEl>
                                        <p:attrNameLst>
                                          <p:attrName>style.visibility</p:attrName>
                                        </p:attrNameLst>
                                      </p:cBhvr>
                                      <p:to>
                                        <p:strVal val="visible"/>
                                      </p:to>
                                    </p:set>
                                    <p:anim calcmode="lin" valueType="num">
                                      <p:cBhvr additive="base">
                                        <p:cTn id="26" dur="500" fill="hold"/>
                                        <p:tgtEl>
                                          <p:spTgt spid="21811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18125">
                                            <p:txEl>
                                              <p:pRg st="1" end="1"/>
                                            </p:txEl>
                                          </p:spTgt>
                                        </p:tgtEl>
                                        <p:attrNameLst>
                                          <p:attrName>style.visibility</p:attrName>
                                        </p:attrNameLst>
                                      </p:cBhvr>
                                      <p:to>
                                        <p:strVal val="visible"/>
                                      </p:to>
                                    </p:set>
                                    <p:anim calcmode="lin" valueType="num">
                                      <p:cBhvr additive="base">
                                        <p:cTn id="32"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674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20173" name="Rectangle 13"/>
          <p:cNvSpPr>
            <a:spLocks noChangeArrowheads="1"/>
          </p:cNvSpPr>
          <p:nvPr/>
        </p:nvSpPr>
        <p:spPr bwMode="auto">
          <a:xfrm>
            <a:off x="674688" y="3162300"/>
            <a:ext cx="7772400" cy="36957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driver sees his speed is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He then simultaneously accelerates and starts a stopwatch. At the end of 10. s he observes his speed to be 35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What is his acceleration?</a:t>
            </a:r>
            <a:endParaRPr lang="en-US" altLang="en-US" sz="2400"/>
          </a:p>
          <a:p>
            <a:pPr eaLnBrk="1" hangingPunct="1">
              <a:buFontTx/>
              <a:buNone/>
            </a:pPr>
            <a:r>
              <a:rPr lang="en-US" altLang="en-US" sz="2400"/>
              <a:t>SOLUTION:  </a:t>
            </a:r>
            <a:r>
              <a:rPr lang="en-US" altLang="en-US" sz="2400">
                <a:sym typeface="Symbol" pitchFamily="18" charset="2"/>
              </a:rPr>
              <a:t>Label each number with a letter: </a:t>
            </a:r>
          </a:p>
          <a:p>
            <a:pPr eaLnBrk="1" hangingPunct="1">
              <a:buFontTx/>
              <a:buNone/>
            </a:pPr>
            <a:r>
              <a:rPr lang="en-US" altLang="en-US" sz="2400">
                <a:sym typeface="Symbol" pitchFamily="18" charset="2"/>
              </a:rPr>
              <a:t></a:t>
            </a:r>
            <a:r>
              <a:rPr lang="en-US" altLang="en-US" sz="2400" i="1">
                <a:sym typeface="Symbol" pitchFamily="18" charset="2"/>
              </a:rPr>
              <a:t>v</a:t>
            </a:r>
            <a:r>
              <a:rPr lang="en-US" altLang="en-US" sz="2400">
                <a:sym typeface="Symbol" pitchFamily="18" charset="2"/>
              </a:rPr>
              <a:t> = 35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r>
              <a:rPr lang="en-US" altLang="en-US" sz="2400" baseline="-25000">
                <a:sym typeface="Symbol" pitchFamily="18" charset="2"/>
              </a:rPr>
              <a:t> </a:t>
            </a:r>
            <a:r>
              <a:rPr lang="en-US" altLang="en-US" sz="2400" i="1">
                <a:sym typeface="Symbol" pitchFamily="18" charset="2"/>
              </a:rPr>
              <a:t>u</a:t>
            </a:r>
            <a:r>
              <a:rPr lang="en-US" altLang="en-US" sz="2400">
                <a:sym typeface="Symbol" pitchFamily="18" charset="2"/>
              </a:rPr>
              <a:t> =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and </a:t>
            </a:r>
            <a:r>
              <a:rPr lang="en-US" altLang="en-US" sz="2400" i="1">
                <a:sym typeface="Symbol" pitchFamily="18" charset="2"/>
              </a:rPr>
              <a:t>t</a:t>
            </a:r>
            <a:r>
              <a:rPr lang="en-US" altLang="en-US" sz="2400">
                <a:sym typeface="Symbol" pitchFamily="18" charset="2"/>
              </a:rPr>
              <a:t> = 10. s.</a:t>
            </a:r>
          </a:p>
          <a:p>
            <a:pPr eaLnBrk="1" hangingPunct="1">
              <a:buFont typeface="Symbol" pitchFamily="18" charset="2"/>
              <a:buChar char="·"/>
            </a:pPr>
            <a:r>
              <a:rPr lang="en-US" altLang="en-US" sz="2400">
                <a:sym typeface="Symbol" pitchFamily="18" charset="2"/>
              </a:rPr>
              <a:t>Next, choose the formula:</a:t>
            </a:r>
            <a:r>
              <a:rPr lang="en-US" altLang="en-US" sz="2400" i="1">
                <a:sym typeface="Symbol" pitchFamily="18" charset="2"/>
              </a:rPr>
              <a:t> a</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 / </a:t>
            </a:r>
            <a:r>
              <a:rPr lang="en-US" altLang="en-US" sz="2400" i="1">
                <a:sym typeface="Symbol" pitchFamily="18" charset="2"/>
              </a:rPr>
              <a:t>t</a:t>
            </a:r>
            <a:r>
              <a:rPr lang="en-US" altLang="en-US" sz="2400">
                <a:sym typeface="Symbol" pitchFamily="18" charset="2"/>
              </a:rPr>
              <a:t>.</a:t>
            </a:r>
          </a:p>
          <a:p>
            <a:pPr eaLnBrk="1" hangingPunct="1">
              <a:buFont typeface="Symbol" pitchFamily="18" charset="2"/>
              <a:buChar char="·"/>
            </a:pPr>
            <a:r>
              <a:rPr lang="en-US" altLang="en-US" sz="2400">
                <a:sym typeface="Symbol" pitchFamily="18" charset="2"/>
              </a:rPr>
              <a:t>Now substitute and calculate:</a:t>
            </a:r>
          </a:p>
          <a:p>
            <a:pPr eaLnBrk="1" hangingPunct="1">
              <a:buFont typeface="Symbol" pitchFamily="18" charset="2"/>
              <a:buChar char="·"/>
            </a:pPr>
            <a:r>
              <a:rPr lang="en-US" altLang="en-US" sz="2400" i="1">
                <a:sym typeface="Symbol" pitchFamily="18" charset="2"/>
              </a:rPr>
              <a:t>a</a:t>
            </a:r>
            <a:r>
              <a:rPr lang="en-US" altLang="en-US" sz="2400">
                <a:sym typeface="Symbol" pitchFamily="18" charset="2"/>
              </a:rPr>
              <a:t> = ( 35 – 5 ) / 10 = 3.0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-2</a:t>
            </a:r>
            <a:r>
              <a:rPr lang="en-US" altLang="en-US" sz="2400">
                <a:sym typeface="Symbol" pitchFamily="18" charset="2"/>
              </a:rPr>
              <a:t>.</a:t>
            </a:r>
          </a:p>
        </p:txBody>
      </p:sp>
      <p:grpSp>
        <p:nvGrpSpPr>
          <p:cNvPr id="12301" name="Group 13"/>
          <p:cNvGrpSpPr>
            <a:grpSpLocks/>
          </p:cNvGrpSpPr>
          <p:nvPr/>
        </p:nvGrpSpPr>
        <p:grpSpPr bwMode="auto">
          <a:xfrm>
            <a:off x="828675" y="1944688"/>
            <a:ext cx="7515225" cy="1154112"/>
            <a:chOff x="522" y="1766"/>
            <a:chExt cx="4734" cy="727"/>
          </a:xfrm>
        </p:grpSpPr>
        <p:sp>
          <p:nvSpPr>
            <p:cNvPr id="12302"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2303"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2304" name="Text Box 8"/>
            <p:cNvSpPr txBox="1">
              <a:spLocks noChangeArrowheads="1"/>
            </p:cNvSpPr>
            <p:nvPr/>
          </p:nvSpPr>
          <p:spPr bwMode="auto">
            <a:xfrm>
              <a:off x="864" y="1769"/>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12305" name="Text Box 9"/>
            <p:cNvSpPr txBox="1">
              <a:spLocks noChangeArrowheads="1"/>
            </p:cNvSpPr>
            <p:nvPr/>
          </p:nvSpPr>
          <p:spPr bwMode="auto">
            <a:xfrm>
              <a:off x="863" y="2010"/>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u</a:t>
              </a:r>
              <a:r>
                <a:rPr lang="en-US" altLang="en-US" sz="2400">
                  <a:latin typeface="Arial" charset="0"/>
                  <a:sym typeface="Symbol" pitchFamily="18" charset="2"/>
                </a:rPr>
                <a:t>)</a:t>
              </a:r>
              <a:r>
                <a:rPr lang="en-US" altLang="en-US" sz="2400" i="1">
                  <a:latin typeface="Arial" charset="0"/>
                  <a:sym typeface="Symbol" pitchFamily="18" charset="2"/>
                </a:rPr>
                <a:t> / t</a:t>
              </a:r>
              <a:endParaRPr lang="en-US" altLang="en-US" sz="2400" i="1" baseline="-25000">
                <a:latin typeface="Arial" charset="0"/>
                <a:sym typeface="Symbol" pitchFamily="18" charset="2"/>
              </a:endParaRPr>
            </a:p>
          </p:txBody>
        </p:sp>
        <p:sp>
          <p:nvSpPr>
            <p:cNvPr id="12306"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v</a:t>
              </a:r>
              <a:r>
                <a:rPr lang="en-US" altLang="en-US" sz="2400" i="1">
                  <a:solidFill>
                    <a:schemeClr val="accent2"/>
                  </a:solidFill>
                  <a:latin typeface="Arial" charset="0"/>
                  <a:sym typeface="Symbol" pitchFamily="18" charset="2"/>
                </a:rPr>
                <a:t> is the final velocity</a:t>
              </a:r>
              <a:endParaRPr lang="en-US" altLang="en-US" sz="2400" i="1" baseline="-25000">
                <a:solidFill>
                  <a:schemeClr val="accent2"/>
                </a:solidFill>
                <a:latin typeface="Arial" charset="0"/>
                <a:sym typeface="Symbol" pitchFamily="18" charset="2"/>
              </a:endParaRPr>
            </a:p>
          </p:txBody>
        </p:sp>
        <p:sp>
          <p:nvSpPr>
            <p:cNvPr id="12307"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a:t>
              </a:r>
              <a:r>
                <a:rPr lang="en-US" altLang="en-US" sz="2400">
                  <a:solidFill>
                    <a:schemeClr val="accent2"/>
                  </a:solidFill>
                  <a:latin typeface="Arial" charset="0"/>
                  <a:sym typeface="Symbol" pitchFamily="18" charset="2"/>
                </a:rPr>
                <a:t> u</a:t>
              </a:r>
              <a:r>
                <a:rPr lang="en-US" altLang="en-US" sz="2400" i="1">
                  <a:solidFill>
                    <a:schemeClr val="accent2"/>
                  </a:solidFill>
                  <a:latin typeface="Arial" charset="0"/>
                  <a:sym typeface="Symbol" pitchFamily="18" charset="2"/>
                </a:rPr>
                <a:t> is the initial velocity</a:t>
              </a:r>
              <a:endParaRPr lang="en-US" altLang="en-US" sz="2400" i="1" baseline="-25000">
                <a:solidFill>
                  <a:schemeClr val="accent2"/>
                </a:solidFill>
                <a:latin typeface="Arial" charset="0"/>
                <a:sym typeface="Symbol" pitchFamily="18" charset="2"/>
              </a:endParaRPr>
            </a:p>
          </p:txBody>
        </p:sp>
      </p:grpSp>
      <p:pic>
        <p:nvPicPr>
          <p:cNvPr id="12308" name="Picture 20" descr="ANd9GcRS4r1q1bQHWOmn-QnO4xOet1GNggYLvvH0AE_GNIjQV9JPe8d-vpRnFrg">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9638" y="381000"/>
            <a:ext cx="2389187" cy="1497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301"/>
                                        </p:tgtEl>
                                        <p:attrNameLst>
                                          <p:attrName>style.visibility</p:attrName>
                                        </p:attrNameLst>
                                      </p:cBhvr>
                                      <p:to>
                                        <p:strVal val="visible"/>
                                      </p:to>
                                    </p:set>
                                    <p:anim calcmode="lin" valueType="num">
                                      <p:cBhvr>
                                        <p:cTn id="7" dur="500" fill="hold"/>
                                        <p:tgtEl>
                                          <p:spTgt spid="12301"/>
                                        </p:tgtEl>
                                        <p:attrNameLst>
                                          <p:attrName>ppt_w</p:attrName>
                                        </p:attrNameLst>
                                      </p:cBhvr>
                                      <p:tavLst>
                                        <p:tav tm="0">
                                          <p:val>
                                            <p:fltVal val="0"/>
                                          </p:val>
                                        </p:tav>
                                        <p:tav tm="100000">
                                          <p:val>
                                            <p:strVal val="#ppt_w"/>
                                          </p:val>
                                        </p:tav>
                                      </p:tavLst>
                                    </p:anim>
                                    <p:anim calcmode="lin" valueType="num">
                                      <p:cBhvr>
                                        <p:cTn id="8" dur="500" fill="hold"/>
                                        <p:tgtEl>
                                          <p:spTgt spid="12301"/>
                                        </p:tgtEl>
                                        <p:attrNameLst>
                                          <p:attrName>ppt_h</p:attrName>
                                        </p:attrNameLst>
                                      </p:cBhvr>
                                      <p:tavLst>
                                        <p:tav tm="0">
                                          <p:val>
                                            <p:fltVal val="0"/>
                                          </p:val>
                                        </p:tav>
                                        <p:tav tm="100000">
                                          <p:val>
                                            <p:strVal val="#ppt_h"/>
                                          </p:val>
                                        </p:tav>
                                      </p:tavLst>
                                    </p:anim>
                                    <p:animEffect transition="in" filter="fade">
                                      <p:cBhvr>
                                        <p:cTn id="9" dur="500"/>
                                        <p:tgtEl>
                                          <p:spTgt spid="12301"/>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20173">
                                            <p:txEl>
                                              <p:pRg st="0" end="0"/>
                                            </p:txEl>
                                          </p:spTgt>
                                        </p:tgtEl>
                                        <p:attrNameLst>
                                          <p:attrName>style.visibility</p:attrName>
                                        </p:attrNameLst>
                                      </p:cBhvr>
                                      <p:to>
                                        <p:strVal val="visible"/>
                                      </p:to>
                                    </p:set>
                                    <p:anim calcmode="lin" valueType="num">
                                      <p:cBhvr additive="base">
                                        <p:cTn id="14" dur="500" fill="hold"/>
                                        <p:tgtEl>
                                          <p:spTgt spid="22017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20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12308"/>
                                        </p:tgtEl>
                                        <p:attrNameLst>
                                          <p:attrName>style.visibility</p:attrName>
                                        </p:attrNameLst>
                                      </p:cBhvr>
                                      <p:to>
                                        <p:strVal val="visible"/>
                                      </p:to>
                                    </p:set>
                                    <p:animEffect transition="in" filter="fade">
                                      <p:cBhvr>
                                        <p:cTn id="18" dur="2000"/>
                                        <p:tgtEl>
                                          <p:spTgt spid="123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20173">
                                            <p:txEl>
                                              <p:pRg st="1" end="1"/>
                                            </p:txEl>
                                          </p:spTgt>
                                        </p:tgtEl>
                                        <p:attrNameLst>
                                          <p:attrName>style.visibility</p:attrName>
                                        </p:attrNameLst>
                                      </p:cBhvr>
                                      <p:to>
                                        <p:strVal val="visible"/>
                                      </p:to>
                                    </p:set>
                                    <p:anim calcmode="lin" valueType="num">
                                      <p:cBhvr additive="base">
                                        <p:cTn id="23" dur="500" fill="hold"/>
                                        <p:tgtEl>
                                          <p:spTgt spid="22017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0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0173">
                                            <p:txEl>
                                              <p:pRg st="2" end="2"/>
                                            </p:txEl>
                                          </p:spTgt>
                                        </p:tgtEl>
                                        <p:attrNameLst>
                                          <p:attrName>style.visibility</p:attrName>
                                        </p:attrNameLst>
                                      </p:cBhvr>
                                      <p:to>
                                        <p:strVal val="visible"/>
                                      </p:to>
                                    </p:set>
                                    <p:anim calcmode="lin" valueType="num">
                                      <p:cBhvr additive="base">
                                        <p:cTn id="29" dur="500" fill="hold"/>
                                        <p:tgtEl>
                                          <p:spTgt spid="22017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01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20173">
                                            <p:txEl>
                                              <p:pRg st="3" end="3"/>
                                            </p:txEl>
                                          </p:spTgt>
                                        </p:tgtEl>
                                        <p:attrNameLst>
                                          <p:attrName>style.visibility</p:attrName>
                                        </p:attrNameLst>
                                      </p:cBhvr>
                                      <p:to>
                                        <p:strVal val="visible"/>
                                      </p:to>
                                    </p:set>
                                    <p:anim calcmode="lin" valueType="num">
                                      <p:cBhvr additive="base">
                                        <p:cTn id="35" dur="500" fill="hold"/>
                                        <p:tgtEl>
                                          <p:spTgt spid="22017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01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20173">
                                            <p:txEl>
                                              <p:pRg st="4" end="4"/>
                                            </p:txEl>
                                          </p:spTgt>
                                        </p:tgtEl>
                                        <p:attrNameLst>
                                          <p:attrName>style.visibility</p:attrName>
                                        </p:attrNameLst>
                                      </p:cBhvr>
                                      <p:to>
                                        <p:strVal val="visible"/>
                                      </p:to>
                                    </p:set>
                                    <p:anim calcmode="lin" valueType="num">
                                      <p:cBhvr additive="base">
                                        <p:cTn id="41" dur="500" fill="hold"/>
                                        <p:tgtEl>
                                          <p:spTgt spid="22017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01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20173">
                                            <p:txEl>
                                              <p:pRg st="5" end="5"/>
                                            </p:txEl>
                                          </p:spTgt>
                                        </p:tgtEl>
                                        <p:attrNameLst>
                                          <p:attrName>style.visibility</p:attrName>
                                        </p:attrNameLst>
                                      </p:cBhvr>
                                      <p:to>
                                        <p:strVal val="visible"/>
                                      </p:to>
                                    </p:set>
                                    <p:anim calcmode="lin" valueType="num">
                                      <p:cBhvr additive="base">
                                        <p:cTn id="47" dur="500" fill="hold"/>
                                        <p:tgtEl>
                                          <p:spTgt spid="22017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017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549400"/>
            <a:ext cx="7772400" cy="18081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22219" name="Rectangle 11"/>
          <p:cNvSpPr>
            <a:spLocks noChangeArrowheads="1"/>
          </p:cNvSpPr>
          <p:nvPr/>
        </p:nvSpPr>
        <p:spPr bwMode="auto">
          <a:xfrm>
            <a:off x="674688" y="3328988"/>
            <a:ext cx="7772400" cy="35290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defRPr>
            </a:lvl1pPr>
            <a:lvl2pPr marL="1104900" indent="-5334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752600" indent="-381000" eaLnBrk="0" hangingPunct="0">
              <a:spcBef>
                <a:spcPct val="20000"/>
              </a:spcBef>
              <a:buChar char="–"/>
              <a:defRPr sz="2000">
                <a:solidFill>
                  <a:schemeClr val="tx1"/>
                </a:solidFill>
                <a:latin typeface="Arial" charset="0"/>
              </a:defRPr>
            </a:lvl4pPr>
            <a:lvl5pPr marL="2209800" indent="-381000" eaLnBrk="0" hangingPunct="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har char="»"/>
              <a:defRPr sz="2000">
                <a:solidFill>
                  <a:schemeClr val="tx1"/>
                </a:solidFill>
                <a:latin typeface="Arial" charset="0"/>
              </a:defRPr>
            </a:lvl6pPr>
            <a:lvl7pPr marL="3124200" indent="-381000" eaLnBrk="0" fontAlgn="base" hangingPunct="0">
              <a:spcBef>
                <a:spcPct val="20000"/>
              </a:spcBef>
              <a:spcAft>
                <a:spcPct val="0"/>
              </a:spcAft>
              <a:buChar char="»"/>
              <a:defRPr sz="2000">
                <a:solidFill>
                  <a:schemeClr val="tx1"/>
                </a:solidFill>
                <a:latin typeface="Arial" charset="0"/>
              </a:defRPr>
            </a:lvl7pPr>
            <a:lvl8pPr marL="3581400" indent="-381000" eaLnBrk="0" fontAlgn="base" hangingPunct="0">
              <a:spcBef>
                <a:spcPct val="20000"/>
              </a:spcBef>
              <a:spcAft>
                <a:spcPct val="0"/>
              </a:spcAft>
              <a:buChar char="»"/>
              <a:defRPr sz="2000">
                <a:solidFill>
                  <a:schemeClr val="tx1"/>
                </a:solidFill>
                <a:latin typeface="Arial" charset="0"/>
              </a:defRPr>
            </a:lvl8pPr>
            <a:lvl9pPr marL="403860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PRACTICE:</a:t>
            </a:r>
          </a:p>
          <a:p>
            <a:pPr eaLnBrk="1" hangingPunct="1">
              <a:buFontTx/>
              <a:buAutoNum type="alphaLcParenBoth"/>
            </a:pPr>
            <a:r>
              <a:rPr lang="en-US" altLang="en-US" sz="2400">
                <a:sym typeface="Symbol" pitchFamily="18" charset="2"/>
              </a:rPr>
              <a:t>Why is velocity a vector?</a:t>
            </a:r>
          </a:p>
          <a:p>
            <a:pPr eaLnBrk="1" hangingPunct="1">
              <a:buFontTx/>
              <a:buAutoNum type="alphaLcParenBoth"/>
            </a:pPr>
            <a:r>
              <a:rPr lang="en-US" altLang="en-US" sz="2400">
                <a:sym typeface="Symbol" pitchFamily="18" charset="2"/>
              </a:rPr>
              <a:t>Why is acceleration a vector?</a:t>
            </a:r>
          </a:p>
          <a:p>
            <a:pPr eaLnBrk="1" hangingPunct="1">
              <a:buFontTx/>
              <a:buNone/>
            </a:pPr>
            <a:r>
              <a:rPr lang="en-US" altLang="en-US" sz="2400">
                <a:sym typeface="Symbol" pitchFamily="18" charset="2"/>
              </a:rPr>
              <a:t>SOLUTION:</a:t>
            </a:r>
          </a:p>
          <a:p>
            <a:pPr eaLnBrk="1" hangingPunct="1">
              <a:buFontTx/>
              <a:buAutoNum type="alphaLcParenBoth"/>
            </a:pPr>
            <a:r>
              <a:rPr lang="en-US" altLang="en-US" sz="2400">
                <a:sym typeface="Symbol" pitchFamily="18" charset="2"/>
              </a:rPr>
              <a:t>Velocity is a displacement over time. Since displacement is a vector, so is velocity.</a:t>
            </a:r>
          </a:p>
          <a:p>
            <a:pPr eaLnBrk="1" hangingPunct="1">
              <a:buFontTx/>
              <a:buAutoNum type="alphaLcParenBoth"/>
            </a:pPr>
            <a:r>
              <a:rPr lang="en-US" altLang="en-US" sz="2400">
                <a:sym typeface="Symbol" pitchFamily="18" charset="2"/>
              </a:rPr>
              <a:t>Acceleration is a change in velocity over time. Since velocity is a vector, so is acceleration.</a:t>
            </a:r>
          </a:p>
        </p:txBody>
      </p:sp>
      <p:grpSp>
        <p:nvGrpSpPr>
          <p:cNvPr id="13325" name="Group 13"/>
          <p:cNvGrpSpPr>
            <a:grpSpLocks/>
          </p:cNvGrpSpPr>
          <p:nvPr/>
        </p:nvGrpSpPr>
        <p:grpSpPr bwMode="auto">
          <a:xfrm>
            <a:off x="828675" y="1944688"/>
            <a:ext cx="7515225" cy="1154112"/>
            <a:chOff x="522" y="1766"/>
            <a:chExt cx="4734" cy="727"/>
          </a:xfrm>
        </p:grpSpPr>
        <p:sp>
          <p:nvSpPr>
            <p:cNvPr id="13326"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3327"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3328" name="Text Box 8"/>
            <p:cNvSpPr txBox="1">
              <a:spLocks noChangeArrowheads="1"/>
            </p:cNvSpPr>
            <p:nvPr/>
          </p:nvSpPr>
          <p:spPr bwMode="auto">
            <a:xfrm>
              <a:off x="864" y="1769"/>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13329" name="Text Box 9"/>
            <p:cNvSpPr txBox="1">
              <a:spLocks noChangeArrowheads="1"/>
            </p:cNvSpPr>
            <p:nvPr/>
          </p:nvSpPr>
          <p:spPr bwMode="auto">
            <a:xfrm>
              <a:off x="863" y="2010"/>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u</a:t>
              </a:r>
              <a:r>
                <a:rPr lang="en-US" altLang="en-US" sz="2400">
                  <a:latin typeface="Arial" charset="0"/>
                  <a:sym typeface="Symbol" pitchFamily="18" charset="2"/>
                </a:rPr>
                <a:t>)</a:t>
              </a:r>
              <a:r>
                <a:rPr lang="en-US" altLang="en-US" sz="2400" i="1">
                  <a:latin typeface="Arial" charset="0"/>
                  <a:sym typeface="Symbol" pitchFamily="18" charset="2"/>
                </a:rPr>
                <a:t> / t</a:t>
              </a:r>
              <a:endParaRPr lang="en-US" altLang="en-US" sz="2400" i="1" baseline="-25000">
                <a:latin typeface="Arial" charset="0"/>
                <a:sym typeface="Symbol" pitchFamily="18" charset="2"/>
              </a:endParaRPr>
            </a:p>
          </p:txBody>
        </p:sp>
        <p:sp>
          <p:nvSpPr>
            <p:cNvPr id="13330"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v</a:t>
              </a:r>
              <a:r>
                <a:rPr lang="en-US" altLang="en-US" sz="2400" i="1">
                  <a:solidFill>
                    <a:schemeClr val="accent2"/>
                  </a:solidFill>
                  <a:latin typeface="Arial" charset="0"/>
                  <a:sym typeface="Symbol" pitchFamily="18" charset="2"/>
                </a:rPr>
                <a:t> is the final velocity</a:t>
              </a:r>
              <a:endParaRPr lang="en-US" altLang="en-US" sz="2400" i="1" baseline="-25000">
                <a:solidFill>
                  <a:schemeClr val="accent2"/>
                </a:solidFill>
                <a:latin typeface="Arial" charset="0"/>
                <a:sym typeface="Symbol" pitchFamily="18" charset="2"/>
              </a:endParaRPr>
            </a:p>
          </p:txBody>
        </p:sp>
        <p:sp>
          <p:nvSpPr>
            <p:cNvPr id="13331"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a:t>
              </a:r>
              <a:r>
                <a:rPr lang="en-US" altLang="en-US" sz="2400">
                  <a:solidFill>
                    <a:schemeClr val="accent2"/>
                  </a:solidFill>
                  <a:latin typeface="Arial" charset="0"/>
                  <a:sym typeface="Symbol" pitchFamily="18" charset="2"/>
                </a:rPr>
                <a:t> u</a:t>
              </a:r>
              <a:r>
                <a:rPr lang="en-US" altLang="en-US" sz="2400" i="1">
                  <a:solidFill>
                    <a:schemeClr val="accent2"/>
                  </a:solidFill>
                  <a:latin typeface="Arial" charset="0"/>
                  <a:sym typeface="Symbol" pitchFamily="18" charset="2"/>
                </a:rPr>
                <a:t> is the initial velocity</a:t>
              </a:r>
              <a:endParaRPr lang="en-US" altLang="en-US" sz="2400" i="1" baseline="-25000">
                <a:solidFill>
                  <a:schemeClr val="accent2"/>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animEffect transition="in" filter="fade">
                                      <p:cBhvr>
                                        <p:cTn id="9" dur="500"/>
                                        <p:tgtEl>
                                          <p:spTgt spid="1332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22219">
                                            <p:txEl>
                                              <p:pRg st="0" end="0"/>
                                            </p:txEl>
                                          </p:spTgt>
                                        </p:tgtEl>
                                        <p:attrNameLst>
                                          <p:attrName>style.visibility</p:attrName>
                                        </p:attrNameLst>
                                      </p:cBhvr>
                                      <p:to>
                                        <p:strVal val="visible"/>
                                      </p:to>
                                    </p:set>
                                    <p:anim calcmode="lin" valueType="num">
                                      <p:cBhvr additive="base">
                                        <p:cTn id="14" dur="500" fill="hold"/>
                                        <p:tgtEl>
                                          <p:spTgt spid="2222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22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22219">
                                            <p:txEl>
                                              <p:pRg st="1" end="1"/>
                                            </p:txEl>
                                          </p:spTgt>
                                        </p:tgtEl>
                                        <p:attrNameLst>
                                          <p:attrName>style.visibility</p:attrName>
                                        </p:attrNameLst>
                                      </p:cBhvr>
                                      <p:to>
                                        <p:strVal val="visible"/>
                                      </p:to>
                                    </p:set>
                                    <p:anim calcmode="lin" valueType="num">
                                      <p:cBhvr additive="base">
                                        <p:cTn id="20" dur="500" fill="hold"/>
                                        <p:tgtEl>
                                          <p:spTgt spid="22221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22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22219">
                                            <p:txEl>
                                              <p:pRg st="2" end="2"/>
                                            </p:txEl>
                                          </p:spTgt>
                                        </p:tgtEl>
                                        <p:attrNameLst>
                                          <p:attrName>style.visibility</p:attrName>
                                        </p:attrNameLst>
                                      </p:cBhvr>
                                      <p:to>
                                        <p:strVal val="visible"/>
                                      </p:to>
                                    </p:set>
                                    <p:anim calcmode="lin" valueType="num">
                                      <p:cBhvr additive="base">
                                        <p:cTn id="26" dur="500" fill="hold"/>
                                        <p:tgtEl>
                                          <p:spTgt spid="2222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22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22219">
                                            <p:txEl>
                                              <p:pRg st="3" end="3"/>
                                            </p:txEl>
                                          </p:spTgt>
                                        </p:tgtEl>
                                        <p:attrNameLst>
                                          <p:attrName>style.visibility</p:attrName>
                                        </p:attrNameLst>
                                      </p:cBhvr>
                                      <p:to>
                                        <p:strVal val="visible"/>
                                      </p:to>
                                    </p:set>
                                    <p:anim calcmode="lin" valueType="num">
                                      <p:cBhvr additive="base">
                                        <p:cTn id="32" dur="500" fill="hold"/>
                                        <p:tgtEl>
                                          <p:spTgt spid="2222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222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22219">
                                            <p:txEl>
                                              <p:pRg st="4" end="4"/>
                                            </p:txEl>
                                          </p:spTgt>
                                        </p:tgtEl>
                                        <p:attrNameLst>
                                          <p:attrName>style.visibility</p:attrName>
                                        </p:attrNameLst>
                                      </p:cBhvr>
                                      <p:to>
                                        <p:strVal val="visible"/>
                                      </p:to>
                                    </p:set>
                                    <p:anim calcmode="lin" valueType="num">
                                      <p:cBhvr additive="base">
                                        <p:cTn id="38" dur="500" fill="hold"/>
                                        <p:tgtEl>
                                          <p:spTgt spid="2222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2221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22219">
                                            <p:txEl>
                                              <p:pRg st="5" end="5"/>
                                            </p:txEl>
                                          </p:spTgt>
                                        </p:tgtEl>
                                        <p:attrNameLst>
                                          <p:attrName>style.visibility</p:attrName>
                                        </p:attrNameLst>
                                      </p:cBhvr>
                                      <p:to>
                                        <p:strVal val="visible"/>
                                      </p:to>
                                    </p:set>
                                    <p:anim calcmode="lin" valueType="num">
                                      <p:cBhvr additive="base">
                                        <p:cTn id="44" dur="500" fill="hold"/>
                                        <p:tgtEl>
                                          <p:spTgt spid="2222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2221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8" name="Picture 12"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9" name="Picture 13" descr="Stapp-The s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8" name="Rectangle 2"/>
          <p:cNvSpPr>
            <a:spLocks noChangeArrowheads="1"/>
          </p:cNvSpPr>
          <p:nvPr/>
        </p:nvSpPr>
        <p:spPr bwMode="auto">
          <a:xfrm>
            <a:off x="685800" y="1549400"/>
            <a:ext cx="7772400" cy="46212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Solving problems using equations of motion for uniform acceleration</a:t>
            </a:r>
            <a:r>
              <a:rPr lang="en-US" altLang="en-US" sz="2400">
                <a:solidFill>
                  <a:schemeClr val="accent2"/>
                </a:solidFill>
              </a:rPr>
              <a:t> </a:t>
            </a:r>
          </a:p>
          <a:p>
            <a:pPr eaLnBrk="1" hangingPunct="1">
              <a:spcBef>
                <a:spcPct val="0"/>
              </a:spcBef>
              <a:buFontTx/>
              <a:buNone/>
            </a:pPr>
            <a:r>
              <a:rPr lang="en-US" altLang="en-US" sz="2400">
                <a:sym typeface="Symbol" pitchFamily="18" charset="2"/>
              </a:rPr>
              <a:t>Back in the 1950s, military aeronautical engineers thought that humans could not withstand much of an acceleration, and therefore put little effort into pilot safety belts and ejection seats.</a:t>
            </a:r>
          </a:p>
          <a:p>
            <a:pPr eaLnBrk="1" hangingPunct="1">
              <a:buFontTx/>
              <a:buNone/>
            </a:pPr>
            <a:r>
              <a:rPr lang="en-US" altLang="en-US" sz="2400">
                <a:sym typeface="Symbol" pitchFamily="18" charset="2"/>
              </a:rPr>
              <a:t></a:t>
            </a:r>
            <a:r>
              <a:rPr lang="en-US" altLang="en-US" sz="2400"/>
              <a:t>An Air Force physician by the name of Colonel Stapp, however, thought humans could withstand higher accelerations.</a:t>
            </a:r>
          </a:p>
          <a:p>
            <a:pPr eaLnBrk="1" hangingPunct="1">
              <a:buFontTx/>
              <a:buNone/>
            </a:pPr>
            <a:r>
              <a:rPr lang="en-US" altLang="en-US" sz="2400">
                <a:sym typeface="Symbol" pitchFamily="18" charset="2"/>
              </a:rPr>
              <a:t>He designed a rocket sled to accelerate at up to 40</a:t>
            </a:r>
            <a:r>
              <a:rPr lang="en-US" altLang="en-US" sz="2400" i="1">
                <a:sym typeface="Symbol" pitchFamily="18" charset="2"/>
              </a:rPr>
              <a:t>g</a:t>
            </a:r>
            <a:r>
              <a:rPr lang="en-US" altLang="en-US" sz="2400">
                <a:sym typeface="Symbol" pitchFamily="18" charset="2"/>
              </a:rPr>
              <a:t> (at which acceleration you would feel like you weighed 40 times your normal weight!).</a:t>
            </a:r>
            <a:r>
              <a:rPr lang="en-US" altLang="en-US" sz="2400"/>
              <a:t>	</a:t>
            </a:r>
          </a:p>
        </p:txBody>
      </p:sp>
      <p:sp>
        <p:nvSpPr>
          <p:cNvPr id="1434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4258">
                                            <p:txEl>
                                              <p:pRg st="0" end="0"/>
                                            </p:txEl>
                                          </p:spTgt>
                                        </p:tgtEl>
                                        <p:attrNameLst>
                                          <p:attrName>style.visibility</p:attrName>
                                        </p:attrNameLst>
                                      </p:cBhvr>
                                      <p:to>
                                        <p:strVal val="visible"/>
                                      </p:to>
                                    </p:set>
                                    <p:anim calcmode="lin" valueType="num">
                                      <p:cBhvr additive="base">
                                        <p:cTn id="7" dur="500" fill="hold"/>
                                        <p:tgtEl>
                                          <p:spTgt spid="224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4258">
                                            <p:txEl>
                                              <p:pRg st="1" end="1"/>
                                            </p:txEl>
                                          </p:spTgt>
                                        </p:tgtEl>
                                        <p:attrNameLst>
                                          <p:attrName>style.visibility</p:attrName>
                                        </p:attrNameLst>
                                      </p:cBhvr>
                                      <p:to>
                                        <p:strVal val="visible"/>
                                      </p:to>
                                    </p:set>
                                    <p:anim calcmode="lin" valueType="num">
                                      <p:cBhvr additive="base">
                                        <p:cTn id="13" dur="500" fill="hold"/>
                                        <p:tgtEl>
                                          <p:spTgt spid="2242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4258">
                                            <p:txEl>
                                              <p:pRg st="2" end="2"/>
                                            </p:txEl>
                                          </p:spTgt>
                                        </p:tgtEl>
                                        <p:attrNameLst>
                                          <p:attrName>style.visibility</p:attrName>
                                        </p:attrNameLst>
                                      </p:cBhvr>
                                      <p:to>
                                        <p:strVal val="visible"/>
                                      </p:to>
                                    </p:set>
                                    <p:anim calcmode="lin" valueType="num">
                                      <p:cBhvr additive="base">
                                        <p:cTn id="19" dur="500" fill="hold"/>
                                        <p:tgtEl>
                                          <p:spTgt spid="2242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224268"/>
                                        </p:tgtEl>
                                        <p:attrNameLst>
                                          <p:attrName>style.visibility</p:attrName>
                                        </p:attrNameLst>
                                      </p:cBhvr>
                                      <p:to>
                                        <p:strVal val="visible"/>
                                      </p:to>
                                    </p:set>
                                    <p:animEffect transition="in" filter="fade">
                                      <p:cBhvr>
                                        <p:cTn id="23" dur="500"/>
                                        <p:tgtEl>
                                          <p:spTgt spid="224268"/>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24258">
                                            <p:txEl>
                                              <p:pRg st="3" end="3"/>
                                            </p:txEl>
                                          </p:spTgt>
                                        </p:tgtEl>
                                        <p:attrNameLst>
                                          <p:attrName>style.visibility</p:attrName>
                                        </p:attrNameLst>
                                      </p:cBhvr>
                                      <p:to>
                                        <p:strVal val="visible"/>
                                      </p:to>
                                    </p:set>
                                    <p:anim calcmode="lin" valueType="num">
                                      <p:cBhvr additive="base">
                                        <p:cTn id="28" dur="500" fill="hold"/>
                                        <p:tgtEl>
                                          <p:spTgt spid="22425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42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par>
                                <p:cTn id="30" presetID="10" presetClass="entr" presetSubtype="0" fill="hold" nodeType="with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fade">
                                      <p:cBhvr>
                                        <p:cTn id="32" dur="500"/>
                                        <p:tgtEl>
                                          <p:spTgt spid="224269"/>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131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Understandings: </a:t>
            </a:r>
            <a:endParaRPr lang="en-US" altLang="en-US" sz="2400">
              <a:solidFill>
                <a:schemeClr val="accent2"/>
              </a:solidFill>
            </a:endParaRPr>
          </a:p>
          <a:p>
            <a:pPr>
              <a:buFontTx/>
              <a:buNone/>
            </a:pPr>
            <a:r>
              <a:rPr lang="en-US" altLang="en-US" sz="2400">
                <a:solidFill>
                  <a:schemeClr val="accent2"/>
                </a:solidFill>
              </a:rPr>
              <a:t>• Distance and displacement </a:t>
            </a:r>
          </a:p>
          <a:p>
            <a:pPr>
              <a:buFontTx/>
              <a:buNone/>
            </a:pPr>
            <a:r>
              <a:rPr lang="en-US" altLang="en-US" sz="2400">
                <a:solidFill>
                  <a:schemeClr val="accent2"/>
                </a:solidFill>
              </a:rPr>
              <a:t>• Speed and velocity </a:t>
            </a:r>
          </a:p>
          <a:p>
            <a:pPr>
              <a:buFontTx/>
              <a:buNone/>
            </a:pPr>
            <a:r>
              <a:rPr lang="en-US" altLang="en-US" sz="2400">
                <a:solidFill>
                  <a:schemeClr val="accent2"/>
                </a:solidFill>
              </a:rPr>
              <a:t>• Acceleration </a:t>
            </a:r>
          </a:p>
          <a:p>
            <a:pPr>
              <a:buFontTx/>
              <a:buNone/>
            </a:pPr>
            <a:r>
              <a:rPr lang="en-US" altLang="en-US" sz="2400">
                <a:solidFill>
                  <a:schemeClr val="accent2"/>
                </a:solidFill>
              </a:rPr>
              <a:t>• Graphs describing motion </a:t>
            </a:r>
          </a:p>
          <a:p>
            <a:pPr>
              <a:buFontTx/>
              <a:buNone/>
            </a:pPr>
            <a:r>
              <a:rPr lang="en-US" altLang="en-US" sz="2400">
                <a:solidFill>
                  <a:schemeClr val="accent2"/>
                </a:solidFill>
              </a:rPr>
              <a:t>• Equations of motion for uniform acceleration </a:t>
            </a:r>
          </a:p>
          <a:p>
            <a:pPr>
              <a:buFontTx/>
              <a:buNone/>
            </a:pPr>
            <a:r>
              <a:rPr lang="en-US" altLang="en-US" sz="2400">
                <a:solidFill>
                  <a:schemeClr val="accent2"/>
                </a:solidFill>
              </a:rPr>
              <a:t>• Projectile motion </a:t>
            </a:r>
          </a:p>
          <a:p>
            <a:pPr>
              <a:buFontTx/>
              <a:buNone/>
            </a:pPr>
            <a:r>
              <a:rPr lang="en-US" altLang="en-US" sz="2400">
                <a:solidFill>
                  <a:schemeClr val="accent2"/>
                </a:solidFill>
              </a:rPr>
              <a:t>• Fluid resistance and terminal speed </a:t>
            </a:r>
            <a:endParaRPr lang="en-US" altLang="en-US" sz="2400" b="1">
              <a:solidFill>
                <a:schemeClr val="accent2"/>
              </a:solidFill>
            </a:endParaRPr>
          </a:p>
        </p:txBody>
      </p:sp>
      <p:sp>
        <p:nvSpPr>
          <p:cNvPr id="11571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Stapp-The s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8" name="Rectangle 4"/>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Solving problems using equations of motion for uniform acceleration</a:t>
            </a:r>
            <a:r>
              <a:rPr lang="en-US" altLang="en-US" sz="2400">
                <a:solidFill>
                  <a:schemeClr val="accent2"/>
                </a:solidFill>
              </a:rPr>
              <a:t> </a:t>
            </a:r>
          </a:p>
          <a:p>
            <a:pPr eaLnBrk="1" hangingPunct="1">
              <a:spcBef>
                <a:spcPct val="0"/>
              </a:spcBef>
              <a:buFontTx/>
              <a:buNone/>
            </a:pPr>
            <a:r>
              <a:rPr lang="en-US" altLang="en-US" sz="2400">
                <a:sym typeface="Symbol" pitchFamily="18" charset="2"/>
              </a:rPr>
              <a:t>The human to be tested would be Stapp himself.</a:t>
            </a:r>
          </a:p>
          <a:p>
            <a:pPr eaLnBrk="1" hangingPunct="1">
              <a:buFontTx/>
              <a:buNone/>
            </a:pPr>
            <a:r>
              <a:rPr lang="en-US" altLang="en-US" sz="2400">
                <a:sym typeface="Symbol" pitchFamily="18" charset="2"/>
              </a:rPr>
              <a:t></a:t>
            </a:r>
            <a:r>
              <a:rPr lang="en-US" altLang="en-US" sz="2400"/>
              <a:t>An accelerometer and a video camera were attached to the sled.  Here are the results: </a:t>
            </a:r>
          </a:p>
        </p:txBody>
      </p:sp>
      <p:sp>
        <p:nvSpPr>
          <p:cNvPr id="15365"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226311" name="Picture 7"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484563"/>
            <a:ext cx="42957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2" name="Picture 8" descr="Stapp-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263" y="3487738"/>
            <a:ext cx="42957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3" name="Picture 9" descr="Stapp-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375" y="3484563"/>
            <a:ext cx="42957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4" name="Picture 10" descr="Stapp-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6863" y="3489325"/>
            <a:ext cx="4325937"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5" name="Picture 11" descr="Stapp-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4963" y="3487738"/>
            <a:ext cx="42846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6" name="Picture 12" descr="Stapp getting in sl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563" y="3462338"/>
            <a:ext cx="270192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13"/>
          <p:cNvSpPr>
            <a:spLocks noChangeArrowheads="1"/>
          </p:cNvSpPr>
          <p:nvPr/>
        </p:nvSpPr>
        <p:spPr bwMode="auto">
          <a:xfrm>
            <a:off x="4113213" y="3475038"/>
            <a:ext cx="4314825" cy="3402012"/>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6308">
                                            <p:txEl>
                                              <p:pRg st="1" end="1"/>
                                            </p:txEl>
                                          </p:spTgt>
                                        </p:tgtEl>
                                        <p:attrNameLst>
                                          <p:attrName>style.visibility</p:attrName>
                                        </p:attrNameLst>
                                      </p:cBhvr>
                                      <p:to>
                                        <p:strVal val="visible"/>
                                      </p:to>
                                    </p:set>
                                    <p:anim calcmode="lin" valueType="num">
                                      <p:cBhvr additive="base">
                                        <p:cTn id="7" dur="500" fill="hold"/>
                                        <p:tgtEl>
                                          <p:spTgt spid="2263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6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26316"/>
                                        </p:tgtEl>
                                        <p:attrNameLst>
                                          <p:attrName>style.visibility</p:attrName>
                                        </p:attrNameLst>
                                      </p:cBhvr>
                                      <p:to>
                                        <p:strVal val="visible"/>
                                      </p:to>
                                    </p:set>
                                    <p:animEffect transition="in" filter="fade">
                                      <p:cBhvr>
                                        <p:cTn id="11" dur="2000"/>
                                        <p:tgtEl>
                                          <p:spTgt spid="226316"/>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 calcmode="lin" valueType="num">
                                      <p:cBhvr additive="base">
                                        <p:cTn id="16" dur="500" fill="hold"/>
                                        <p:tgtEl>
                                          <p:spTgt spid="22630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6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6311"/>
                                        </p:tgtEl>
                                        <p:attrNameLst>
                                          <p:attrName>style.visibility</p:attrName>
                                        </p:attrNameLst>
                                      </p:cBhvr>
                                      <p:to>
                                        <p:strVal val="visible"/>
                                      </p:to>
                                    </p:set>
                                    <p:animEffect transition="in" filter="fade">
                                      <p:cBhvr>
                                        <p:cTn id="22" dur="500"/>
                                        <p:tgtEl>
                                          <p:spTgt spid="226311"/>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15373"/>
                                        </p:tgtEl>
                                        <p:attrNameLst>
                                          <p:attrName>style.visibility</p:attrName>
                                        </p:attrNameLst>
                                      </p:cBhvr>
                                      <p:to>
                                        <p:strVal val="visible"/>
                                      </p:to>
                                    </p:set>
                                    <p:animEffect transition="in" filter="fade">
                                      <p:cBhvr>
                                        <p:cTn id="25" dur="500"/>
                                        <p:tgtEl>
                                          <p:spTgt spid="153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26312"/>
                                        </p:tgtEl>
                                        <p:attrNameLst>
                                          <p:attrName>style.visibility</p:attrName>
                                        </p:attrNameLst>
                                      </p:cBhvr>
                                      <p:to>
                                        <p:strVal val="visible"/>
                                      </p:to>
                                    </p:set>
                                    <p:animEffect transition="in" filter="fade">
                                      <p:cBhvr>
                                        <p:cTn id="30" dur="500"/>
                                        <p:tgtEl>
                                          <p:spTgt spid="22631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26313"/>
                                        </p:tgtEl>
                                        <p:attrNameLst>
                                          <p:attrName>style.visibility</p:attrName>
                                        </p:attrNameLst>
                                      </p:cBhvr>
                                      <p:to>
                                        <p:strVal val="visible"/>
                                      </p:to>
                                    </p:set>
                                    <p:animEffect transition="in" filter="fade">
                                      <p:cBhvr>
                                        <p:cTn id="35" dur="500"/>
                                        <p:tgtEl>
                                          <p:spTgt spid="226313"/>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26314"/>
                                        </p:tgtEl>
                                        <p:attrNameLst>
                                          <p:attrName>style.visibility</p:attrName>
                                        </p:attrNameLst>
                                      </p:cBhvr>
                                      <p:to>
                                        <p:strVal val="visible"/>
                                      </p:to>
                                    </p:set>
                                    <p:animEffect transition="in" filter="fade">
                                      <p:cBhvr>
                                        <p:cTn id="40" dur="500"/>
                                        <p:tgtEl>
                                          <p:spTgt spid="226314"/>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26315"/>
                                        </p:tgtEl>
                                        <p:attrNameLst>
                                          <p:attrName>style.visibility</p:attrName>
                                        </p:attrNameLst>
                                      </p:cBhvr>
                                      <p:to>
                                        <p:strVal val="visible"/>
                                      </p:to>
                                    </p:set>
                                    <p:animEffect transition="in" filter="fade">
                                      <p:cBhvr>
                                        <p:cTn id="45" dur="500"/>
                                        <p:tgtEl>
                                          <p:spTgt spid="226315"/>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tap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Stapp-The s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6" name="Rectangle 4"/>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1225550" indent="-533400" eaLnBrk="0" hangingPunct="0">
              <a:spcBef>
                <a:spcPct val="20000"/>
              </a:spcBef>
              <a:buChar char="–"/>
              <a:defRPr sz="2800">
                <a:solidFill>
                  <a:schemeClr val="tx1"/>
                </a:solidFill>
                <a:latin typeface="Arial" charset="0"/>
              </a:defRPr>
            </a:lvl2pPr>
            <a:lvl3pPr marL="1797050" indent="-457200" eaLnBrk="0" hangingPunct="0">
              <a:spcBef>
                <a:spcPct val="20000"/>
              </a:spcBef>
              <a:buChar char="•"/>
              <a:defRPr sz="2400">
                <a:solidFill>
                  <a:schemeClr val="tx1"/>
                </a:solidFill>
                <a:latin typeface="Arial" charset="0"/>
              </a:defRPr>
            </a:lvl3pPr>
            <a:lvl4pPr marL="2292350" indent="-381000" eaLnBrk="0" hangingPunct="0">
              <a:spcBef>
                <a:spcPct val="20000"/>
              </a:spcBef>
              <a:buChar char="–"/>
              <a:defRPr sz="2000">
                <a:solidFill>
                  <a:schemeClr val="tx1"/>
                </a:solidFill>
                <a:latin typeface="Arial" charset="0"/>
              </a:defRPr>
            </a:lvl4pPr>
            <a:lvl5pPr marL="2787650" indent="-381000" eaLnBrk="0" hangingPunct="0">
              <a:spcBef>
                <a:spcPct val="20000"/>
              </a:spcBef>
              <a:buChar char="»"/>
              <a:defRPr sz="2000">
                <a:solidFill>
                  <a:schemeClr val="tx1"/>
                </a:solidFill>
                <a:latin typeface="Arial" charset="0"/>
              </a:defRPr>
            </a:lvl5pPr>
            <a:lvl6pPr marL="3244850" indent="-381000" eaLnBrk="0" fontAlgn="base" hangingPunct="0">
              <a:spcBef>
                <a:spcPct val="20000"/>
              </a:spcBef>
              <a:spcAft>
                <a:spcPct val="0"/>
              </a:spcAft>
              <a:buChar char="»"/>
              <a:defRPr sz="2000">
                <a:solidFill>
                  <a:schemeClr val="tx1"/>
                </a:solidFill>
                <a:latin typeface="Arial" charset="0"/>
              </a:defRPr>
            </a:lvl6pPr>
            <a:lvl7pPr marL="3702050" indent="-381000" eaLnBrk="0" fontAlgn="base" hangingPunct="0">
              <a:spcBef>
                <a:spcPct val="20000"/>
              </a:spcBef>
              <a:spcAft>
                <a:spcPct val="0"/>
              </a:spcAft>
              <a:buChar char="»"/>
              <a:defRPr sz="2000">
                <a:solidFill>
                  <a:schemeClr val="tx1"/>
                </a:solidFill>
                <a:latin typeface="Arial" charset="0"/>
              </a:defRPr>
            </a:lvl7pPr>
            <a:lvl8pPr marL="4159250" indent="-381000" eaLnBrk="0" fontAlgn="base" hangingPunct="0">
              <a:spcBef>
                <a:spcPct val="20000"/>
              </a:spcBef>
              <a:spcAft>
                <a:spcPct val="0"/>
              </a:spcAft>
              <a:buChar char="»"/>
              <a:defRPr sz="2000">
                <a:solidFill>
                  <a:schemeClr val="tx1"/>
                </a:solidFill>
                <a:latin typeface="Arial" charset="0"/>
              </a:defRPr>
            </a:lvl8pPr>
            <a:lvl9pPr marL="461645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endParaRPr>
          </a:p>
          <a:p>
            <a:pPr eaLnBrk="1" hangingPunct="1">
              <a:buFontTx/>
              <a:buNone/>
            </a:pPr>
            <a:r>
              <a:rPr lang="en-US" altLang="en-US" sz="2400">
                <a:sym typeface="Symbol" pitchFamily="18" charset="2"/>
              </a:rPr>
              <a:t>Here are the data.</a:t>
            </a:r>
          </a:p>
          <a:p>
            <a:pPr eaLnBrk="1" hangingPunct="1">
              <a:buFontTx/>
              <a:buNone/>
            </a:pPr>
            <a:r>
              <a:rPr lang="en-US" altLang="en-US" sz="2400">
                <a:sym typeface="Symbol" pitchFamily="18" charset="2"/>
              </a:rPr>
              <a:t></a:t>
            </a:r>
            <a:r>
              <a:rPr lang="en-US" altLang="en-US" sz="2400"/>
              <a:t>In 1954, America's original Rocketman, Col. John Paul Stapp, attained a then-world record land speed of </a:t>
            </a:r>
            <a:r>
              <a:rPr lang="en-US" altLang="en-US" sz="2400" b="1">
                <a:solidFill>
                  <a:srgbClr val="FF0000"/>
                </a:solidFill>
              </a:rPr>
              <a:t>632 mph</a:t>
            </a:r>
            <a:r>
              <a:rPr lang="en-US" altLang="en-US" sz="2400"/>
              <a:t>, going from a standstill to a speed faster than a .45 bullet in </a:t>
            </a:r>
            <a:r>
              <a:rPr lang="en-US" altLang="en-US" sz="2400" b="1">
                <a:solidFill>
                  <a:srgbClr val="FF0000"/>
                </a:solidFill>
              </a:rPr>
              <a:t>5.0 seconds</a:t>
            </a:r>
            <a:r>
              <a:rPr lang="en-US" altLang="en-US" sz="2400"/>
              <a:t> on an especially-designed rocket sled, and then screeched to a dead stop in </a:t>
            </a:r>
            <a:r>
              <a:rPr lang="en-US" altLang="en-US" sz="2400" b="1">
                <a:solidFill>
                  <a:srgbClr val="FF0000"/>
                </a:solidFill>
              </a:rPr>
              <a:t>1.4 seconds</a:t>
            </a:r>
            <a:r>
              <a:rPr lang="en-US" altLang="en-US" sz="2400"/>
              <a:t>, sustaining more than 40g's of force, all in the interest of safety. </a:t>
            </a:r>
          </a:p>
          <a:p>
            <a:pPr eaLnBrk="1" hangingPunct="1">
              <a:buFontTx/>
              <a:buNone/>
            </a:pPr>
            <a:r>
              <a:rPr lang="en-US" altLang="en-US" sz="2400">
                <a:sym typeface="Symbol" pitchFamily="18" charset="2"/>
              </a:rPr>
              <a:t>There are TWO accelerations in this problem:</a:t>
            </a:r>
          </a:p>
          <a:p>
            <a:pPr eaLnBrk="1" hangingPunct="1">
              <a:buFontTx/>
              <a:buAutoNum type="alphaLcParenBoth"/>
            </a:pPr>
            <a:r>
              <a:rPr lang="en-US" altLang="en-US" sz="2400">
                <a:sym typeface="Symbol" pitchFamily="18" charset="2"/>
              </a:rPr>
              <a:t> He speeds up from 0 to 632 mph in 5.0 s.</a:t>
            </a:r>
          </a:p>
          <a:p>
            <a:pPr eaLnBrk="1" hangingPunct="1">
              <a:buFontTx/>
              <a:buAutoNum type="alphaLcParenBoth"/>
            </a:pPr>
            <a:r>
              <a:rPr lang="en-US" altLang="en-US" sz="2400"/>
              <a:t> He slows down from 632 mph to 0 in 1.4 s.</a:t>
            </a:r>
          </a:p>
        </p:txBody>
      </p:sp>
      <p:sp>
        <p:nvSpPr>
          <p:cNvPr id="16389"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16392" name="Picture 8" descr="ANd9GcSN5Ly5jTI5hPFwfZhTdzAUFAufV-O1vqxAwqLvVaSZTwscW3v-Dsrvbyc">
            <a:hlinkClick r:id="rId8"/>
          </p:cNvPr>
          <p:cNvPicPr>
            <a:picLocks noChangeAspect="1" noChangeArrowheads="1"/>
          </p:cNvPicPr>
          <p:nvPr/>
        </p:nvPicPr>
        <p:blipFill>
          <a:blip r:embed="rId9">
            <a:clrChange>
              <a:clrFrom>
                <a:srgbClr val="FAFFF9"/>
              </a:clrFrom>
              <a:clrTo>
                <a:srgbClr val="FAFFF9">
                  <a:alpha val="0"/>
                </a:srgbClr>
              </a:clrTo>
            </a:clrChange>
            <a:extLst>
              <a:ext uri="{28A0092B-C50C-407E-A947-70E740481C1C}">
                <a14:useLocalDpi xmlns:a14="http://schemas.microsoft.com/office/drawing/2010/main" val="0"/>
              </a:ext>
            </a:extLst>
          </a:blip>
          <a:srcRect/>
          <a:stretch>
            <a:fillRect/>
          </a:stretch>
        </p:blipFill>
        <p:spPr bwMode="auto">
          <a:xfrm rot="-204481">
            <a:off x="6624638" y="2138363"/>
            <a:ext cx="142875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8356">
                                            <p:txEl>
                                              <p:pRg st="1" end="1"/>
                                            </p:txEl>
                                          </p:spTgt>
                                        </p:tgtEl>
                                        <p:attrNameLst>
                                          <p:attrName>style.visibility</p:attrName>
                                        </p:attrNameLst>
                                      </p:cBhvr>
                                      <p:to>
                                        <p:strVal val="visible"/>
                                      </p:to>
                                    </p:set>
                                    <p:anim calcmode="lin" valueType="num">
                                      <p:cBhvr additive="base">
                                        <p:cTn id="7" dur="500" fill="hold"/>
                                        <p:tgtEl>
                                          <p:spTgt spid="228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8356">
                                            <p:txEl>
                                              <p:pRg st="2" end="2"/>
                                            </p:txEl>
                                          </p:spTgt>
                                        </p:tgtEl>
                                        <p:attrNameLst>
                                          <p:attrName>style.visibility</p:attrName>
                                        </p:attrNameLst>
                                      </p:cBhvr>
                                      <p:to>
                                        <p:strVal val="visible"/>
                                      </p:to>
                                    </p:set>
                                    <p:anim calcmode="lin" valueType="num">
                                      <p:cBhvr additive="base">
                                        <p:cTn id="13" dur="500" fill="hold"/>
                                        <p:tgtEl>
                                          <p:spTgt spid="228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83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500" fill="hold"/>
                                        <p:tgtEl>
                                          <p:spTgt spid="16392"/>
                                        </p:tgtEl>
                                        <p:attrNameLst>
                                          <p:attrName>ppt_x</p:attrName>
                                        </p:attrNameLst>
                                      </p:cBhvr>
                                      <p:tavLst>
                                        <p:tav tm="0">
                                          <p:val>
                                            <p:strVal val="0-#ppt_w/2"/>
                                          </p:val>
                                        </p:tav>
                                        <p:tav tm="100000">
                                          <p:val>
                                            <p:strVal val="#ppt_x"/>
                                          </p:val>
                                        </p:tav>
                                      </p:tavLst>
                                    </p:anim>
                                    <p:anim calcmode="lin" valueType="num">
                                      <p:cBhvr additive="base">
                                        <p:cTn id="20" dur="500" fill="hold"/>
                                        <p:tgtEl>
                                          <p:spTgt spid="163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gunsho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8356">
                                            <p:txEl>
                                              <p:pRg st="3" end="3"/>
                                            </p:txEl>
                                          </p:spTgt>
                                        </p:tgtEl>
                                        <p:attrNameLst>
                                          <p:attrName>style.visibility</p:attrName>
                                        </p:attrNameLst>
                                      </p:cBhvr>
                                      <p:to>
                                        <p:strVal val="visible"/>
                                      </p:to>
                                    </p:set>
                                    <p:anim calcmode="lin" valueType="num">
                                      <p:cBhvr additive="base">
                                        <p:cTn id="25" dur="500" fill="hold"/>
                                        <p:tgtEl>
                                          <p:spTgt spid="2283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83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8356">
                                            <p:txEl>
                                              <p:pRg st="4" end="4"/>
                                            </p:txEl>
                                          </p:spTgt>
                                        </p:tgtEl>
                                        <p:attrNameLst>
                                          <p:attrName>style.visibility</p:attrName>
                                        </p:attrNameLst>
                                      </p:cBhvr>
                                      <p:to>
                                        <p:strVal val="visible"/>
                                      </p:to>
                                    </p:set>
                                    <p:anim calcmode="lin" valueType="num">
                                      <p:cBhvr additive="base">
                                        <p:cTn id="31" dur="500" fill="hold"/>
                                        <p:tgtEl>
                                          <p:spTgt spid="22835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83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8356">
                                            <p:txEl>
                                              <p:pRg st="5" end="5"/>
                                            </p:txEl>
                                          </p:spTgt>
                                        </p:tgtEl>
                                        <p:attrNameLst>
                                          <p:attrName>style.visibility</p:attrName>
                                        </p:attrNameLst>
                                      </p:cBhvr>
                                      <p:to>
                                        <p:strVal val="visible"/>
                                      </p:to>
                                    </p:set>
                                    <p:anim calcmode="lin" valueType="num">
                                      <p:cBhvr additive="base">
                                        <p:cTn id="37" dur="500" fill="hold"/>
                                        <p:tgtEl>
                                          <p:spTgt spid="22835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83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tap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Stapp-The s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685800" y="1549400"/>
            <a:ext cx="7772400" cy="2182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1277938" indent="-533400" eaLnBrk="0" hangingPunct="0">
              <a:spcBef>
                <a:spcPct val="20000"/>
              </a:spcBef>
              <a:buChar char="–"/>
              <a:defRPr sz="2800">
                <a:solidFill>
                  <a:schemeClr val="tx1"/>
                </a:solidFill>
                <a:latin typeface="Arial" charset="0"/>
              </a:defRPr>
            </a:lvl2pPr>
            <a:lvl3pPr marL="1849438" indent="-457200" eaLnBrk="0" hangingPunct="0">
              <a:spcBef>
                <a:spcPct val="20000"/>
              </a:spcBef>
              <a:buChar char="•"/>
              <a:defRPr sz="2400">
                <a:solidFill>
                  <a:schemeClr val="tx1"/>
                </a:solidFill>
                <a:latin typeface="Arial" charset="0"/>
              </a:defRPr>
            </a:lvl3pPr>
            <a:lvl4pPr marL="2344738" indent="-381000" eaLnBrk="0" hangingPunct="0">
              <a:spcBef>
                <a:spcPct val="20000"/>
              </a:spcBef>
              <a:buChar char="–"/>
              <a:defRPr sz="2000">
                <a:solidFill>
                  <a:schemeClr val="tx1"/>
                </a:solidFill>
                <a:latin typeface="Arial" charset="0"/>
              </a:defRPr>
            </a:lvl4pPr>
            <a:lvl5pPr marL="2840038" indent="-381000" eaLnBrk="0" hangingPunct="0">
              <a:spcBef>
                <a:spcPct val="20000"/>
              </a:spcBef>
              <a:buChar char="»"/>
              <a:defRPr sz="2000">
                <a:solidFill>
                  <a:schemeClr val="tx1"/>
                </a:solidFill>
                <a:latin typeface="Arial" charset="0"/>
              </a:defRPr>
            </a:lvl5pPr>
            <a:lvl6pPr marL="3297238" indent="-381000" eaLnBrk="0" fontAlgn="base" hangingPunct="0">
              <a:spcBef>
                <a:spcPct val="20000"/>
              </a:spcBef>
              <a:spcAft>
                <a:spcPct val="0"/>
              </a:spcAft>
              <a:buChar char="»"/>
              <a:defRPr sz="2000">
                <a:solidFill>
                  <a:schemeClr val="tx1"/>
                </a:solidFill>
                <a:latin typeface="Arial" charset="0"/>
              </a:defRPr>
            </a:lvl6pPr>
            <a:lvl7pPr marL="3754438" indent="-381000" eaLnBrk="0" fontAlgn="base" hangingPunct="0">
              <a:spcBef>
                <a:spcPct val="20000"/>
              </a:spcBef>
              <a:spcAft>
                <a:spcPct val="0"/>
              </a:spcAft>
              <a:buChar char="»"/>
              <a:defRPr sz="2000">
                <a:solidFill>
                  <a:schemeClr val="tx1"/>
                </a:solidFill>
                <a:latin typeface="Arial" charset="0"/>
              </a:defRPr>
            </a:lvl7pPr>
            <a:lvl8pPr marL="4211638" indent="-381000" eaLnBrk="0" fontAlgn="base" hangingPunct="0">
              <a:spcBef>
                <a:spcPct val="20000"/>
              </a:spcBef>
              <a:spcAft>
                <a:spcPct val="0"/>
              </a:spcAft>
              <a:buChar char="»"/>
              <a:defRPr sz="2000">
                <a:solidFill>
                  <a:schemeClr val="tx1"/>
                </a:solidFill>
                <a:latin typeface="Arial" charset="0"/>
              </a:defRPr>
            </a:lvl8pPr>
            <a:lvl9pPr marL="4668838"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endParaRPr>
          </a:p>
          <a:p>
            <a:pPr eaLnBrk="1" hangingPunct="1">
              <a:buFontTx/>
              <a:buNone/>
            </a:pPr>
            <a:r>
              <a:rPr lang="en-US" altLang="en-US" sz="2400">
                <a:sym typeface="Symbol" pitchFamily="18" charset="2"/>
              </a:rPr>
              <a:t>There are TWO accelerations in this problem:</a:t>
            </a:r>
          </a:p>
          <a:p>
            <a:pPr eaLnBrk="1" hangingPunct="1">
              <a:buFontTx/>
              <a:buAutoNum type="alphaLcParenBoth"/>
            </a:pPr>
            <a:r>
              <a:rPr lang="en-US" altLang="en-US" sz="2400">
                <a:sym typeface="Symbol" pitchFamily="18" charset="2"/>
              </a:rPr>
              <a:t> He speeds up from 0 to 632 mph in 5.0 s.</a:t>
            </a:r>
          </a:p>
          <a:p>
            <a:pPr eaLnBrk="1" hangingPunct="1">
              <a:buFontTx/>
              <a:buAutoNum type="alphaLcParenBoth"/>
            </a:pPr>
            <a:r>
              <a:rPr lang="en-US" altLang="en-US" sz="2400"/>
              <a:t> He slows down from 632 mph to 0 in 1.4 s.</a:t>
            </a:r>
          </a:p>
        </p:txBody>
      </p:sp>
      <p:sp>
        <p:nvSpPr>
          <p:cNvPr id="17413"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30422" name="Rectangle 22"/>
          <p:cNvSpPr>
            <a:spLocks noChangeArrowheads="1"/>
          </p:cNvSpPr>
          <p:nvPr/>
        </p:nvSpPr>
        <p:spPr bwMode="auto">
          <a:xfrm>
            <a:off x="674688" y="3717925"/>
            <a:ext cx="7772400" cy="31400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Convert 632 mph to m/s.</a:t>
            </a:r>
            <a:endParaRPr lang="en-US" altLang="en-US" sz="2400"/>
          </a:p>
          <a:p>
            <a:pPr eaLnBrk="1" hangingPunct="1">
              <a:buFontTx/>
              <a:buNone/>
            </a:pPr>
            <a:r>
              <a:rPr lang="en-US" altLang="en-US" sz="2400"/>
              <a:t>SOLUTION: </a:t>
            </a:r>
            <a:r>
              <a:rPr lang="en-US" altLang="en-US" sz="2400">
                <a:sym typeface="Symbol" pitchFamily="18" charset="2"/>
              </a:rPr>
              <a:t>Use “well-chosen” ones…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EXAMPLE:  Was Stapp more uncomfortable while he was speeding up, or while he was slowing down?</a:t>
            </a:r>
          </a:p>
          <a:p>
            <a:pPr eaLnBrk="1" hangingPunct="1">
              <a:buFontTx/>
              <a:buNone/>
            </a:pPr>
            <a:r>
              <a:rPr lang="en-US" altLang="en-US" sz="2400">
                <a:sym typeface="Symbol" pitchFamily="18" charset="2"/>
              </a:rPr>
              <a:t>SOLUTION: While slowing down. Why?</a:t>
            </a:r>
          </a:p>
        </p:txBody>
      </p:sp>
      <p:sp>
        <p:nvSpPr>
          <p:cNvPr id="230423" name="Text Box 23"/>
          <p:cNvSpPr txBox="1">
            <a:spLocks noChangeArrowheads="1"/>
          </p:cNvSpPr>
          <p:nvPr/>
        </p:nvSpPr>
        <p:spPr bwMode="auto">
          <a:xfrm>
            <a:off x="1069975" y="4640263"/>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632 mi</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1 h</a:t>
            </a:r>
            <a:endParaRPr lang="en-US" altLang="en-US" sz="2400" i="1">
              <a:solidFill>
                <a:schemeClr val="accent2"/>
              </a:solidFill>
              <a:latin typeface="Arial" charset="0"/>
              <a:sym typeface="Symbol" pitchFamily="18" charset="2"/>
            </a:endParaRPr>
          </a:p>
        </p:txBody>
      </p:sp>
      <p:sp>
        <p:nvSpPr>
          <p:cNvPr id="230424" name="Text Box 24"/>
          <p:cNvSpPr txBox="1">
            <a:spLocks noChangeArrowheads="1"/>
          </p:cNvSpPr>
          <p:nvPr/>
        </p:nvSpPr>
        <p:spPr bwMode="auto">
          <a:xfrm>
            <a:off x="2379663" y="4640263"/>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5280 ft</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1 mi</a:t>
            </a:r>
            <a:endParaRPr lang="en-US" altLang="en-US" sz="2400" i="1">
              <a:solidFill>
                <a:schemeClr val="accent2"/>
              </a:solidFill>
              <a:latin typeface="Arial" charset="0"/>
              <a:sym typeface="Symbol" pitchFamily="18" charset="2"/>
            </a:endParaRPr>
          </a:p>
        </p:txBody>
      </p:sp>
      <p:sp>
        <p:nvSpPr>
          <p:cNvPr id="230425" name="Text Box 25"/>
          <p:cNvSpPr txBox="1">
            <a:spLocks noChangeArrowheads="1"/>
          </p:cNvSpPr>
          <p:nvPr/>
        </p:nvSpPr>
        <p:spPr bwMode="auto">
          <a:xfrm>
            <a:off x="5076825" y="4638675"/>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1 h</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3600. s</a:t>
            </a:r>
            <a:endParaRPr lang="en-US" altLang="en-US" sz="2400" i="1">
              <a:solidFill>
                <a:schemeClr val="accent2"/>
              </a:solidFill>
              <a:latin typeface="Arial" charset="0"/>
              <a:sym typeface="Symbol" pitchFamily="18" charset="2"/>
            </a:endParaRPr>
          </a:p>
        </p:txBody>
      </p:sp>
      <p:sp>
        <p:nvSpPr>
          <p:cNvPr id="230426" name="Text Box 26"/>
          <p:cNvSpPr txBox="1">
            <a:spLocks noChangeArrowheads="1"/>
          </p:cNvSpPr>
          <p:nvPr/>
        </p:nvSpPr>
        <p:spPr bwMode="auto">
          <a:xfrm>
            <a:off x="3767138" y="4638675"/>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1 m</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3.28 ft</a:t>
            </a:r>
            <a:endParaRPr lang="en-US" altLang="en-US" sz="2400" i="1">
              <a:solidFill>
                <a:schemeClr val="accent2"/>
              </a:solidFill>
              <a:latin typeface="Arial" charset="0"/>
              <a:sym typeface="Symbol" pitchFamily="18" charset="2"/>
            </a:endParaRPr>
          </a:p>
        </p:txBody>
      </p:sp>
      <p:sp>
        <p:nvSpPr>
          <p:cNvPr id="230427" name="Text Box 27"/>
          <p:cNvSpPr txBox="1">
            <a:spLocks noChangeArrowheads="1"/>
          </p:cNvSpPr>
          <p:nvPr/>
        </p:nvSpPr>
        <p:spPr bwMode="auto">
          <a:xfrm>
            <a:off x="2060575" y="4725988"/>
            <a:ext cx="56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28" name="Text Box 28"/>
          <p:cNvSpPr txBox="1">
            <a:spLocks noChangeArrowheads="1"/>
          </p:cNvSpPr>
          <p:nvPr/>
        </p:nvSpPr>
        <p:spPr bwMode="auto">
          <a:xfrm>
            <a:off x="3454400" y="4725988"/>
            <a:ext cx="56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29" name="Text Box 29"/>
          <p:cNvSpPr txBox="1">
            <a:spLocks noChangeArrowheads="1"/>
          </p:cNvSpPr>
          <p:nvPr/>
        </p:nvSpPr>
        <p:spPr bwMode="auto">
          <a:xfrm>
            <a:off x="4783138" y="4727575"/>
            <a:ext cx="56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30" name="Text Box 30"/>
          <p:cNvSpPr txBox="1">
            <a:spLocks noChangeArrowheads="1"/>
          </p:cNvSpPr>
          <p:nvPr/>
        </p:nvSpPr>
        <p:spPr bwMode="auto">
          <a:xfrm>
            <a:off x="6829425" y="4638675"/>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280 m</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s</a:t>
            </a:r>
            <a:endParaRPr lang="en-US" altLang="en-US" sz="2400" i="1">
              <a:solidFill>
                <a:schemeClr val="accent2"/>
              </a:solidFill>
              <a:latin typeface="Arial" charset="0"/>
              <a:sym typeface="Symbol" pitchFamily="18" charset="2"/>
            </a:endParaRPr>
          </a:p>
        </p:txBody>
      </p:sp>
      <p:sp>
        <p:nvSpPr>
          <p:cNvPr id="230431" name="Text Box 31"/>
          <p:cNvSpPr txBox="1">
            <a:spLocks noChangeArrowheads="1"/>
          </p:cNvSpPr>
          <p:nvPr/>
        </p:nvSpPr>
        <p:spPr bwMode="auto">
          <a:xfrm>
            <a:off x="6307138" y="4714875"/>
            <a:ext cx="56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32" name="Line 32"/>
          <p:cNvSpPr>
            <a:spLocks noChangeShapeType="1"/>
          </p:cNvSpPr>
          <p:nvPr/>
        </p:nvSpPr>
        <p:spPr bwMode="auto">
          <a:xfrm flipH="1">
            <a:off x="1820863" y="4770438"/>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3" name="Line 33"/>
          <p:cNvSpPr>
            <a:spLocks noChangeShapeType="1"/>
          </p:cNvSpPr>
          <p:nvPr/>
        </p:nvSpPr>
        <p:spPr bwMode="auto">
          <a:xfrm flipH="1">
            <a:off x="2990850" y="5151438"/>
            <a:ext cx="220663"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4" name="Line 34"/>
          <p:cNvSpPr>
            <a:spLocks noChangeShapeType="1"/>
          </p:cNvSpPr>
          <p:nvPr/>
        </p:nvSpPr>
        <p:spPr bwMode="auto">
          <a:xfrm flipH="1">
            <a:off x="3195638" y="4767263"/>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5" name="Line 35"/>
          <p:cNvSpPr>
            <a:spLocks noChangeShapeType="1"/>
          </p:cNvSpPr>
          <p:nvPr/>
        </p:nvSpPr>
        <p:spPr bwMode="auto">
          <a:xfrm flipH="1">
            <a:off x="4559300" y="5148263"/>
            <a:ext cx="220663"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6" name="Line 36"/>
          <p:cNvSpPr>
            <a:spLocks noChangeShapeType="1"/>
          </p:cNvSpPr>
          <p:nvPr/>
        </p:nvSpPr>
        <p:spPr bwMode="auto">
          <a:xfrm flipH="1">
            <a:off x="5657850" y="4775200"/>
            <a:ext cx="220663" cy="1762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7" name="Line 37"/>
          <p:cNvSpPr>
            <a:spLocks noChangeShapeType="1"/>
          </p:cNvSpPr>
          <p:nvPr/>
        </p:nvSpPr>
        <p:spPr bwMode="auto">
          <a:xfrm flipH="1">
            <a:off x="1690688" y="5167313"/>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22">
                                            <p:txEl>
                                              <p:pRg st="0" end="0"/>
                                            </p:txEl>
                                          </p:spTgt>
                                        </p:tgtEl>
                                        <p:attrNameLst>
                                          <p:attrName>style.visibility</p:attrName>
                                        </p:attrNameLst>
                                      </p:cBhvr>
                                      <p:to>
                                        <p:strVal val="visible"/>
                                      </p:to>
                                    </p:set>
                                    <p:anim calcmode="lin" valueType="num">
                                      <p:cBhvr additive="base">
                                        <p:cTn id="7" dur="500" fill="hold"/>
                                        <p:tgtEl>
                                          <p:spTgt spid="2304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0422">
                                            <p:txEl>
                                              <p:pRg st="1" end="1"/>
                                            </p:txEl>
                                          </p:spTgt>
                                        </p:tgtEl>
                                        <p:attrNameLst>
                                          <p:attrName>style.visibility</p:attrName>
                                        </p:attrNameLst>
                                      </p:cBhvr>
                                      <p:to>
                                        <p:strVal val="visible"/>
                                      </p:to>
                                    </p:set>
                                    <p:anim calcmode="lin" valueType="num">
                                      <p:cBhvr additive="base">
                                        <p:cTn id="13" dur="500" fill="hold"/>
                                        <p:tgtEl>
                                          <p:spTgt spid="2304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04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0423"/>
                                        </p:tgtEl>
                                        <p:attrNameLst>
                                          <p:attrName>style.visibility</p:attrName>
                                        </p:attrNameLst>
                                      </p:cBhvr>
                                      <p:to>
                                        <p:strVal val="visible"/>
                                      </p:to>
                                    </p:set>
                                    <p:animEffect transition="in" filter="wipe(left)">
                                      <p:cBhvr>
                                        <p:cTn id="19" dur="500"/>
                                        <p:tgtEl>
                                          <p:spTgt spid="230423"/>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0427"/>
                                        </p:tgtEl>
                                        <p:attrNameLst>
                                          <p:attrName>style.visibility</p:attrName>
                                        </p:attrNameLst>
                                      </p:cBhvr>
                                      <p:to>
                                        <p:strVal val="visible"/>
                                      </p:to>
                                    </p:set>
                                    <p:animEffect transition="in" filter="wipe(left)">
                                      <p:cBhvr>
                                        <p:cTn id="24" dur="500"/>
                                        <p:tgtEl>
                                          <p:spTgt spid="230427"/>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0424"/>
                                        </p:tgtEl>
                                        <p:attrNameLst>
                                          <p:attrName>style.visibility</p:attrName>
                                        </p:attrNameLst>
                                      </p:cBhvr>
                                      <p:to>
                                        <p:strVal val="visible"/>
                                      </p:to>
                                    </p:set>
                                    <p:animEffect transition="in" filter="wipe(left)">
                                      <p:cBhvr>
                                        <p:cTn id="29" dur="500"/>
                                        <p:tgtEl>
                                          <p:spTgt spid="230424"/>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0432"/>
                                        </p:tgtEl>
                                        <p:attrNameLst>
                                          <p:attrName>style.visibility</p:attrName>
                                        </p:attrNameLst>
                                      </p:cBhvr>
                                      <p:to>
                                        <p:strVal val="visible"/>
                                      </p:to>
                                    </p:set>
                                    <p:animEffect transition="in" filter="wipe(down)">
                                      <p:cBhvr>
                                        <p:cTn id="34" dur="500"/>
                                        <p:tgtEl>
                                          <p:spTgt spid="23043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230433"/>
                                        </p:tgtEl>
                                        <p:attrNameLst>
                                          <p:attrName>style.visibility</p:attrName>
                                        </p:attrNameLst>
                                      </p:cBhvr>
                                      <p:to>
                                        <p:strVal val="visible"/>
                                      </p:to>
                                    </p:set>
                                    <p:animEffect transition="in" filter="wipe(down)">
                                      <p:cBhvr>
                                        <p:cTn id="37" dur="500"/>
                                        <p:tgtEl>
                                          <p:spTgt spid="230433"/>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0428"/>
                                        </p:tgtEl>
                                        <p:attrNameLst>
                                          <p:attrName>style.visibility</p:attrName>
                                        </p:attrNameLst>
                                      </p:cBhvr>
                                      <p:to>
                                        <p:strVal val="visible"/>
                                      </p:to>
                                    </p:set>
                                    <p:animEffect transition="in" filter="wipe(left)">
                                      <p:cBhvr>
                                        <p:cTn id="42" dur="500"/>
                                        <p:tgtEl>
                                          <p:spTgt spid="230428"/>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0426"/>
                                        </p:tgtEl>
                                        <p:attrNameLst>
                                          <p:attrName>style.visibility</p:attrName>
                                        </p:attrNameLst>
                                      </p:cBhvr>
                                      <p:to>
                                        <p:strVal val="visible"/>
                                      </p:to>
                                    </p:set>
                                    <p:animEffect transition="in" filter="wipe(left)">
                                      <p:cBhvr>
                                        <p:cTn id="47" dur="500"/>
                                        <p:tgtEl>
                                          <p:spTgt spid="230426"/>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0434"/>
                                        </p:tgtEl>
                                        <p:attrNameLst>
                                          <p:attrName>style.visibility</p:attrName>
                                        </p:attrNameLst>
                                      </p:cBhvr>
                                      <p:to>
                                        <p:strVal val="visible"/>
                                      </p:to>
                                    </p:set>
                                    <p:animEffect transition="in" filter="wipe(down)">
                                      <p:cBhvr>
                                        <p:cTn id="52" dur="500"/>
                                        <p:tgtEl>
                                          <p:spTgt spid="230434"/>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230435"/>
                                        </p:tgtEl>
                                        <p:attrNameLst>
                                          <p:attrName>style.visibility</p:attrName>
                                        </p:attrNameLst>
                                      </p:cBhvr>
                                      <p:to>
                                        <p:strVal val="visible"/>
                                      </p:to>
                                    </p:set>
                                    <p:animEffect transition="in" filter="wipe(down)">
                                      <p:cBhvr>
                                        <p:cTn id="55" dur="500"/>
                                        <p:tgtEl>
                                          <p:spTgt spid="230435"/>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0429"/>
                                        </p:tgtEl>
                                        <p:attrNameLst>
                                          <p:attrName>style.visibility</p:attrName>
                                        </p:attrNameLst>
                                      </p:cBhvr>
                                      <p:to>
                                        <p:strVal val="visible"/>
                                      </p:to>
                                    </p:set>
                                    <p:animEffect transition="in" filter="wipe(left)">
                                      <p:cBhvr>
                                        <p:cTn id="60" dur="500"/>
                                        <p:tgtEl>
                                          <p:spTgt spid="230429"/>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0425"/>
                                        </p:tgtEl>
                                        <p:attrNameLst>
                                          <p:attrName>style.visibility</p:attrName>
                                        </p:attrNameLst>
                                      </p:cBhvr>
                                      <p:to>
                                        <p:strVal val="visible"/>
                                      </p:to>
                                    </p:set>
                                    <p:animEffect transition="in" filter="wipe(left)">
                                      <p:cBhvr>
                                        <p:cTn id="65" dur="500"/>
                                        <p:tgtEl>
                                          <p:spTgt spid="230425"/>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0437"/>
                                        </p:tgtEl>
                                        <p:attrNameLst>
                                          <p:attrName>style.visibility</p:attrName>
                                        </p:attrNameLst>
                                      </p:cBhvr>
                                      <p:to>
                                        <p:strVal val="visible"/>
                                      </p:to>
                                    </p:set>
                                    <p:animEffect transition="in" filter="wipe(down)">
                                      <p:cBhvr>
                                        <p:cTn id="70" dur="500"/>
                                        <p:tgtEl>
                                          <p:spTgt spid="230437"/>
                                        </p:tgtEl>
                                      </p:cBhvr>
                                    </p:animEffec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par>
                                <p:cTn id="71" presetID="22" presetClass="entr" presetSubtype="4" fill="hold" grpId="0" nodeType="withEffect">
                                  <p:stCondLst>
                                    <p:cond delay="0"/>
                                  </p:stCondLst>
                                  <p:childTnLst>
                                    <p:set>
                                      <p:cBhvr>
                                        <p:cTn id="72" dur="1" fill="hold">
                                          <p:stCondLst>
                                            <p:cond delay="0"/>
                                          </p:stCondLst>
                                        </p:cTn>
                                        <p:tgtEl>
                                          <p:spTgt spid="230436"/>
                                        </p:tgtEl>
                                        <p:attrNameLst>
                                          <p:attrName>style.visibility</p:attrName>
                                        </p:attrNameLst>
                                      </p:cBhvr>
                                      <p:to>
                                        <p:strVal val="visible"/>
                                      </p:to>
                                    </p:set>
                                    <p:animEffect transition="in" filter="wipe(down)">
                                      <p:cBhvr>
                                        <p:cTn id="73" dur="500"/>
                                        <p:tgtEl>
                                          <p:spTgt spid="230436"/>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30431"/>
                                        </p:tgtEl>
                                        <p:attrNameLst>
                                          <p:attrName>style.visibility</p:attrName>
                                        </p:attrNameLst>
                                      </p:cBhvr>
                                      <p:to>
                                        <p:strVal val="visible"/>
                                      </p:to>
                                    </p:set>
                                    <p:animEffect transition="in" filter="wipe(left)">
                                      <p:cBhvr>
                                        <p:cTn id="78" dur="500"/>
                                        <p:tgtEl>
                                          <p:spTgt spid="230431"/>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30430"/>
                                        </p:tgtEl>
                                        <p:attrNameLst>
                                          <p:attrName>style.visibility</p:attrName>
                                        </p:attrNameLst>
                                      </p:cBhvr>
                                      <p:to>
                                        <p:strVal val="visible"/>
                                      </p:to>
                                    </p:set>
                                    <p:animEffect transition="in" filter="wipe(left)">
                                      <p:cBhvr>
                                        <p:cTn id="83" dur="500"/>
                                        <p:tgtEl>
                                          <p:spTgt spid="230430"/>
                                        </p:tgtEl>
                                      </p:cBhvr>
                                    </p:animEffect>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230422">
                                            <p:txEl>
                                              <p:pRg st="4" end="4"/>
                                            </p:txEl>
                                          </p:spTgt>
                                        </p:tgtEl>
                                        <p:attrNameLst>
                                          <p:attrName>style.visibility</p:attrName>
                                        </p:attrNameLst>
                                      </p:cBhvr>
                                      <p:to>
                                        <p:strVal val="visible"/>
                                      </p:to>
                                    </p:set>
                                    <p:anim calcmode="lin" valueType="num">
                                      <p:cBhvr additive="base">
                                        <p:cTn id="88" dur="500" fill="hold"/>
                                        <p:tgtEl>
                                          <p:spTgt spid="230422">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304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230422">
                                            <p:txEl>
                                              <p:pRg st="5" end="5"/>
                                            </p:txEl>
                                          </p:spTgt>
                                        </p:tgtEl>
                                        <p:attrNameLst>
                                          <p:attrName>style.visibility</p:attrName>
                                        </p:attrNameLst>
                                      </p:cBhvr>
                                      <p:to>
                                        <p:strVal val="visible"/>
                                      </p:to>
                                    </p:set>
                                    <p:anim calcmode="lin" valueType="num">
                                      <p:cBhvr additive="base">
                                        <p:cTn id="94" dur="500" fill="hold"/>
                                        <p:tgtEl>
                                          <p:spTgt spid="230422">
                                            <p:txEl>
                                              <p:pRg st="5" end="5"/>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304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3" grpId="0"/>
      <p:bldP spid="230424" grpId="0"/>
      <p:bldP spid="230425" grpId="0"/>
      <p:bldP spid="230426" grpId="0"/>
      <p:bldP spid="230427" grpId="0"/>
      <p:bldP spid="230428" grpId="0"/>
      <p:bldP spid="230429" grpId="0"/>
      <p:bldP spid="230430" grpId="0"/>
      <p:bldP spid="230431" grpId="0"/>
      <p:bldP spid="230432" grpId="0" animBg="1"/>
      <p:bldP spid="230433" grpId="0" animBg="1"/>
      <p:bldP spid="230434" grpId="0" animBg="1"/>
      <p:bldP spid="230435" grpId="0" animBg="1"/>
      <p:bldP spid="230436" grpId="0" animBg="1"/>
      <p:bldP spid="2304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Stapp-The s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685800" y="1549400"/>
            <a:ext cx="7772400" cy="21732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1225550" indent="-533400" eaLnBrk="0" hangingPunct="0">
              <a:spcBef>
                <a:spcPct val="20000"/>
              </a:spcBef>
              <a:buChar char="–"/>
              <a:defRPr sz="2800">
                <a:solidFill>
                  <a:schemeClr val="tx1"/>
                </a:solidFill>
                <a:latin typeface="Arial" charset="0"/>
              </a:defRPr>
            </a:lvl2pPr>
            <a:lvl3pPr marL="1797050" indent="-457200" eaLnBrk="0" hangingPunct="0">
              <a:spcBef>
                <a:spcPct val="20000"/>
              </a:spcBef>
              <a:buChar char="•"/>
              <a:defRPr sz="2400">
                <a:solidFill>
                  <a:schemeClr val="tx1"/>
                </a:solidFill>
                <a:latin typeface="Arial" charset="0"/>
              </a:defRPr>
            </a:lvl3pPr>
            <a:lvl4pPr marL="2292350" indent="-381000" eaLnBrk="0" hangingPunct="0">
              <a:spcBef>
                <a:spcPct val="20000"/>
              </a:spcBef>
              <a:buChar char="–"/>
              <a:defRPr sz="2000">
                <a:solidFill>
                  <a:schemeClr val="tx1"/>
                </a:solidFill>
                <a:latin typeface="Arial" charset="0"/>
              </a:defRPr>
            </a:lvl4pPr>
            <a:lvl5pPr marL="2787650" indent="-381000" eaLnBrk="0" hangingPunct="0">
              <a:spcBef>
                <a:spcPct val="20000"/>
              </a:spcBef>
              <a:buChar char="»"/>
              <a:defRPr sz="2000">
                <a:solidFill>
                  <a:schemeClr val="tx1"/>
                </a:solidFill>
                <a:latin typeface="Arial" charset="0"/>
              </a:defRPr>
            </a:lvl5pPr>
            <a:lvl6pPr marL="3244850" indent="-381000" eaLnBrk="0" fontAlgn="base" hangingPunct="0">
              <a:spcBef>
                <a:spcPct val="20000"/>
              </a:spcBef>
              <a:spcAft>
                <a:spcPct val="0"/>
              </a:spcAft>
              <a:buChar char="»"/>
              <a:defRPr sz="2000">
                <a:solidFill>
                  <a:schemeClr val="tx1"/>
                </a:solidFill>
                <a:latin typeface="Arial" charset="0"/>
              </a:defRPr>
            </a:lvl6pPr>
            <a:lvl7pPr marL="3702050" indent="-381000" eaLnBrk="0" fontAlgn="base" hangingPunct="0">
              <a:spcBef>
                <a:spcPct val="20000"/>
              </a:spcBef>
              <a:spcAft>
                <a:spcPct val="0"/>
              </a:spcAft>
              <a:buChar char="»"/>
              <a:defRPr sz="2000">
                <a:solidFill>
                  <a:schemeClr val="tx1"/>
                </a:solidFill>
                <a:latin typeface="Arial" charset="0"/>
              </a:defRPr>
            </a:lvl7pPr>
            <a:lvl8pPr marL="4159250" indent="-381000" eaLnBrk="0" fontAlgn="base" hangingPunct="0">
              <a:spcBef>
                <a:spcPct val="20000"/>
              </a:spcBef>
              <a:spcAft>
                <a:spcPct val="0"/>
              </a:spcAft>
              <a:buChar char="»"/>
              <a:defRPr sz="2000">
                <a:solidFill>
                  <a:schemeClr val="tx1"/>
                </a:solidFill>
                <a:latin typeface="Arial" charset="0"/>
              </a:defRPr>
            </a:lvl8pPr>
            <a:lvl9pPr marL="461645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endParaRPr>
          </a:p>
          <a:p>
            <a:pPr eaLnBrk="1" hangingPunct="1">
              <a:buFontTx/>
              <a:buNone/>
            </a:pPr>
            <a:r>
              <a:rPr lang="en-US" altLang="en-US" sz="2400">
                <a:sym typeface="Symbol" pitchFamily="18" charset="2"/>
              </a:rPr>
              <a:t>There are TWO accelerations in this problem:</a:t>
            </a:r>
          </a:p>
          <a:p>
            <a:pPr eaLnBrk="1" hangingPunct="1">
              <a:buFontTx/>
              <a:buAutoNum type="alphaLcParenBoth"/>
            </a:pPr>
            <a:r>
              <a:rPr lang="en-US" altLang="en-US" sz="2400">
                <a:sym typeface="Symbol" pitchFamily="18" charset="2"/>
              </a:rPr>
              <a:t> He speeds up from 0 to 632 mph in 5.0 s.</a:t>
            </a:r>
          </a:p>
          <a:p>
            <a:pPr eaLnBrk="1" hangingPunct="1">
              <a:buFontTx/>
              <a:buAutoNum type="alphaLcParenBoth"/>
            </a:pPr>
            <a:r>
              <a:rPr lang="en-US" altLang="en-US" sz="2400"/>
              <a:t> He slows down from 632 mph to 0 in 1.4 s.</a:t>
            </a:r>
          </a:p>
        </p:txBody>
      </p:sp>
      <p:sp>
        <p:nvSpPr>
          <p:cNvPr id="18437"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33478" name="Rectangle 6"/>
          <p:cNvSpPr>
            <a:spLocks noChangeArrowheads="1"/>
          </p:cNvSpPr>
          <p:nvPr/>
        </p:nvSpPr>
        <p:spPr bwMode="auto">
          <a:xfrm>
            <a:off x="674688" y="3670300"/>
            <a:ext cx="7772400" cy="31877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Find Stapp’s acceleration during the speeding up phase.</a:t>
            </a:r>
            <a:endParaRPr lang="en-US" altLang="en-US" sz="2400"/>
          </a:p>
          <a:p>
            <a:pPr eaLnBrk="1" hangingPunct="1">
              <a:buFontTx/>
              <a:buNone/>
            </a:pPr>
            <a:r>
              <a:rPr lang="en-US" altLang="en-US" sz="2400"/>
              <a:t>SOLUTION:</a:t>
            </a:r>
          </a:p>
          <a:p>
            <a:pPr eaLnBrk="1" hangingPunct="1">
              <a:buFontTx/>
              <a:buNone/>
            </a:pPr>
            <a:endParaRPr lang="en-US" altLang="en-US" sz="2400">
              <a:sym typeface="Symbol" pitchFamily="18" charset="2"/>
            </a:endParaRPr>
          </a:p>
          <a:p>
            <a:pPr eaLnBrk="1" hangingPunct="1">
              <a:spcBef>
                <a:spcPct val="60000"/>
              </a:spcBef>
              <a:buFontTx/>
              <a:buNone/>
            </a:pPr>
            <a:r>
              <a:rPr lang="en-US" altLang="en-US" sz="2400">
                <a:sym typeface="Symbol" pitchFamily="18" charset="2"/>
              </a:rPr>
              <a:t>EXAMPLE: Find Stapp’s acceleration during the slowing down phase.</a:t>
            </a:r>
          </a:p>
        </p:txBody>
      </p:sp>
      <p:sp>
        <p:nvSpPr>
          <p:cNvPr id="233494" name="Text Box 22"/>
          <p:cNvSpPr txBox="1">
            <a:spLocks noChangeArrowheads="1"/>
          </p:cNvSpPr>
          <p:nvPr/>
        </p:nvSpPr>
        <p:spPr bwMode="auto">
          <a:xfrm>
            <a:off x="1698625" y="4705350"/>
            <a:ext cx="592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a:t>
            </a:r>
            <a:r>
              <a:rPr lang="en-US" altLang="en-US" sz="2400" i="1" u="sng">
                <a:solidFill>
                  <a:schemeClr val="accent2"/>
                </a:solidFill>
                <a:latin typeface="Arial" charset="0"/>
                <a:sym typeface="Symbol" pitchFamily="18" charset="2"/>
              </a:rPr>
              <a:t>v</a:t>
            </a:r>
          </a:p>
          <a:p>
            <a:pPr algn="ctr" eaLnBrk="1" hangingPunct="1"/>
            <a:r>
              <a:rPr lang="en-US" altLang="en-US" sz="2400">
                <a:solidFill>
                  <a:schemeClr val="accent2"/>
                </a:solidFill>
                <a:latin typeface="Arial" charset="0"/>
                <a:sym typeface="Symbol" pitchFamily="18" charset="2"/>
              </a:rPr>
              <a:t></a:t>
            </a:r>
            <a:r>
              <a:rPr lang="en-US" altLang="en-US" sz="2400" i="1">
                <a:solidFill>
                  <a:schemeClr val="accent2"/>
                </a:solidFill>
                <a:latin typeface="Arial" charset="0"/>
                <a:sym typeface="Symbol" pitchFamily="18" charset="2"/>
              </a:rPr>
              <a:t>t</a:t>
            </a:r>
          </a:p>
        </p:txBody>
      </p:sp>
      <p:grpSp>
        <p:nvGrpSpPr>
          <p:cNvPr id="233495" name="Group 23"/>
          <p:cNvGrpSpPr>
            <a:grpSpLocks/>
          </p:cNvGrpSpPr>
          <p:nvPr/>
        </p:nvGrpSpPr>
        <p:grpSpPr bwMode="auto">
          <a:xfrm>
            <a:off x="1028700" y="4864100"/>
            <a:ext cx="863600" cy="457200"/>
            <a:chOff x="3110" y="2350"/>
            <a:chExt cx="544" cy="288"/>
          </a:xfrm>
        </p:grpSpPr>
        <p:sp>
          <p:nvSpPr>
            <p:cNvPr id="18455" name="Text Box 24"/>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accent2"/>
                  </a:solidFill>
                  <a:latin typeface="Arial" charset="0"/>
                  <a:sym typeface="Symbol" pitchFamily="18" charset="2"/>
                </a:rPr>
                <a:t>a</a:t>
              </a:r>
              <a:r>
                <a:rPr lang="en-US" altLang="en-US" sz="2400" b="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18456" name="Line 25"/>
            <p:cNvSpPr>
              <a:spLocks noChangeShapeType="1"/>
            </p:cNvSpPr>
            <p:nvPr/>
          </p:nvSpPr>
          <p:spPr bwMode="auto">
            <a:xfrm>
              <a:off x="3257" y="2407"/>
              <a:ext cx="62"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3498" name="Text Box 26"/>
          <p:cNvSpPr txBox="1">
            <a:spLocks noChangeArrowheads="1"/>
          </p:cNvSpPr>
          <p:nvPr/>
        </p:nvSpPr>
        <p:spPr bwMode="auto">
          <a:xfrm>
            <a:off x="2540000" y="4724400"/>
            <a:ext cx="1093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u="sng">
                <a:solidFill>
                  <a:schemeClr val="accent2"/>
                </a:solidFill>
                <a:latin typeface="Arial" charset="0"/>
                <a:sym typeface="Symbol" pitchFamily="18" charset="2"/>
              </a:rPr>
              <a:t>v</a:t>
            </a:r>
            <a:r>
              <a:rPr lang="en-US" altLang="en-US" sz="2400" b="1" u="sng">
                <a:solidFill>
                  <a:schemeClr val="accent2"/>
                </a:solidFill>
                <a:latin typeface="Arial" charset="0"/>
                <a:sym typeface="Symbol" pitchFamily="18" charset="2"/>
              </a:rPr>
              <a:t>  </a:t>
            </a:r>
            <a:r>
              <a:rPr lang="en-US" altLang="en-US" sz="2400" u="sng">
                <a:solidFill>
                  <a:schemeClr val="accent2"/>
                </a:solidFill>
                <a:latin typeface="Arial" charset="0"/>
                <a:sym typeface="Symbol" pitchFamily="18" charset="2"/>
              </a:rPr>
              <a:t>-</a:t>
            </a:r>
            <a:r>
              <a:rPr lang="en-US" altLang="en-US" sz="2400" b="1" u="sng">
                <a:solidFill>
                  <a:schemeClr val="accent2"/>
                </a:solidFill>
                <a:latin typeface="Arial" charset="0"/>
                <a:sym typeface="Symbol" pitchFamily="18" charset="2"/>
              </a:rPr>
              <a:t> </a:t>
            </a:r>
            <a:r>
              <a:rPr lang="en-US" altLang="en-US" sz="2400" i="1" u="sng">
                <a:solidFill>
                  <a:schemeClr val="accent2"/>
                </a:solidFill>
                <a:latin typeface="Arial" charset="0"/>
                <a:sym typeface="Symbol" pitchFamily="18" charset="2"/>
              </a:rPr>
              <a:t>v</a:t>
            </a:r>
            <a:r>
              <a:rPr lang="en-US" altLang="en-US" sz="2400" b="1" u="sng">
                <a:solidFill>
                  <a:schemeClr val="accent2"/>
                </a:solidFill>
                <a:latin typeface="Arial" charset="0"/>
                <a:sym typeface="Symbol" pitchFamily="18" charset="2"/>
              </a:rPr>
              <a:t> </a:t>
            </a:r>
          </a:p>
          <a:p>
            <a:pPr algn="ctr" eaLnBrk="1" hangingPunct="1"/>
            <a:r>
              <a:rPr lang="en-US" altLang="en-US" sz="2400">
                <a:solidFill>
                  <a:schemeClr val="accent2"/>
                </a:solidFill>
                <a:latin typeface="Arial" charset="0"/>
                <a:sym typeface="Symbol" pitchFamily="18" charset="2"/>
              </a:rPr>
              <a:t></a:t>
            </a:r>
            <a:r>
              <a:rPr lang="en-US" altLang="en-US" sz="2400" i="1">
                <a:solidFill>
                  <a:schemeClr val="accent2"/>
                </a:solidFill>
                <a:latin typeface="Arial" charset="0"/>
                <a:sym typeface="Symbol" pitchFamily="18" charset="2"/>
              </a:rPr>
              <a:t>t</a:t>
            </a:r>
          </a:p>
        </p:txBody>
      </p:sp>
      <p:sp>
        <p:nvSpPr>
          <p:cNvPr id="233499" name="Text Box 27"/>
          <p:cNvSpPr txBox="1">
            <a:spLocks noChangeArrowheads="1"/>
          </p:cNvSpPr>
          <p:nvPr/>
        </p:nvSpPr>
        <p:spPr bwMode="auto">
          <a:xfrm>
            <a:off x="2165350" y="4860925"/>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233500" name="Text Box 28"/>
          <p:cNvSpPr txBox="1">
            <a:spLocks noChangeArrowheads="1"/>
          </p:cNvSpPr>
          <p:nvPr/>
        </p:nvSpPr>
        <p:spPr bwMode="auto">
          <a:xfrm>
            <a:off x="2794000" y="4818063"/>
            <a:ext cx="1160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a:solidFill>
                  <a:schemeClr val="accent2"/>
                </a:solidFill>
                <a:latin typeface="Arial" charset="0"/>
                <a:sym typeface="Symbol" pitchFamily="18" charset="2"/>
              </a:rPr>
              <a:t> f</a:t>
            </a:r>
            <a:r>
              <a:rPr lang="en-US" altLang="en-US" i="1">
                <a:solidFill>
                  <a:schemeClr val="accent2"/>
                </a:solidFill>
                <a:latin typeface="Arial" charset="0"/>
                <a:sym typeface="Symbol" pitchFamily="18" charset="2"/>
              </a:rPr>
              <a:t>      </a:t>
            </a:r>
            <a:r>
              <a:rPr lang="en-US" altLang="en-US">
                <a:solidFill>
                  <a:schemeClr val="accent2"/>
                </a:solidFill>
                <a:latin typeface="Arial" charset="0"/>
                <a:sym typeface="Symbol" pitchFamily="18" charset="2"/>
              </a:rPr>
              <a:t>i</a:t>
            </a:r>
          </a:p>
        </p:txBody>
      </p:sp>
      <p:sp>
        <p:nvSpPr>
          <p:cNvPr id="233501" name="Text Box 29"/>
          <p:cNvSpPr txBox="1">
            <a:spLocks noChangeArrowheads="1"/>
          </p:cNvSpPr>
          <p:nvPr/>
        </p:nvSpPr>
        <p:spPr bwMode="auto">
          <a:xfrm>
            <a:off x="3559175" y="4860925"/>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233502" name="Text Box 30"/>
          <p:cNvSpPr txBox="1">
            <a:spLocks noChangeArrowheads="1"/>
          </p:cNvSpPr>
          <p:nvPr/>
        </p:nvSpPr>
        <p:spPr bwMode="auto">
          <a:xfrm>
            <a:off x="3700463" y="4721225"/>
            <a:ext cx="30749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280 m/s - 0 m/s</a:t>
            </a:r>
            <a:r>
              <a:rPr lang="en-US" altLang="en-US" sz="2400" b="1" u="sng">
                <a:solidFill>
                  <a:schemeClr val="accent2"/>
                </a:solidFill>
                <a:latin typeface="Arial" charset="0"/>
                <a:sym typeface="Symbol" pitchFamily="18" charset="2"/>
              </a:rPr>
              <a:t> </a:t>
            </a:r>
          </a:p>
          <a:p>
            <a:pPr algn="ctr" eaLnBrk="1" hangingPunct="1"/>
            <a:r>
              <a:rPr lang="en-US" altLang="en-US" sz="2400">
                <a:solidFill>
                  <a:schemeClr val="accent2"/>
                </a:solidFill>
                <a:latin typeface="Arial" charset="0"/>
                <a:sym typeface="Symbol" pitchFamily="18" charset="2"/>
              </a:rPr>
              <a:t>5 s</a:t>
            </a:r>
            <a:endParaRPr lang="en-US" altLang="en-US" sz="2400" i="1">
              <a:solidFill>
                <a:schemeClr val="accent2"/>
              </a:solidFill>
              <a:latin typeface="Arial" charset="0"/>
              <a:sym typeface="Symbol" pitchFamily="18" charset="2"/>
            </a:endParaRPr>
          </a:p>
        </p:txBody>
      </p:sp>
      <p:sp>
        <p:nvSpPr>
          <p:cNvPr id="233503" name="Text Box 31"/>
          <p:cNvSpPr txBox="1">
            <a:spLocks noChangeArrowheads="1"/>
          </p:cNvSpPr>
          <p:nvPr/>
        </p:nvSpPr>
        <p:spPr bwMode="auto">
          <a:xfrm>
            <a:off x="5397500" y="4721225"/>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0 m/s</a:t>
            </a:r>
            <a:r>
              <a:rPr lang="en-US" altLang="en-US" sz="2400" b="1" u="sng">
                <a:solidFill>
                  <a:schemeClr val="accent2"/>
                </a:solidFill>
                <a:latin typeface="Arial" charset="0"/>
                <a:sym typeface="Symbol" pitchFamily="18" charset="2"/>
              </a:rPr>
              <a:t> </a:t>
            </a:r>
          </a:p>
        </p:txBody>
      </p:sp>
      <p:sp>
        <p:nvSpPr>
          <p:cNvPr id="233504" name="Text Box 32"/>
          <p:cNvSpPr txBox="1">
            <a:spLocks noChangeArrowheads="1"/>
          </p:cNvSpPr>
          <p:nvPr/>
        </p:nvSpPr>
        <p:spPr bwMode="auto">
          <a:xfrm>
            <a:off x="6446838" y="4830763"/>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sym typeface="Symbol" pitchFamily="18" charset="2"/>
              </a:rPr>
              <a:t>=  60 m/s</a:t>
            </a:r>
            <a:r>
              <a:rPr lang="en-US" altLang="en-US" sz="2400" baseline="30000">
                <a:solidFill>
                  <a:schemeClr val="accent2"/>
                </a:solidFill>
                <a:latin typeface="Arial" charset="0"/>
                <a:sym typeface="Symbol" pitchFamily="18" charset="2"/>
              </a:rPr>
              <a:t>2</a:t>
            </a:r>
            <a:endParaRPr lang="en-US" altLang="en-US" sz="2400" i="1">
              <a:solidFill>
                <a:schemeClr val="accent2"/>
              </a:solidFill>
              <a:latin typeface="Arial" charset="0"/>
              <a:sym typeface="Symbol" pitchFamily="18" charset="2"/>
            </a:endParaRPr>
          </a:p>
        </p:txBody>
      </p:sp>
      <p:grpSp>
        <p:nvGrpSpPr>
          <p:cNvPr id="233506" name="Group 34"/>
          <p:cNvGrpSpPr>
            <a:grpSpLocks/>
          </p:cNvGrpSpPr>
          <p:nvPr/>
        </p:nvGrpSpPr>
        <p:grpSpPr bwMode="auto">
          <a:xfrm>
            <a:off x="1039813" y="6221413"/>
            <a:ext cx="863600" cy="457200"/>
            <a:chOff x="3110" y="2350"/>
            <a:chExt cx="544" cy="288"/>
          </a:xfrm>
        </p:grpSpPr>
        <p:sp>
          <p:nvSpPr>
            <p:cNvPr id="18453" name="Text Box 35"/>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accent2"/>
                  </a:solidFill>
                  <a:latin typeface="Arial" charset="0"/>
                  <a:sym typeface="Symbol" pitchFamily="18" charset="2"/>
                </a:rPr>
                <a:t>a</a:t>
              </a:r>
              <a:r>
                <a:rPr lang="en-US" altLang="en-US" sz="2400" b="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18454" name="Line 36"/>
            <p:cNvSpPr>
              <a:spLocks noChangeShapeType="1"/>
            </p:cNvSpPr>
            <p:nvPr/>
          </p:nvSpPr>
          <p:spPr bwMode="auto">
            <a:xfrm>
              <a:off x="3257" y="2407"/>
              <a:ext cx="6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3509" name="Text Box 37"/>
          <p:cNvSpPr txBox="1">
            <a:spLocks noChangeArrowheads="1"/>
          </p:cNvSpPr>
          <p:nvPr/>
        </p:nvSpPr>
        <p:spPr bwMode="auto">
          <a:xfrm>
            <a:off x="1663700" y="6110288"/>
            <a:ext cx="1093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u="sng">
                <a:solidFill>
                  <a:schemeClr val="accent2"/>
                </a:solidFill>
                <a:latin typeface="Arial" charset="0"/>
                <a:sym typeface="Symbol" pitchFamily="18" charset="2"/>
              </a:rPr>
              <a:t>v - u</a:t>
            </a:r>
            <a:r>
              <a:rPr lang="en-US" altLang="en-US" sz="2400" b="1" u="sng">
                <a:solidFill>
                  <a:schemeClr val="accent2"/>
                </a:solidFill>
                <a:latin typeface="Arial" charset="0"/>
                <a:sym typeface="Symbol" pitchFamily="18" charset="2"/>
              </a:rPr>
              <a:t> </a:t>
            </a:r>
          </a:p>
          <a:p>
            <a:pPr algn="ctr" eaLnBrk="1" hangingPunct="1"/>
            <a:r>
              <a:rPr lang="en-US" altLang="en-US" sz="2400" i="1">
                <a:solidFill>
                  <a:schemeClr val="accent2"/>
                </a:solidFill>
                <a:latin typeface="Arial" charset="0"/>
                <a:sym typeface="Symbol" pitchFamily="18" charset="2"/>
              </a:rPr>
              <a:t>t</a:t>
            </a:r>
          </a:p>
        </p:txBody>
      </p:sp>
      <p:sp>
        <p:nvSpPr>
          <p:cNvPr id="233512" name="Text Box 40"/>
          <p:cNvSpPr txBox="1">
            <a:spLocks noChangeArrowheads="1"/>
          </p:cNvSpPr>
          <p:nvPr/>
        </p:nvSpPr>
        <p:spPr bwMode="auto">
          <a:xfrm>
            <a:off x="2617788" y="6218238"/>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233513" name="Text Box 41"/>
          <p:cNvSpPr txBox="1">
            <a:spLocks noChangeArrowheads="1"/>
          </p:cNvSpPr>
          <p:nvPr/>
        </p:nvSpPr>
        <p:spPr bwMode="auto">
          <a:xfrm>
            <a:off x="3016250" y="6097588"/>
            <a:ext cx="270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0 m/s - 280 m/s</a:t>
            </a:r>
            <a:r>
              <a:rPr lang="en-US" altLang="en-US" sz="2400" b="1" u="sng">
                <a:solidFill>
                  <a:schemeClr val="accent2"/>
                </a:solidFill>
                <a:latin typeface="Arial" charset="0"/>
                <a:sym typeface="Symbol" pitchFamily="18" charset="2"/>
              </a:rPr>
              <a:t> </a:t>
            </a:r>
          </a:p>
          <a:p>
            <a:pPr algn="ctr" eaLnBrk="1" hangingPunct="1"/>
            <a:r>
              <a:rPr lang="en-US" altLang="en-US" sz="2400">
                <a:solidFill>
                  <a:schemeClr val="accent2"/>
                </a:solidFill>
                <a:latin typeface="Arial" charset="0"/>
                <a:sym typeface="Symbol" pitchFamily="18" charset="2"/>
              </a:rPr>
              <a:t>1.4 s</a:t>
            </a:r>
            <a:endParaRPr lang="en-US" altLang="en-US" sz="2400" i="1">
              <a:solidFill>
                <a:schemeClr val="accent2"/>
              </a:solidFill>
              <a:latin typeface="Arial" charset="0"/>
              <a:sym typeface="Symbol" pitchFamily="18" charset="2"/>
            </a:endParaRPr>
          </a:p>
        </p:txBody>
      </p:sp>
      <p:sp>
        <p:nvSpPr>
          <p:cNvPr id="233514" name="Text Box 42"/>
          <p:cNvSpPr txBox="1">
            <a:spLocks noChangeArrowheads="1"/>
          </p:cNvSpPr>
          <p:nvPr/>
        </p:nvSpPr>
        <p:spPr bwMode="auto">
          <a:xfrm>
            <a:off x="5586413" y="6207125"/>
            <a:ext cx="212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sym typeface="Symbol" pitchFamily="18" charset="2"/>
              </a:rPr>
              <a:t>=  </a:t>
            </a:r>
            <a:r>
              <a:rPr lang="en-US" altLang="en-US" sz="2400" baseline="30000">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200 m</a:t>
            </a:r>
            <a:r>
              <a:rPr lang="en-US" altLang="en-US" sz="2400" baseline="-25000">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s</a:t>
            </a:r>
            <a:r>
              <a:rPr lang="en-US" altLang="en-US" sz="2400" baseline="30000">
                <a:solidFill>
                  <a:schemeClr val="accent2"/>
                </a:solidFill>
                <a:latin typeface="Arial" charset="0"/>
                <a:sym typeface="Symbol" pitchFamily="18" charset="2"/>
              </a:rPr>
              <a:t>-2</a:t>
            </a:r>
            <a:endParaRPr lang="en-US" altLang="en-US" sz="2400" i="1">
              <a:solidFill>
                <a:schemeClr val="accent2"/>
              </a:solidFill>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3478">
                                            <p:txEl>
                                              <p:pRg st="0" end="0"/>
                                            </p:txEl>
                                          </p:spTgt>
                                        </p:tgtEl>
                                        <p:attrNameLst>
                                          <p:attrName>style.visibility</p:attrName>
                                        </p:attrNameLst>
                                      </p:cBhvr>
                                      <p:to>
                                        <p:strVal val="visible"/>
                                      </p:to>
                                    </p:set>
                                    <p:anim calcmode="lin" valueType="num">
                                      <p:cBhvr additive="base">
                                        <p:cTn id="7" dur="500" fill="hold"/>
                                        <p:tgtEl>
                                          <p:spTgt spid="2334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34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3478">
                                            <p:txEl>
                                              <p:pRg st="1" end="1"/>
                                            </p:txEl>
                                          </p:spTgt>
                                        </p:tgtEl>
                                        <p:attrNameLst>
                                          <p:attrName>style.visibility</p:attrName>
                                        </p:attrNameLst>
                                      </p:cBhvr>
                                      <p:to>
                                        <p:strVal val="visible"/>
                                      </p:to>
                                    </p:set>
                                    <p:anim calcmode="lin" valueType="num">
                                      <p:cBhvr additive="base">
                                        <p:cTn id="13" dur="500" fill="hold"/>
                                        <p:tgtEl>
                                          <p:spTgt spid="2334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34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3495"/>
                                        </p:tgtEl>
                                        <p:attrNameLst>
                                          <p:attrName>style.visibility</p:attrName>
                                        </p:attrNameLst>
                                      </p:cBhvr>
                                      <p:to>
                                        <p:strVal val="visible"/>
                                      </p:to>
                                    </p:set>
                                    <p:animEffect transition="in" filter="wipe(left)">
                                      <p:cBhvr>
                                        <p:cTn id="19" dur="500"/>
                                        <p:tgtEl>
                                          <p:spTgt spid="23349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3494"/>
                                        </p:tgtEl>
                                        <p:attrNameLst>
                                          <p:attrName>style.visibility</p:attrName>
                                        </p:attrNameLst>
                                      </p:cBhvr>
                                      <p:to>
                                        <p:strVal val="visible"/>
                                      </p:to>
                                    </p:set>
                                    <p:animEffect transition="in" filter="wipe(left)">
                                      <p:cBhvr>
                                        <p:cTn id="24" dur="500"/>
                                        <p:tgtEl>
                                          <p:spTgt spid="23349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3499"/>
                                        </p:tgtEl>
                                        <p:attrNameLst>
                                          <p:attrName>style.visibility</p:attrName>
                                        </p:attrNameLst>
                                      </p:cBhvr>
                                      <p:to>
                                        <p:strVal val="visible"/>
                                      </p:to>
                                    </p:set>
                                    <p:animEffect transition="in" filter="wipe(left)">
                                      <p:cBhvr>
                                        <p:cTn id="29" dur="500"/>
                                        <p:tgtEl>
                                          <p:spTgt spid="233499"/>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3498"/>
                                        </p:tgtEl>
                                        <p:attrNameLst>
                                          <p:attrName>style.visibility</p:attrName>
                                        </p:attrNameLst>
                                      </p:cBhvr>
                                      <p:to>
                                        <p:strVal val="visible"/>
                                      </p:to>
                                    </p:set>
                                    <p:animEffect transition="in" filter="wipe(left)">
                                      <p:cBhvr>
                                        <p:cTn id="34" dur="500"/>
                                        <p:tgtEl>
                                          <p:spTgt spid="233498"/>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233500"/>
                                        </p:tgtEl>
                                        <p:attrNameLst>
                                          <p:attrName>style.visibility</p:attrName>
                                        </p:attrNameLst>
                                      </p:cBhvr>
                                      <p:to>
                                        <p:strVal val="visible"/>
                                      </p:to>
                                    </p:set>
                                    <p:anim calcmode="lin" valueType="num">
                                      <p:cBhvr additive="base">
                                        <p:cTn id="39" dur="500" fill="hold"/>
                                        <p:tgtEl>
                                          <p:spTgt spid="233500"/>
                                        </p:tgtEl>
                                        <p:attrNameLst>
                                          <p:attrName>ppt_x</p:attrName>
                                        </p:attrNameLst>
                                      </p:cBhvr>
                                      <p:tavLst>
                                        <p:tav tm="0">
                                          <p:val>
                                            <p:strVal val="#ppt_x"/>
                                          </p:val>
                                        </p:tav>
                                        <p:tav tm="100000">
                                          <p:val>
                                            <p:strVal val="#ppt_x"/>
                                          </p:val>
                                        </p:tav>
                                      </p:tavLst>
                                    </p:anim>
                                    <p:anim calcmode="lin" valueType="num">
                                      <p:cBhvr additive="base">
                                        <p:cTn id="40" dur="500" fill="hold"/>
                                        <p:tgtEl>
                                          <p:spTgt spid="233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8" presetClass="emph" presetSubtype="0" fill="hold" grpId="0" nodeType="withEffect">
                                  <p:stCondLst>
                                    <p:cond delay="0"/>
                                  </p:stCondLst>
                                  <p:childTnLst>
                                    <p:animRot by="21600000">
                                      <p:cBhvr>
                                        <p:cTn id="42" dur="500" fill="hold"/>
                                        <p:tgtEl>
                                          <p:spTgt spid="233500"/>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3501"/>
                                        </p:tgtEl>
                                        <p:attrNameLst>
                                          <p:attrName>style.visibility</p:attrName>
                                        </p:attrNameLst>
                                      </p:cBhvr>
                                      <p:to>
                                        <p:strVal val="visible"/>
                                      </p:to>
                                    </p:set>
                                    <p:animEffect transition="in" filter="wipe(left)">
                                      <p:cBhvr>
                                        <p:cTn id="47" dur="500"/>
                                        <p:tgtEl>
                                          <p:spTgt spid="233501"/>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3502">
                                            <p:txEl>
                                              <p:pRg st="0" end="0"/>
                                            </p:txEl>
                                          </p:spTgt>
                                        </p:tgtEl>
                                        <p:attrNameLst>
                                          <p:attrName>style.visibility</p:attrName>
                                        </p:attrNameLst>
                                      </p:cBhvr>
                                      <p:to>
                                        <p:strVal val="visible"/>
                                      </p:to>
                                    </p:set>
                                    <p:animEffect transition="in" filter="wipe(left)">
                                      <p:cBhvr>
                                        <p:cTn id="52" dur="500"/>
                                        <p:tgtEl>
                                          <p:spTgt spid="233502">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par>
                                <p:cTn id="53" presetID="22" presetClass="entr" presetSubtype="8" fill="hold" grpId="0" nodeType="withEffect">
                                  <p:stCondLst>
                                    <p:cond delay="0"/>
                                  </p:stCondLst>
                                  <p:childTnLst>
                                    <p:set>
                                      <p:cBhvr>
                                        <p:cTn id="54" dur="1" fill="hold">
                                          <p:stCondLst>
                                            <p:cond delay="0"/>
                                          </p:stCondLst>
                                        </p:cTn>
                                        <p:tgtEl>
                                          <p:spTgt spid="233502">
                                            <p:txEl>
                                              <p:pRg st="1" end="1"/>
                                            </p:txEl>
                                          </p:spTgt>
                                        </p:tgtEl>
                                        <p:attrNameLst>
                                          <p:attrName>style.visibility</p:attrName>
                                        </p:attrNameLst>
                                      </p:cBhvr>
                                      <p:to>
                                        <p:strVal val="visible"/>
                                      </p:to>
                                    </p:set>
                                    <p:animEffect transition="in" filter="wipe(left)">
                                      <p:cBhvr>
                                        <p:cTn id="55" dur="500"/>
                                        <p:tgtEl>
                                          <p:spTgt spid="233502">
                                            <p:txEl>
                                              <p:pRg st="1" end="1"/>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3503"/>
                                        </p:tgtEl>
                                        <p:attrNameLst>
                                          <p:attrName>style.visibility</p:attrName>
                                        </p:attrNameLst>
                                      </p:cBhvr>
                                      <p:to>
                                        <p:strVal val="visible"/>
                                      </p:to>
                                    </p:set>
                                    <p:animEffect transition="in" filter="wipe(left)">
                                      <p:cBhvr>
                                        <p:cTn id="60" dur="500"/>
                                        <p:tgtEl>
                                          <p:spTgt spid="233503"/>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3504"/>
                                        </p:tgtEl>
                                        <p:attrNameLst>
                                          <p:attrName>style.visibility</p:attrName>
                                        </p:attrNameLst>
                                      </p:cBhvr>
                                      <p:to>
                                        <p:strVal val="visible"/>
                                      </p:to>
                                    </p:set>
                                    <p:animEffect transition="in" filter="wipe(left)">
                                      <p:cBhvr>
                                        <p:cTn id="65" dur="500"/>
                                        <p:tgtEl>
                                          <p:spTgt spid="233504"/>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233478">
                                            <p:txEl>
                                              <p:pRg st="3" end="3"/>
                                            </p:txEl>
                                          </p:spTgt>
                                        </p:tgtEl>
                                        <p:attrNameLst>
                                          <p:attrName>style.visibility</p:attrName>
                                        </p:attrNameLst>
                                      </p:cBhvr>
                                      <p:to>
                                        <p:strVal val="visible"/>
                                      </p:to>
                                    </p:set>
                                    <p:anim calcmode="lin" valueType="num">
                                      <p:cBhvr additive="base">
                                        <p:cTn id="70" dur="500" fill="hold"/>
                                        <p:tgtEl>
                                          <p:spTgt spid="233478">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334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33506"/>
                                        </p:tgtEl>
                                        <p:attrNameLst>
                                          <p:attrName>style.visibility</p:attrName>
                                        </p:attrNameLst>
                                      </p:cBhvr>
                                      <p:to>
                                        <p:strVal val="visible"/>
                                      </p:to>
                                    </p:set>
                                    <p:animEffect transition="in" filter="wipe(left)">
                                      <p:cBhvr>
                                        <p:cTn id="76" dur="500"/>
                                        <p:tgtEl>
                                          <p:spTgt spid="233506"/>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33509"/>
                                        </p:tgtEl>
                                        <p:attrNameLst>
                                          <p:attrName>style.visibility</p:attrName>
                                        </p:attrNameLst>
                                      </p:cBhvr>
                                      <p:to>
                                        <p:strVal val="visible"/>
                                      </p:to>
                                    </p:set>
                                    <p:animEffect transition="in" filter="wipe(left)">
                                      <p:cBhvr>
                                        <p:cTn id="81" dur="500"/>
                                        <p:tgtEl>
                                          <p:spTgt spid="233509"/>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33512"/>
                                        </p:tgtEl>
                                        <p:attrNameLst>
                                          <p:attrName>style.visibility</p:attrName>
                                        </p:attrNameLst>
                                      </p:cBhvr>
                                      <p:to>
                                        <p:strVal val="visible"/>
                                      </p:to>
                                    </p:set>
                                    <p:animEffect transition="in" filter="wipe(left)">
                                      <p:cBhvr>
                                        <p:cTn id="86" dur="500"/>
                                        <p:tgtEl>
                                          <p:spTgt spid="233512"/>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33513">
                                            <p:txEl>
                                              <p:pRg st="0" end="0"/>
                                            </p:txEl>
                                          </p:spTgt>
                                        </p:tgtEl>
                                        <p:attrNameLst>
                                          <p:attrName>style.visibility</p:attrName>
                                        </p:attrNameLst>
                                      </p:cBhvr>
                                      <p:to>
                                        <p:strVal val="visible"/>
                                      </p:to>
                                    </p:set>
                                    <p:animEffect transition="in" filter="wipe(left)">
                                      <p:cBhvr>
                                        <p:cTn id="91" dur="500"/>
                                        <p:tgtEl>
                                          <p:spTgt spid="233513">
                                            <p:txEl>
                                              <p:pRg st="0" end="0"/>
                                            </p:txEl>
                                          </p:spTgt>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par>
                                <p:cTn id="92" presetID="22" presetClass="entr" presetSubtype="8" fill="hold" grpId="0" nodeType="withEffect">
                                  <p:stCondLst>
                                    <p:cond delay="0"/>
                                  </p:stCondLst>
                                  <p:childTnLst>
                                    <p:set>
                                      <p:cBhvr>
                                        <p:cTn id="93" dur="1" fill="hold">
                                          <p:stCondLst>
                                            <p:cond delay="0"/>
                                          </p:stCondLst>
                                        </p:cTn>
                                        <p:tgtEl>
                                          <p:spTgt spid="233513">
                                            <p:txEl>
                                              <p:pRg st="1" end="1"/>
                                            </p:txEl>
                                          </p:spTgt>
                                        </p:tgtEl>
                                        <p:attrNameLst>
                                          <p:attrName>style.visibility</p:attrName>
                                        </p:attrNameLst>
                                      </p:cBhvr>
                                      <p:to>
                                        <p:strVal val="visible"/>
                                      </p:to>
                                    </p:set>
                                    <p:animEffect transition="in" filter="wipe(left)">
                                      <p:cBhvr>
                                        <p:cTn id="94" dur="500"/>
                                        <p:tgtEl>
                                          <p:spTgt spid="233513">
                                            <p:txEl>
                                              <p:pRg st="1" end="1"/>
                                            </p:txEl>
                                          </p:spTgt>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33514"/>
                                        </p:tgtEl>
                                        <p:attrNameLst>
                                          <p:attrName>style.visibility</p:attrName>
                                        </p:attrNameLst>
                                      </p:cBhvr>
                                      <p:to>
                                        <p:strVal val="visible"/>
                                      </p:to>
                                    </p:set>
                                    <p:animEffect transition="in" filter="wipe(left)">
                                      <p:cBhvr>
                                        <p:cTn id="99" dur="500"/>
                                        <p:tgtEl>
                                          <p:spTgt spid="233514"/>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4" grpId="0"/>
      <p:bldP spid="233498" grpId="0"/>
      <p:bldP spid="233499" grpId="0"/>
      <p:bldP spid="233500" grpId="0"/>
      <p:bldP spid="233500" grpId="1"/>
      <p:bldP spid="233501" grpId="0"/>
      <p:bldP spid="233502" grpId="0" build="allAtOnce"/>
      <p:bldP spid="233503" grpId="0"/>
      <p:bldP spid="233504" grpId="0"/>
      <p:bldP spid="233509" grpId="0"/>
      <p:bldP spid="233512" grpId="0"/>
      <p:bldP spid="233513" grpId="0" build="allAtOnce"/>
      <p:bldP spid="2335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i="1">
              <a:latin typeface="Courier New" pitchFamily="49" charset="0"/>
              <a:sym typeface="Symbol" pitchFamily="18" charset="2"/>
            </a:endParaRPr>
          </a:p>
          <a:p>
            <a:pPr eaLnBrk="1" hangingPunct="1">
              <a:buFontTx/>
              <a:buNone/>
            </a:pPr>
            <a:r>
              <a:rPr lang="en-US" altLang="en-US" sz="2400">
                <a:sym typeface="Symbol" pitchFamily="18" charset="2"/>
              </a:rPr>
              <a:t></a:t>
            </a:r>
            <a:r>
              <a:rPr lang="en-US" altLang="en-US" sz="2400"/>
              <a:t>Consider a car whose position is changing.</a:t>
            </a:r>
            <a:endParaRPr lang="en-US" altLang="en-US" sz="2400" b="1"/>
          </a:p>
          <a:p>
            <a:pPr eaLnBrk="1" hangingPunct="1">
              <a:buFontTx/>
              <a:buNone/>
            </a:pPr>
            <a:r>
              <a:rPr lang="en-US" altLang="en-US" sz="2400">
                <a:sym typeface="Symbol" pitchFamily="18" charset="2"/>
              </a:rPr>
              <a:t>A patrol officer is checking its speed with a radar gun as shown.</a:t>
            </a:r>
          </a:p>
          <a:p>
            <a:pPr eaLnBrk="1" hangingPunct="1">
              <a:buFontTx/>
              <a:buNone/>
            </a:pPr>
            <a:r>
              <a:rPr lang="en-US" altLang="en-US" sz="2400">
                <a:sym typeface="Symbol" pitchFamily="18" charset="2"/>
              </a:rPr>
              <a:t>The radar gun measures the position of the car during each successive snapshot, shown in yellow.</a:t>
            </a:r>
          </a:p>
          <a:p>
            <a:pPr eaLnBrk="1" hangingPunct="1">
              <a:buFontTx/>
              <a:buNone/>
            </a:pPr>
            <a:r>
              <a:rPr lang="en-US" altLang="en-US" sz="2400">
                <a:sym typeface="Symbol" pitchFamily="18" charset="2"/>
              </a:rPr>
              <a:t>How can you tell that the car is speeding up?</a:t>
            </a:r>
          </a:p>
          <a:p>
            <a:pPr eaLnBrk="1" hangingPunct="1">
              <a:buFontTx/>
              <a:buNone/>
            </a:pPr>
            <a:r>
              <a:rPr lang="en-US" altLang="en-US" sz="2400">
                <a:sym typeface="Symbol" pitchFamily="18" charset="2"/>
              </a:rPr>
              <a:t>What are you assuming about the radar gun time?</a:t>
            </a:r>
          </a:p>
        </p:txBody>
      </p:sp>
      <p:sp>
        <p:nvSpPr>
          <p:cNvPr id="19459" name="Rectangle 30"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46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03802" name="Line 26"/>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3" name="Line 27"/>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4" name="Line 28"/>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5" name="Line 29"/>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68"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425" y="5548313"/>
            <a:ext cx="2224088" cy="119221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1"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 calcmode="lin" valueType="num">
                                      <p:cBhvr additive="base">
                                        <p:cTn id="7" dur="500" fill="hold"/>
                                        <p:tgtEl>
                                          <p:spTgt spid="203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778">
                                            <p:txEl>
                                              <p:pRg st="1" end="1"/>
                                            </p:txEl>
                                          </p:spTgt>
                                        </p:tgtEl>
                                        <p:attrNameLst>
                                          <p:attrName>style.visibility</p:attrName>
                                        </p:attrNameLst>
                                      </p:cBhvr>
                                      <p:to>
                                        <p:strVal val="visible"/>
                                      </p:to>
                                    </p:set>
                                    <p:anim calcmode="lin" valueType="num">
                                      <p:cBhvr additive="base">
                                        <p:cTn id="13" dur="500" fill="hold"/>
                                        <p:tgtEl>
                                          <p:spTgt spid="2037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778">
                                            <p:txEl>
                                              <p:pRg st="2" end="2"/>
                                            </p:txEl>
                                          </p:spTgt>
                                        </p:tgtEl>
                                        <p:attrNameLst>
                                          <p:attrName>style.visibility</p:attrName>
                                        </p:attrNameLst>
                                      </p:cBhvr>
                                      <p:to>
                                        <p:strVal val="visible"/>
                                      </p:to>
                                    </p:set>
                                    <p:anim calcmode="lin" valueType="num">
                                      <p:cBhvr additive="base">
                                        <p:cTn id="19" dur="500" fill="hold"/>
                                        <p:tgtEl>
                                          <p:spTgt spid="2037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3778">
                                            <p:txEl>
                                              <p:pRg st="3" end="3"/>
                                            </p:txEl>
                                          </p:spTgt>
                                        </p:tgtEl>
                                        <p:attrNameLst>
                                          <p:attrName>style.visibility</p:attrName>
                                        </p:attrNameLst>
                                      </p:cBhvr>
                                      <p:to>
                                        <p:strVal val="visible"/>
                                      </p:to>
                                    </p:set>
                                    <p:anim calcmode="lin" valueType="num">
                                      <p:cBhvr additive="base">
                                        <p:cTn id="25" dur="500" fill="hold"/>
                                        <p:tgtEl>
                                          <p:spTgt spid="2037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fill="hold" nodeType="clickEffect">
                                  <p:stCondLst>
                                    <p:cond delay="0"/>
                                  </p:stCondLst>
                                  <p:childTnLst>
                                    <p:animMotion origin="layout" path="M -5.55556E-7 -1.11111E-6 L 0.6066 -0.00185 " pathEditMode="relative" rAng="0" ptsTypes="AA">
                                      <p:cBhvr>
                                        <p:cTn id="30" dur="5000" fill="hold"/>
                                        <p:tgtEl>
                                          <p:spTgt spid="19468"/>
                                        </p:tgtEl>
                                        <p:attrNameLst>
                                          <p:attrName>ppt_x</p:attrName>
                                          <p:attrName>ppt_y</p:attrName>
                                        </p:attrNameLst>
                                      </p:cBhvr>
                                      <p:rCtr x="30330" y="-93"/>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childTnLst>
                          </p:cTn>
                        </p:par>
                        <p:par>
                          <p:cTn id="31" fill="hold" nodeType="afterGroup">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203802"/>
                                        </p:tgtEl>
                                        <p:attrNameLst>
                                          <p:attrName>style.visibility</p:attrName>
                                        </p:attrNameLst>
                                      </p:cBhvr>
                                      <p:to>
                                        <p:strVal val="visible"/>
                                      </p:to>
                                    </p:set>
                                    <p:animEffect transition="in" filter="fade">
                                      <p:cBhvr>
                                        <p:cTn id="34" dur="1000"/>
                                        <p:tgtEl>
                                          <p:spTgt spid="203802"/>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nodeType="afterGroup">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203803"/>
                                        </p:tgtEl>
                                        <p:attrNameLst>
                                          <p:attrName>style.visibility</p:attrName>
                                        </p:attrNameLst>
                                      </p:cBhvr>
                                      <p:to>
                                        <p:strVal val="visible"/>
                                      </p:to>
                                    </p:set>
                                    <p:animEffect transition="in" filter="fade">
                                      <p:cBhvr>
                                        <p:cTn id="38" dur="1000"/>
                                        <p:tgtEl>
                                          <p:spTgt spid="203803"/>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par>
                          <p:cTn id="39" fill="hold" nodeType="afterGroup">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203804"/>
                                        </p:tgtEl>
                                        <p:attrNameLst>
                                          <p:attrName>style.visibility</p:attrName>
                                        </p:attrNameLst>
                                      </p:cBhvr>
                                      <p:to>
                                        <p:strVal val="visible"/>
                                      </p:to>
                                    </p:set>
                                    <p:animEffect transition="in" filter="fade">
                                      <p:cBhvr>
                                        <p:cTn id="42" dur="1000"/>
                                        <p:tgtEl>
                                          <p:spTgt spid="203804"/>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203805"/>
                                        </p:tgtEl>
                                        <p:attrNameLst>
                                          <p:attrName>style.visibility</p:attrName>
                                        </p:attrNameLst>
                                      </p:cBhvr>
                                      <p:to>
                                        <p:strVal val="visible"/>
                                      </p:to>
                                    </p:set>
                                    <p:animEffect transition="in" filter="fade">
                                      <p:cBhvr>
                                        <p:cTn id="46" dur="1000"/>
                                        <p:tgtEl>
                                          <p:spTgt spid="203805"/>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3778">
                                            <p:txEl>
                                              <p:pRg st="4" end="4"/>
                                            </p:txEl>
                                          </p:spTgt>
                                        </p:tgtEl>
                                        <p:attrNameLst>
                                          <p:attrName>style.visibility</p:attrName>
                                        </p:attrNameLst>
                                      </p:cBhvr>
                                      <p:to>
                                        <p:strVal val="visible"/>
                                      </p:to>
                                    </p:set>
                                    <p:anim calcmode="lin" valueType="num">
                                      <p:cBhvr additive="base">
                                        <p:cTn id="51" dur="500" fill="hold"/>
                                        <p:tgtEl>
                                          <p:spTgt spid="20377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3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3778">
                                            <p:txEl>
                                              <p:pRg st="5" end="5"/>
                                            </p:txEl>
                                          </p:spTgt>
                                        </p:tgtEl>
                                        <p:attrNameLst>
                                          <p:attrName>style.visibility</p:attrName>
                                        </p:attrNameLst>
                                      </p:cBhvr>
                                      <p:to>
                                        <p:strVal val="visible"/>
                                      </p:to>
                                    </p:set>
                                    <p:anim calcmode="lin" valueType="num">
                                      <p:cBhvr additive="base">
                                        <p:cTn id="57" dur="500" fill="hold"/>
                                        <p:tgtEl>
                                          <p:spTgt spid="20377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3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2" grpId="0" animBg="1"/>
      <p:bldP spid="203803" grpId="0" animBg="1"/>
      <p:bldP spid="203804" grpId="0" animBg="1"/>
      <p:bldP spid="2038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i="1">
              <a:latin typeface="Courier New" pitchFamily="49" charset="0"/>
              <a:sym typeface="Symbol" pitchFamily="18" charset="2"/>
            </a:endParaRPr>
          </a:p>
          <a:p>
            <a:pPr eaLnBrk="1" hangingPunct="1">
              <a:spcBef>
                <a:spcPct val="0"/>
              </a:spcBef>
              <a:buFontTx/>
              <a:buNone/>
            </a:pPr>
            <a:r>
              <a:rPr lang="en-US" altLang="en-US" sz="2400">
                <a:sym typeface="Symbol" pitchFamily="18" charset="2"/>
              </a:rPr>
              <a:t></a:t>
            </a:r>
            <a:r>
              <a:rPr lang="en-US" altLang="en-US" sz="2400"/>
              <a:t>We can label each position with an </a:t>
            </a:r>
            <a:r>
              <a:rPr lang="en-US" altLang="en-US" sz="2400" i="1"/>
              <a:t>x</a:t>
            </a:r>
            <a:r>
              <a:rPr lang="en-US" altLang="en-US" sz="2400"/>
              <a:t> and the time interval between each </a:t>
            </a:r>
            <a:r>
              <a:rPr lang="en-US" altLang="en-US" sz="2400" i="1"/>
              <a:t>x</a:t>
            </a:r>
            <a:r>
              <a:rPr lang="en-US" altLang="en-US" sz="2400"/>
              <a:t> with a ∆</a:t>
            </a:r>
            <a:r>
              <a:rPr lang="en-US" altLang="en-US" sz="2400" i="1"/>
              <a:t>t</a:t>
            </a:r>
            <a:r>
              <a:rPr lang="en-US" altLang="en-US" sz="2400"/>
              <a:t>.</a:t>
            </a:r>
          </a:p>
          <a:p>
            <a:pPr eaLnBrk="1" hangingPunct="1">
              <a:buFontTx/>
              <a:buNone/>
            </a:pPr>
            <a:r>
              <a:rPr lang="en-US" altLang="en-US" sz="2400">
                <a:sym typeface="Symbol" pitchFamily="18" charset="2"/>
              </a:rPr>
              <a:t>Then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 (</a:t>
            </a:r>
            <a:r>
              <a:rPr lang="en-US" altLang="en-US" sz="2400" i="1">
                <a:sym typeface="Symbol" pitchFamily="18" charset="2"/>
              </a:rPr>
              <a:t>x</a:t>
            </a:r>
            <a:r>
              <a:rPr lang="en-US" altLang="en-US" sz="2400" baseline="-25000">
                <a:sym typeface="Symbol" pitchFamily="18" charset="2"/>
              </a:rPr>
              <a:t>2 </a:t>
            </a:r>
            <a:r>
              <a:rPr lang="en-US" altLang="en-US" sz="2400">
                <a:sym typeface="Symbol" pitchFamily="18" charset="2"/>
              </a:rPr>
              <a:t>- </a:t>
            </a:r>
            <a:r>
              <a:rPr lang="en-US" altLang="en-US" sz="2400" i="1">
                <a:sym typeface="Symbol" pitchFamily="18" charset="2"/>
              </a:rPr>
              <a:t>x</a:t>
            </a:r>
            <a:r>
              <a:rPr lang="en-US" altLang="en-US" sz="2400" baseline="-25000">
                <a:sym typeface="Symbol" pitchFamily="18" charset="2"/>
              </a:rPr>
              <a:t>1</a:t>
            </a:r>
            <a:r>
              <a:rPr lang="en-US" altLang="en-US" sz="2400">
                <a:sym typeface="Symbol" pitchFamily="18" charset="2"/>
              </a:rPr>
              <a:t>)/</a:t>
            </a:r>
            <a:r>
              <a:rPr lang="en-US" altLang="en-US" sz="2400"/>
              <a:t>∆</a:t>
            </a:r>
            <a:r>
              <a:rPr lang="en-US" altLang="en-US" sz="2400" i="1"/>
              <a:t>t,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a:t>
            </a:r>
            <a:r>
              <a:rPr lang="en-US" altLang="en-US" sz="2400" i="1">
                <a:sym typeface="Symbol" pitchFamily="18" charset="2"/>
              </a:rPr>
              <a:t>x</a:t>
            </a:r>
            <a:r>
              <a:rPr lang="en-US" altLang="en-US" sz="2400" baseline="-25000">
                <a:sym typeface="Symbol" pitchFamily="18" charset="2"/>
              </a:rPr>
              <a:t>3 </a:t>
            </a:r>
            <a:r>
              <a:rPr lang="en-US" altLang="en-US" sz="2400">
                <a:sym typeface="Symbol" pitchFamily="18" charset="2"/>
              </a:rPr>
              <a:t>- </a:t>
            </a:r>
            <a:r>
              <a:rPr lang="en-US" altLang="en-US" sz="2400" i="1">
                <a:sym typeface="Symbol" pitchFamily="18" charset="2"/>
              </a:rPr>
              <a:t>x</a:t>
            </a:r>
            <a:r>
              <a:rPr lang="en-US" altLang="en-US" sz="2400" baseline="-25000">
                <a:sym typeface="Symbol" pitchFamily="18" charset="2"/>
              </a:rPr>
              <a:t>2</a:t>
            </a:r>
            <a:r>
              <a:rPr lang="en-US" altLang="en-US" sz="2400">
                <a:sym typeface="Symbol" pitchFamily="18" charset="2"/>
              </a:rPr>
              <a:t>)/</a:t>
            </a:r>
            <a:r>
              <a:rPr lang="en-US" altLang="en-US" sz="2400"/>
              <a:t>∆</a:t>
            </a:r>
            <a:r>
              <a:rPr lang="en-US" altLang="en-US" sz="2400" i="1"/>
              <a:t>t</a:t>
            </a:r>
            <a:r>
              <a:rPr lang="en-US" altLang="en-US" sz="2400"/>
              <a:t>,</a:t>
            </a:r>
            <a:r>
              <a:rPr lang="en-US" altLang="en-US" sz="2400" i="1"/>
              <a:t> </a:t>
            </a:r>
            <a:r>
              <a:rPr lang="en-US" altLang="en-US" sz="2400"/>
              <a:t>and finally          </a:t>
            </a:r>
            <a:r>
              <a:rPr lang="en-US" altLang="en-US" sz="2400" i="1">
                <a:sym typeface="Symbol" pitchFamily="18" charset="2"/>
              </a:rPr>
              <a:t>v</a:t>
            </a:r>
            <a:r>
              <a:rPr lang="en-US" altLang="en-US" sz="2400" baseline="-25000">
                <a:sym typeface="Symbol" pitchFamily="18" charset="2"/>
              </a:rPr>
              <a:t>C</a:t>
            </a:r>
            <a:r>
              <a:rPr lang="en-US" altLang="en-US" sz="2400">
                <a:sym typeface="Symbol" pitchFamily="18" charset="2"/>
              </a:rPr>
              <a:t> = (</a:t>
            </a:r>
            <a:r>
              <a:rPr lang="en-US" altLang="en-US" sz="2400" i="1">
                <a:sym typeface="Symbol" pitchFamily="18" charset="2"/>
              </a:rPr>
              <a:t>x</a:t>
            </a:r>
            <a:r>
              <a:rPr lang="en-US" altLang="en-US" sz="2400" baseline="-25000">
                <a:sym typeface="Symbol" pitchFamily="18" charset="2"/>
              </a:rPr>
              <a:t>4 </a:t>
            </a:r>
            <a:r>
              <a:rPr lang="en-US" altLang="en-US" sz="2400">
                <a:sym typeface="Symbol" pitchFamily="18" charset="2"/>
              </a:rPr>
              <a:t>- </a:t>
            </a:r>
            <a:r>
              <a:rPr lang="en-US" altLang="en-US" sz="2400" i="1">
                <a:sym typeface="Symbol" pitchFamily="18" charset="2"/>
              </a:rPr>
              <a:t>x</a:t>
            </a:r>
            <a:r>
              <a:rPr lang="en-US" altLang="en-US" sz="2400" baseline="-25000">
                <a:sym typeface="Symbol" pitchFamily="18" charset="2"/>
              </a:rPr>
              <a:t>3</a:t>
            </a:r>
            <a:r>
              <a:rPr lang="en-US" altLang="en-US" sz="2400">
                <a:sym typeface="Symbol" pitchFamily="18" charset="2"/>
              </a:rPr>
              <a:t>)/</a:t>
            </a:r>
            <a:r>
              <a:rPr lang="en-US" altLang="en-US" sz="2400"/>
              <a:t>∆</a:t>
            </a:r>
            <a:r>
              <a:rPr lang="en-US" altLang="en-US" sz="2400" i="1"/>
              <a:t>t</a:t>
            </a:r>
            <a:r>
              <a:rPr lang="en-US" altLang="en-US" sz="2400"/>
              <a:t>.</a:t>
            </a:r>
          </a:p>
          <a:p>
            <a:pPr eaLnBrk="1" hangingPunct="1">
              <a:buFontTx/>
              <a:buNone/>
            </a:pPr>
            <a:r>
              <a:rPr lang="en-US" altLang="en-US" sz="2400">
                <a:sym typeface="Symbol" pitchFamily="18" charset="2"/>
              </a:rPr>
              <a:t>Focus on the interval from </a:t>
            </a:r>
            <a:r>
              <a:rPr lang="en-US" altLang="en-US" sz="2400" i="1">
                <a:sym typeface="Symbol" pitchFamily="18" charset="2"/>
              </a:rPr>
              <a:t>x</a:t>
            </a:r>
            <a:r>
              <a:rPr lang="en-US" altLang="en-US" sz="2400" baseline="-25000">
                <a:sym typeface="Symbol" pitchFamily="18" charset="2"/>
              </a:rPr>
              <a:t>2</a:t>
            </a:r>
            <a:r>
              <a:rPr lang="en-US" altLang="en-US" sz="2400" baseline="30000">
                <a:sym typeface="Symbol" pitchFamily="18" charset="2"/>
              </a:rPr>
              <a:t> </a:t>
            </a:r>
            <a:r>
              <a:rPr lang="en-US" altLang="en-US" sz="2400">
                <a:sym typeface="Symbol" pitchFamily="18" charset="2"/>
              </a:rPr>
              <a:t>to </a:t>
            </a:r>
            <a:r>
              <a:rPr lang="en-US" altLang="en-US" sz="2400" i="1">
                <a:sym typeface="Symbol" pitchFamily="18" charset="2"/>
              </a:rPr>
              <a:t>x</a:t>
            </a:r>
            <a:r>
              <a:rPr lang="en-US" altLang="en-US" sz="2400" baseline="-25000">
                <a:sym typeface="Symbol" pitchFamily="18" charset="2"/>
              </a:rPr>
              <a:t>3</a:t>
            </a:r>
            <a:r>
              <a:rPr lang="en-US" altLang="en-US" sz="2400">
                <a:sym typeface="Symbol" pitchFamily="18" charset="2"/>
              </a:rPr>
              <a:t>.</a:t>
            </a:r>
          </a:p>
          <a:p>
            <a:pPr eaLnBrk="1" hangingPunct="1">
              <a:buFontTx/>
              <a:buNone/>
            </a:pPr>
            <a:r>
              <a:rPr lang="en-US" altLang="en-US" sz="2400">
                <a:sym typeface="Symbol" pitchFamily="18" charset="2"/>
              </a:rPr>
              <a:t>Note that the speed changed from </a:t>
            </a:r>
            <a:r>
              <a:rPr lang="en-US" altLang="en-US" sz="2400" i="1">
                <a:sym typeface="Symbol" pitchFamily="18" charset="2"/>
              </a:rPr>
              <a:t>x</a:t>
            </a:r>
            <a:r>
              <a:rPr lang="en-US" altLang="en-US" sz="2400" baseline="-25000">
                <a:sym typeface="Symbol" pitchFamily="18" charset="2"/>
              </a:rPr>
              <a:t>2</a:t>
            </a:r>
            <a:r>
              <a:rPr lang="en-US" altLang="en-US" sz="2400">
                <a:sym typeface="Symbol" pitchFamily="18" charset="2"/>
              </a:rPr>
              <a:t> to </a:t>
            </a:r>
            <a:r>
              <a:rPr lang="en-US" altLang="en-US" sz="2400" i="1">
                <a:sym typeface="Symbol" pitchFamily="18" charset="2"/>
              </a:rPr>
              <a:t>x</a:t>
            </a:r>
            <a:r>
              <a:rPr lang="en-US" altLang="en-US" sz="2400" baseline="-25000">
                <a:sym typeface="Symbol" pitchFamily="18" charset="2"/>
              </a:rPr>
              <a:t>3</a:t>
            </a:r>
            <a:r>
              <a:rPr lang="en-US" altLang="en-US" sz="2400">
                <a:sym typeface="Symbol" pitchFamily="18" charset="2"/>
              </a:rPr>
              <a:t>, and so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is NOT really the speed for that whole interval.</a:t>
            </a:r>
          </a:p>
          <a:p>
            <a:pPr eaLnBrk="1" hangingPunct="1">
              <a:buFontTx/>
              <a:buNone/>
            </a:pPr>
            <a:r>
              <a:rPr lang="en-US" altLang="en-US" sz="2400">
                <a:sym typeface="Symbol" pitchFamily="18" charset="2"/>
              </a:rPr>
              <a:t>We say the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is an </a:t>
            </a:r>
            <a:r>
              <a:rPr lang="en-US" altLang="en-US" sz="2400" b="1">
                <a:sym typeface="Symbol" pitchFamily="18" charset="2"/>
              </a:rPr>
              <a:t>average speed</a:t>
            </a:r>
            <a:r>
              <a:rPr lang="en-US" altLang="en-US" sz="2400">
                <a:sym typeface="Symbol" pitchFamily="18" charset="2"/>
              </a:rPr>
              <a:t> (as are </a:t>
            </a:r>
            <a:r>
              <a:rPr lang="en-US" altLang="en-US" sz="2400" i="1">
                <a:sym typeface="Symbol" pitchFamily="18" charset="2"/>
              </a:rPr>
              <a:t>v</a:t>
            </a:r>
            <a:r>
              <a:rPr lang="en-US" altLang="en-US" sz="2400" baseline="-25000">
                <a:sym typeface="Symbol" pitchFamily="18" charset="2"/>
              </a:rPr>
              <a:t>A</a:t>
            </a:r>
            <a:r>
              <a:rPr lang="en-US" altLang="en-US" sz="2400" i="1" baseline="-25000">
                <a:sym typeface="Symbol" pitchFamily="18" charset="2"/>
              </a:rPr>
              <a:t> </a:t>
            </a:r>
            <a:r>
              <a:rPr lang="en-US" altLang="en-US" sz="2400">
                <a:sym typeface="Symbol" pitchFamily="18" charset="2"/>
              </a:rPr>
              <a:t>and </a:t>
            </a:r>
            <a:r>
              <a:rPr lang="en-US" altLang="en-US" sz="2400" i="1">
                <a:sym typeface="Symbol" pitchFamily="18" charset="2"/>
              </a:rPr>
              <a:t>v</a:t>
            </a:r>
            <a:r>
              <a:rPr lang="en-US" altLang="en-US" sz="2400" baseline="-25000">
                <a:sym typeface="Symbol" pitchFamily="18" charset="2"/>
              </a:rPr>
              <a:t>C</a:t>
            </a:r>
            <a:r>
              <a:rPr lang="en-US" altLang="en-US" sz="2400">
                <a:sym typeface="Symbol" pitchFamily="18" charset="2"/>
              </a:rPr>
              <a:t>).</a:t>
            </a:r>
            <a:endParaRPr lang="en-US" altLang="en-US" sz="2400" i="1">
              <a:sym typeface="Symbol" pitchFamily="18" charset="2"/>
            </a:endParaRPr>
          </a:p>
        </p:txBody>
      </p:sp>
      <p:sp>
        <p:nvSpPr>
          <p:cNvPr id="20483"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484"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0485"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1"/>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12"/>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13"/>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0" name="Picture 15"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40" name="Text Box 16"/>
          <p:cNvSpPr txBox="1">
            <a:spLocks noChangeArrowheads="1"/>
          </p:cNvSpPr>
          <p:nvPr/>
        </p:nvSpPr>
        <p:spPr bwMode="auto">
          <a:xfrm>
            <a:off x="300990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1</a:t>
            </a:r>
            <a:endParaRPr lang="en-US" altLang="en-US" b="1">
              <a:latin typeface="Arial" charset="0"/>
            </a:endParaRPr>
          </a:p>
        </p:txBody>
      </p:sp>
      <p:sp>
        <p:nvSpPr>
          <p:cNvPr id="205841" name="Text Box 17"/>
          <p:cNvSpPr txBox="1">
            <a:spLocks noChangeArrowheads="1"/>
          </p:cNvSpPr>
          <p:nvPr/>
        </p:nvSpPr>
        <p:spPr bwMode="auto">
          <a:xfrm>
            <a:off x="348615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2</a:t>
            </a:r>
            <a:endParaRPr lang="en-US" altLang="en-US" b="1">
              <a:latin typeface="Arial" charset="0"/>
            </a:endParaRPr>
          </a:p>
        </p:txBody>
      </p:sp>
      <p:sp>
        <p:nvSpPr>
          <p:cNvPr id="205842" name="Text Box 18"/>
          <p:cNvSpPr txBox="1">
            <a:spLocks noChangeArrowheads="1"/>
          </p:cNvSpPr>
          <p:nvPr/>
        </p:nvSpPr>
        <p:spPr bwMode="auto">
          <a:xfrm>
            <a:off x="4627563"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3</a:t>
            </a:r>
            <a:endParaRPr lang="en-US" altLang="en-US" b="1">
              <a:latin typeface="Arial" charset="0"/>
            </a:endParaRPr>
          </a:p>
        </p:txBody>
      </p:sp>
      <p:sp>
        <p:nvSpPr>
          <p:cNvPr id="205843" name="Text Box 19"/>
          <p:cNvSpPr txBox="1">
            <a:spLocks noChangeArrowheads="1"/>
          </p:cNvSpPr>
          <p:nvPr/>
        </p:nvSpPr>
        <p:spPr bwMode="auto">
          <a:xfrm>
            <a:off x="6345238"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4</a:t>
            </a:r>
            <a:endParaRPr lang="en-US" altLang="en-US" b="1">
              <a:latin typeface="Arial" charset="0"/>
            </a:endParaRPr>
          </a:p>
        </p:txBody>
      </p:sp>
      <p:grpSp>
        <p:nvGrpSpPr>
          <p:cNvPr id="205852" name="Group 28"/>
          <p:cNvGrpSpPr>
            <a:grpSpLocks/>
          </p:cNvGrpSpPr>
          <p:nvPr/>
        </p:nvGrpSpPr>
        <p:grpSpPr bwMode="auto">
          <a:xfrm>
            <a:off x="3536950" y="5819775"/>
            <a:ext cx="503238" cy="403225"/>
            <a:chOff x="2228" y="3666"/>
            <a:chExt cx="317" cy="254"/>
          </a:xfrm>
        </p:grpSpPr>
        <p:sp>
          <p:nvSpPr>
            <p:cNvPr id="20506" name="Text Box 20"/>
            <p:cNvSpPr txBox="1">
              <a:spLocks noChangeArrowheads="1"/>
            </p:cNvSpPr>
            <p:nvPr/>
          </p:nvSpPr>
          <p:spPr bwMode="auto">
            <a:xfrm>
              <a:off x="2262" y="3666"/>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sp>
          <p:nvSpPr>
            <p:cNvPr id="20507" name="Line 21"/>
            <p:cNvSpPr>
              <a:spLocks noChangeShapeType="1"/>
            </p:cNvSpPr>
            <p:nvPr/>
          </p:nvSpPr>
          <p:spPr bwMode="auto">
            <a:xfrm>
              <a:off x="2228" y="3920"/>
              <a:ext cx="31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851" name="Group 27"/>
          <p:cNvGrpSpPr>
            <a:grpSpLocks/>
          </p:cNvGrpSpPr>
          <p:nvPr/>
        </p:nvGrpSpPr>
        <p:grpSpPr bwMode="auto">
          <a:xfrm>
            <a:off x="4079875" y="5811838"/>
            <a:ext cx="1100138" cy="404812"/>
            <a:chOff x="2570" y="3661"/>
            <a:chExt cx="693" cy="255"/>
          </a:xfrm>
        </p:grpSpPr>
        <p:sp>
          <p:nvSpPr>
            <p:cNvPr id="20504" name="Line 22"/>
            <p:cNvSpPr>
              <a:spLocks noChangeShapeType="1"/>
            </p:cNvSpPr>
            <p:nvPr/>
          </p:nvSpPr>
          <p:spPr bwMode="auto">
            <a:xfrm>
              <a:off x="2570" y="3916"/>
              <a:ext cx="693"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Text Box 24"/>
            <p:cNvSpPr txBox="1">
              <a:spLocks noChangeArrowheads="1"/>
            </p:cNvSpPr>
            <p:nvPr/>
          </p:nvSpPr>
          <p:spPr bwMode="auto">
            <a:xfrm>
              <a:off x="2770" y="3661"/>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grpSp>
        <p:nvGrpSpPr>
          <p:cNvPr id="205850" name="Group 26"/>
          <p:cNvGrpSpPr>
            <a:grpSpLocks/>
          </p:cNvGrpSpPr>
          <p:nvPr/>
        </p:nvGrpSpPr>
        <p:grpSpPr bwMode="auto">
          <a:xfrm>
            <a:off x="5202238" y="5816600"/>
            <a:ext cx="1631950" cy="396875"/>
            <a:chOff x="3277" y="3664"/>
            <a:chExt cx="1028" cy="250"/>
          </a:xfrm>
        </p:grpSpPr>
        <p:sp>
          <p:nvSpPr>
            <p:cNvPr id="20502" name="Line 23"/>
            <p:cNvSpPr>
              <a:spLocks noChangeShapeType="1"/>
            </p:cNvSpPr>
            <p:nvPr/>
          </p:nvSpPr>
          <p:spPr bwMode="auto">
            <a:xfrm>
              <a:off x="3277" y="3912"/>
              <a:ext cx="102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Text Box 25"/>
            <p:cNvSpPr txBox="1">
              <a:spLocks noChangeArrowheads="1"/>
            </p:cNvSpPr>
            <p:nvPr/>
          </p:nvSpPr>
          <p:spPr bwMode="auto">
            <a:xfrm>
              <a:off x="3641" y="3664"/>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sp>
        <p:nvSpPr>
          <p:cNvPr id="205853" name="Text Box 29"/>
          <p:cNvSpPr txBox="1">
            <a:spLocks noChangeArrowheads="1"/>
          </p:cNvSpPr>
          <p:nvPr/>
        </p:nvSpPr>
        <p:spPr bwMode="auto">
          <a:xfrm>
            <a:off x="3789363"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A</a:t>
            </a:r>
            <a:endParaRPr lang="en-US" altLang="en-US" b="1">
              <a:latin typeface="Arial" charset="0"/>
            </a:endParaRPr>
          </a:p>
        </p:txBody>
      </p:sp>
      <p:sp>
        <p:nvSpPr>
          <p:cNvPr id="205854" name="Text Box 30"/>
          <p:cNvSpPr txBox="1">
            <a:spLocks noChangeArrowheads="1"/>
          </p:cNvSpPr>
          <p:nvPr/>
        </p:nvSpPr>
        <p:spPr bwMode="auto">
          <a:xfrm>
            <a:off x="4627563" y="5383213"/>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B</a:t>
            </a:r>
            <a:endParaRPr lang="en-US" altLang="en-US" b="1">
              <a:latin typeface="Arial" charset="0"/>
            </a:endParaRPr>
          </a:p>
        </p:txBody>
      </p:sp>
      <p:sp>
        <p:nvSpPr>
          <p:cNvPr id="205855" name="Text Box 31"/>
          <p:cNvSpPr txBox="1">
            <a:spLocks noChangeArrowheads="1"/>
          </p:cNvSpPr>
          <p:nvPr/>
        </p:nvSpPr>
        <p:spPr bwMode="auto">
          <a:xfrm>
            <a:off x="5862638"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C</a:t>
            </a:r>
            <a:endParaRPr lang="en-US" altLang="en-US" b="1">
              <a:latin typeface="Arial" charset="0"/>
            </a:endParaRPr>
          </a:p>
        </p:txBody>
      </p:sp>
      <p:pic>
        <p:nvPicPr>
          <p:cNvPr id="20509" name="Picture 2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5856" name="AutoShape 32"/>
          <p:cNvSpPr>
            <a:spLocks noChangeArrowheads="1"/>
          </p:cNvSpPr>
          <p:nvPr/>
        </p:nvSpPr>
        <p:spPr bwMode="auto">
          <a:xfrm>
            <a:off x="3798888" y="5522913"/>
            <a:ext cx="1646237" cy="1335087"/>
          </a:xfrm>
          <a:prstGeom prst="parallelogram">
            <a:avLst>
              <a:gd name="adj" fmla="val 40046"/>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1" end="1"/>
                                            </p:txEl>
                                          </p:spTgt>
                                        </p:tgtEl>
                                        <p:attrNameLst>
                                          <p:attrName>style.visibility</p:attrName>
                                        </p:attrNameLst>
                                      </p:cBhvr>
                                      <p:to>
                                        <p:strVal val="visible"/>
                                      </p:to>
                                    </p:set>
                                    <p:anim calcmode="lin" valueType="num">
                                      <p:cBhvr additive="base">
                                        <p:cTn id="7"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5840"/>
                                        </p:tgtEl>
                                        <p:attrNameLst>
                                          <p:attrName>style.visibility</p:attrName>
                                        </p:attrNameLst>
                                      </p:cBhvr>
                                      <p:to>
                                        <p:strVal val="visible"/>
                                      </p:to>
                                    </p:set>
                                    <p:anim calcmode="lin" valueType="num">
                                      <p:cBhvr>
                                        <p:cTn id="13" dur="500" fill="hold"/>
                                        <p:tgtEl>
                                          <p:spTgt spid="205840"/>
                                        </p:tgtEl>
                                        <p:attrNameLst>
                                          <p:attrName>ppt_w</p:attrName>
                                        </p:attrNameLst>
                                      </p:cBhvr>
                                      <p:tavLst>
                                        <p:tav tm="0">
                                          <p:val>
                                            <p:fltVal val="0"/>
                                          </p:val>
                                        </p:tav>
                                        <p:tav tm="100000">
                                          <p:val>
                                            <p:strVal val="#ppt_w"/>
                                          </p:val>
                                        </p:tav>
                                      </p:tavLst>
                                    </p:anim>
                                    <p:anim calcmode="lin" valueType="num">
                                      <p:cBhvr>
                                        <p:cTn id="14" dur="500" fill="hold"/>
                                        <p:tgtEl>
                                          <p:spTgt spid="205840"/>
                                        </p:tgtEl>
                                        <p:attrNameLst>
                                          <p:attrName>ppt_h</p:attrName>
                                        </p:attrNameLst>
                                      </p:cBhvr>
                                      <p:tavLst>
                                        <p:tav tm="0">
                                          <p:val>
                                            <p:fltVal val="0"/>
                                          </p:val>
                                        </p:tav>
                                        <p:tav tm="100000">
                                          <p:val>
                                            <p:strVal val="#ppt_h"/>
                                          </p:val>
                                        </p:tav>
                                      </p:tavLst>
                                    </p:anim>
                                    <p:animEffect transition="in" filter="fade">
                                      <p:cBhvr>
                                        <p:cTn id="15" dur="500"/>
                                        <p:tgtEl>
                                          <p:spTgt spid="205840"/>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6" fill="hold" nodeType="afterGroup">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205841"/>
                                        </p:tgtEl>
                                        <p:attrNameLst>
                                          <p:attrName>style.visibility</p:attrName>
                                        </p:attrNameLst>
                                      </p:cBhvr>
                                      <p:to>
                                        <p:strVal val="visible"/>
                                      </p:to>
                                    </p:set>
                                    <p:anim calcmode="lin" valueType="num">
                                      <p:cBhvr>
                                        <p:cTn id="19" dur="500" fill="hold"/>
                                        <p:tgtEl>
                                          <p:spTgt spid="205841"/>
                                        </p:tgtEl>
                                        <p:attrNameLst>
                                          <p:attrName>ppt_w</p:attrName>
                                        </p:attrNameLst>
                                      </p:cBhvr>
                                      <p:tavLst>
                                        <p:tav tm="0">
                                          <p:val>
                                            <p:fltVal val="0"/>
                                          </p:val>
                                        </p:tav>
                                        <p:tav tm="100000">
                                          <p:val>
                                            <p:strVal val="#ppt_w"/>
                                          </p:val>
                                        </p:tav>
                                      </p:tavLst>
                                    </p:anim>
                                    <p:anim calcmode="lin" valueType="num">
                                      <p:cBhvr>
                                        <p:cTn id="20" dur="500" fill="hold"/>
                                        <p:tgtEl>
                                          <p:spTgt spid="205841"/>
                                        </p:tgtEl>
                                        <p:attrNameLst>
                                          <p:attrName>ppt_h</p:attrName>
                                        </p:attrNameLst>
                                      </p:cBhvr>
                                      <p:tavLst>
                                        <p:tav tm="0">
                                          <p:val>
                                            <p:fltVal val="0"/>
                                          </p:val>
                                        </p:tav>
                                        <p:tav tm="100000">
                                          <p:val>
                                            <p:strVal val="#ppt_h"/>
                                          </p:val>
                                        </p:tav>
                                      </p:tavLst>
                                    </p:anim>
                                    <p:animEffect transition="in" filter="fade">
                                      <p:cBhvr>
                                        <p:cTn id="21" dur="500"/>
                                        <p:tgtEl>
                                          <p:spTgt spid="205841"/>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2" fill="hold" nodeType="afterGroup">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205842"/>
                                        </p:tgtEl>
                                        <p:attrNameLst>
                                          <p:attrName>style.visibility</p:attrName>
                                        </p:attrNameLst>
                                      </p:cBhvr>
                                      <p:to>
                                        <p:strVal val="visible"/>
                                      </p:to>
                                    </p:set>
                                    <p:anim calcmode="lin" valueType="num">
                                      <p:cBhvr>
                                        <p:cTn id="25" dur="500" fill="hold"/>
                                        <p:tgtEl>
                                          <p:spTgt spid="205842"/>
                                        </p:tgtEl>
                                        <p:attrNameLst>
                                          <p:attrName>ppt_w</p:attrName>
                                        </p:attrNameLst>
                                      </p:cBhvr>
                                      <p:tavLst>
                                        <p:tav tm="0">
                                          <p:val>
                                            <p:fltVal val="0"/>
                                          </p:val>
                                        </p:tav>
                                        <p:tav tm="100000">
                                          <p:val>
                                            <p:strVal val="#ppt_w"/>
                                          </p:val>
                                        </p:tav>
                                      </p:tavLst>
                                    </p:anim>
                                    <p:anim calcmode="lin" valueType="num">
                                      <p:cBhvr>
                                        <p:cTn id="26" dur="500" fill="hold"/>
                                        <p:tgtEl>
                                          <p:spTgt spid="205842"/>
                                        </p:tgtEl>
                                        <p:attrNameLst>
                                          <p:attrName>ppt_h</p:attrName>
                                        </p:attrNameLst>
                                      </p:cBhvr>
                                      <p:tavLst>
                                        <p:tav tm="0">
                                          <p:val>
                                            <p:fltVal val="0"/>
                                          </p:val>
                                        </p:tav>
                                        <p:tav tm="100000">
                                          <p:val>
                                            <p:strVal val="#ppt_h"/>
                                          </p:val>
                                        </p:tav>
                                      </p:tavLst>
                                    </p:anim>
                                    <p:animEffect transition="in" filter="fade">
                                      <p:cBhvr>
                                        <p:cTn id="27" dur="500"/>
                                        <p:tgtEl>
                                          <p:spTgt spid="20584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8" fill="hold" nodeType="afterGroup">
                            <p:stCondLst>
                              <p:cond delay="1500"/>
                            </p:stCondLst>
                            <p:childTnLst>
                              <p:par>
                                <p:cTn id="29" presetID="53" presetClass="entr" presetSubtype="0" fill="hold" grpId="0" nodeType="afterEffect">
                                  <p:stCondLst>
                                    <p:cond delay="0"/>
                                  </p:stCondLst>
                                  <p:childTnLst>
                                    <p:set>
                                      <p:cBhvr>
                                        <p:cTn id="30" dur="1" fill="hold">
                                          <p:stCondLst>
                                            <p:cond delay="0"/>
                                          </p:stCondLst>
                                        </p:cTn>
                                        <p:tgtEl>
                                          <p:spTgt spid="205843"/>
                                        </p:tgtEl>
                                        <p:attrNameLst>
                                          <p:attrName>style.visibility</p:attrName>
                                        </p:attrNameLst>
                                      </p:cBhvr>
                                      <p:to>
                                        <p:strVal val="visible"/>
                                      </p:to>
                                    </p:set>
                                    <p:anim calcmode="lin" valueType="num">
                                      <p:cBhvr>
                                        <p:cTn id="31" dur="500" fill="hold"/>
                                        <p:tgtEl>
                                          <p:spTgt spid="205843"/>
                                        </p:tgtEl>
                                        <p:attrNameLst>
                                          <p:attrName>ppt_w</p:attrName>
                                        </p:attrNameLst>
                                      </p:cBhvr>
                                      <p:tavLst>
                                        <p:tav tm="0">
                                          <p:val>
                                            <p:fltVal val="0"/>
                                          </p:val>
                                        </p:tav>
                                        <p:tav tm="100000">
                                          <p:val>
                                            <p:strVal val="#ppt_w"/>
                                          </p:val>
                                        </p:tav>
                                      </p:tavLst>
                                    </p:anim>
                                    <p:anim calcmode="lin" valueType="num">
                                      <p:cBhvr>
                                        <p:cTn id="32" dur="500" fill="hold"/>
                                        <p:tgtEl>
                                          <p:spTgt spid="205843"/>
                                        </p:tgtEl>
                                        <p:attrNameLst>
                                          <p:attrName>ppt_h</p:attrName>
                                        </p:attrNameLst>
                                      </p:cBhvr>
                                      <p:tavLst>
                                        <p:tav tm="0">
                                          <p:val>
                                            <p:fltVal val="0"/>
                                          </p:val>
                                        </p:tav>
                                        <p:tav tm="100000">
                                          <p:val>
                                            <p:strVal val="#ppt_h"/>
                                          </p:val>
                                        </p:tav>
                                      </p:tavLst>
                                    </p:anim>
                                    <p:animEffect transition="in" filter="fade">
                                      <p:cBhvr>
                                        <p:cTn id="33" dur="500"/>
                                        <p:tgtEl>
                                          <p:spTgt spid="205843"/>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205852"/>
                                        </p:tgtEl>
                                        <p:attrNameLst>
                                          <p:attrName>style.visibility</p:attrName>
                                        </p:attrNameLst>
                                      </p:cBhvr>
                                      <p:to>
                                        <p:strVal val="visible"/>
                                      </p:to>
                                    </p:set>
                                    <p:anim calcmode="lin" valueType="num">
                                      <p:cBhvr>
                                        <p:cTn id="38" dur="500" fill="hold"/>
                                        <p:tgtEl>
                                          <p:spTgt spid="205852"/>
                                        </p:tgtEl>
                                        <p:attrNameLst>
                                          <p:attrName>ppt_w</p:attrName>
                                        </p:attrNameLst>
                                      </p:cBhvr>
                                      <p:tavLst>
                                        <p:tav tm="0">
                                          <p:val>
                                            <p:fltVal val="0"/>
                                          </p:val>
                                        </p:tav>
                                        <p:tav tm="100000">
                                          <p:val>
                                            <p:strVal val="#ppt_w"/>
                                          </p:val>
                                        </p:tav>
                                      </p:tavLst>
                                    </p:anim>
                                    <p:anim calcmode="lin" valueType="num">
                                      <p:cBhvr>
                                        <p:cTn id="39" dur="500" fill="hold"/>
                                        <p:tgtEl>
                                          <p:spTgt spid="205852"/>
                                        </p:tgtEl>
                                        <p:attrNameLst>
                                          <p:attrName>ppt_h</p:attrName>
                                        </p:attrNameLst>
                                      </p:cBhvr>
                                      <p:tavLst>
                                        <p:tav tm="0">
                                          <p:val>
                                            <p:fltVal val="0"/>
                                          </p:val>
                                        </p:tav>
                                        <p:tav tm="100000">
                                          <p:val>
                                            <p:strVal val="#ppt_h"/>
                                          </p:val>
                                        </p:tav>
                                      </p:tavLst>
                                    </p:anim>
                                    <p:animEffect transition="in" filter="fade">
                                      <p:cBhvr>
                                        <p:cTn id="40" dur="500"/>
                                        <p:tgtEl>
                                          <p:spTgt spid="20585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53" presetClass="entr" presetSubtype="0" fill="hold" nodeType="afterEffect">
                                  <p:stCondLst>
                                    <p:cond delay="0"/>
                                  </p:stCondLst>
                                  <p:childTnLst>
                                    <p:set>
                                      <p:cBhvr>
                                        <p:cTn id="43" dur="1" fill="hold">
                                          <p:stCondLst>
                                            <p:cond delay="0"/>
                                          </p:stCondLst>
                                        </p:cTn>
                                        <p:tgtEl>
                                          <p:spTgt spid="205851"/>
                                        </p:tgtEl>
                                        <p:attrNameLst>
                                          <p:attrName>style.visibility</p:attrName>
                                        </p:attrNameLst>
                                      </p:cBhvr>
                                      <p:to>
                                        <p:strVal val="visible"/>
                                      </p:to>
                                    </p:set>
                                    <p:anim calcmode="lin" valueType="num">
                                      <p:cBhvr>
                                        <p:cTn id="44" dur="500" fill="hold"/>
                                        <p:tgtEl>
                                          <p:spTgt spid="205851"/>
                                        </p:tgtEl>
                                        <p:attrNameLst>
                                          <p:attrName>ppt_w</p:attrName>
                                        </p:attrNameLst>
                                      </p:cBhvr>
                                      <p:tavLst>
                                        <p:tav tm="0">
                                          <p:val>
                                            <p:fltVal val="0"/>
                                          </p:val>
                                        </p:tav>
                                        <p:tav tm="100000">
                                          <p:val>
                                            <p:strVal val="#ppt_w"/>
                                          </p:val>
                                        </p:tav>
                                      </p:tavLst>
                                    </p:anim>
                                    <p:anim calcmode="lin" valueType="num">
                                      <p:cBhvr>
                                        <p:cTn id="45" dur="500" fill="hold"/>
                                        <p:tgtEl>
                                          <p:spTgt spid="205851"/>
                                        </p:tgtEl>
                                        <p:attrNameLst>
                                          <p:attrName>ppt_h</p:attrName>
                                        </p:attrNameLst>
                                      </p:cBhvr>
                                      <p:tavLst>
                                        <p:tav tm="0">
                                          <p:val>
                                            <p:fltVal val="0"/>
                                          </p:val>
                                        </p:tav>
                                        <p:tav tm="100000">
                                          <p:val>
                                            <p:strVal val="#ppt_h"/>
                                          </p:val>
                                        </p:tav>
                                      </p:tavLst>
                                    </p:anim>
                                    <p:animEffect transition="in" filter="fade">
                                      <p:cBhvr>
                                        <p:cTn id="46" dur="500"/>
                                        <p:tgtEl>
                                          <p:spTgt spid="205851"/>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7" fill="hold" nodeType="afterGroup">
                            <p:stCondLst>
                              <p:cond delay="1000"/>
                            </p:stCondLst>
                            <p:childTnLst>
                              <p:par>
                                <p:cTn id="48" presetID="53" presetClass="entr" presetSubtype="0" fill="hold" nodeType="afterEffect">
                                  <p:stCondLst>
                                    <p:cond delay="0"/>
                                  </p:stCondLst>
                                  <p:childTnLst>
                                    <p:set>
                                      <p:cBhvr>
                                        <p:cTn id="49" dur="1" fill="hold">
                                          <p:stCondLst>
                                            <p:cond delay="0"/>
                                          </p:stCondLst>
                                        </p:cTn>
                                        <p:tgtEl>
                                          <p:spTgt spid="205850"/>
                                        </p:tgtEl>
                                        <p:attrNameLst>
                                          <p:attrName>style.visibility</p:attrName>
                                        </p:attrNameLst>
                                      </p:cBhvr>
                                      <p:to>
                                        <p:strVal val="visible"/>
                                      </p:to>
                                    </p:set>
                                    <p:anim calcmode="lin" valueType="num">
                                      <p:cBhvr>
                                        <p:cTn id="50" dur="500" fill="hold"/>
                                        <p:tgtEl>
                                          <p:spTgt spid="205850"/>
                                        </p:tgtEl>
                                        <p:attrNameLst>
                                          <p:attrName>ppt_w</p:attrName>
                                        </p:attrNameLst>
                                      </p:cBhvr>
                                      <p:tavLst>
                                        <p:tav tm="0">
                                          <p:val>
                                            <p:fltVal val="0"/>
                                          </p:val>
                                        </p:tav>
                                        <p:tav tm="100000">
                                          <p:val>
                                            <p:strVal val="#ppt_w"/>
                                          </p:val>
                                        </p:tav>
                                      </p:tavLst>
                                    </p:anim>
                                    <p:anim calcmode="lin" valueType="num">
                                      <p:cBhvr>
                                        <p:cTn id="51" dur="500" fill="hold"/>
                                        <p:tgtEl>
                                          <p:spTgt spid="205850"/>
                                        </p:tgtEl>
                                        <p:attrNameLst>
                                          <p:attrName>ppt_h</p:attrName>
                                        </p:attrNameLst>
                                      </p:cBhvr>
                                      <p:tavLst>
                                        <p:tav tm="0">
                                          <p:val>
                                            <p:fltVal val="0"/>
                                          </p:val>
                                        </p:tav>
                                        <p:tav tm="100000">
                                          <p:val>
                                            <p:strVal val="#ppt_h"/>
                                          </p:val>
                                        </p:tav>
                                      </p:tavLst>
                                    </p:anim>
                                    <p:animEffect transition="in" filter="fade">
                                      <p:cBhvr>
                                        <p:cTn id="52" dur="500"/>
                                        <p:tgtEl>
                                          <p:spTgt spid="205850"/>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05853"/>
                                        </p:tgtEl>
                                        <p:attrNameLst>
                                          <p:attrName>style.visibility</p:attrName>
                                        </p:attrNameLst>
                                      </p:cBhvr>
                                      <p:to>
                                        <p:strVal val="visible"/>
                                      </p:to>
                                    </p:set>
                                    <p:anim calcmode="lin" valueType="num">
                                      <p:cBhvr>
                                        <p:cTn id="57" dur="500" fill="hold"/>
                                        <p:tgtEl>
                                          <p:spTgt spid="205853"/>
                                        </p:tgtEl>
                                        <p:attrNameLst>
                                          <p:attrName>ppt_w</p:attrName>
                                        </p:attrNameLst>
                                      </p:cBhvr>
                                      <p:tavLst>
                                        <p:tav tm="0">
                                          <p:val>
                                            <p:fltVal val="0"/>
                                          </p:val>
                                        </p:tav>
                                        <p:tav tm="100000">
                                          <p:val>
                                            <p:strVal val="#ppt_w"/>
                                          </p:val>
                                        </p:tav>
                                      </p:tavLst>
                                    </p:anim>
                                    <p:anim calcmode="lin" valueType="num">
                                      <p:cBhvr>
                                        <p:cTn id="58" dur="500" fill="hold"/>
                                        <p:tgtEl>
                                          <p:spTgt spid="205853"/>
                                        </p:tgtEl>
                                        <p:attrNameLst>
                                          <p:attrName>ppt_h</p:attrName>
                                        </p:attrNameLst>
                                      </p:cBhvr>
                                      <p:tavLst>
                                        <p:tav tm="0">
                                          <p:val>
                                            <p:fltVal val="0"/>
                                          </p:val>
                                        </p:tav>
                                        <p:tav tm="100000">
                                          <p:val>
                                            <p:strVal val="#ppt_h"/>
                                          </p:val>
                                        </p:tav>
                                      </p:tavLst>
                                    </p:anim>
                                    <p:animEffect transition="in" filter="fade">
                                      <p:cBhvr>
                                        <p:cTn id="59" dur="500"/>
                                        <p:tgtEl>
                                          <p:spTgt spid="205853"/>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60" fill="hold" nodeType="afterGroup">
                            <p:stCondLst>
                              <p:cond delay="500"/>
                            </p:stCondLst>
                            <p:childTnLst>
                              <p:par>
                                <p:cTn id="61" presetID="53" presetClass="entr" presetSubtype="0" fill="hold" grpId="0" nodeType="afterEffect">
                                  <p:stCondLst>
                                    <p:cond delay="0"/>
                                  </p:stCondLst>
                                  <p:childTnLst>
                                    <p:set>
                                      <p:cBhvr>
                                        <p:cTn id="62" dur="1" fill="hold">
                                          <p:stCondLst>
                                            <p:cond delay="0"/>
                                          </p:stCondLst>
                                        </p:cTn>
                                        <p:tgtEl>
                                          <p:spTgt spid="205854"/>
                                        </p:tgtEl>
                                        <p:attrNameLst>
                                          <p:attrName>style.visibility</p:attrName>
                                        </p:attrNameLst>
                                      </p:cBhvr>
                                      <p:to>
                                        <p:strVal val="visible"/>
                                      </p:to>
                                    </p:set>
                                    <p:anim calcmode="lin" valueType="num">
                                      <p:cBhvr>
                                        <p:cTn id="63" dur="500" fill="hold"/>
                                        <p:tgtEl>
                                          <p:spTgt spid="205854"/>
                                        </p:tgtEl>
                                        <p:attrNameLst>
                                          <p:attrName>ppt_w</p:attrName>
                                        </p:attrNameLst>
                                      </p:cBhvr>
                                      <p:tavLst>
                                        <p:tav tm="0">
                                          <p:val>
                                            <p:fltVal val="0"/>
                                          </p:val>
                                        </p:tav>
                                        <p:tav tm="100000">
                                          <p:val>
                                            <p:strVal val="#ppt_w"/>
                                          </p:val>
                                        </p:tav>
                                      </p:tavLst>
                                    </p:anim>
                                    <p:anim calcmode="lin" valueType="num">
                                      <p:cBhvr>
                                        <p:cTn id="64" dur="500" fill="hold"/>
                                        <p:tgtEl>
                                          <p:spTgt spid="205854"/>
                                        </p:tgtEl>
                                        <p:attrNameLst>
                                          <p:attrName>ppt_h</p:attrName>
                                        </p:attrNameLst>
                                      </p:cBhvr>
                                      <p:tavLst>
                                        <p:tav tm="0">
                                          <p:val>
                                            <p:fltVal val="0"/>
                                          </p:val>
                                        </p:tav>
                                        <p:tav tm="100000">
                                          <p:val>
                                            <p:strVal val="#ppt_h"/>
                                          </p:val>
                                        </p:tav>
                                      </p:tavLst>
                                    </p:anim>
                                    <p:animEffect transition="in" filter="fade">
                                      <p:cBhvr>
                                        <p:cTn id="65" dur="500"/>
                                        <p:tgtEl>
                                          <p:spTgt spid="205854"/>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6" fill="hold" nodeType="afterGroup">
                            <p:stCondLst>
                              <p:cond delay="1000"/>
                            </p:stCondLst>
                            <p:childTnLst>
                              <p:par>
                                <p:cTn id="67" presetID="53" presetClass="entr" presetSubtype="0" fill="hold" grpId="0" nodeType="afterEffect">
                                  <p:stCondLst>
                                    <p:cond delay="0"/>
                                  </p:stCondLst>
                                  <p:childTnLst>
                                    <p:set>
                                      <p:cBhvr>
                                        <p:cTn id="68" dur="1" fill="hold">
                                          <p:stCondLst>
                                            <p:cond delay="0"/>
                                          </p:stCondLst>
                                        </p:cTn>
                                        <p:tgtEl>
                                          <p:spTgt spid="205855"/>
                                        </p:tgtEl>
                                        <p:attrNameLst>
                                          <p:attrName>style.visibility</p:attrName>
                                        </p:attrNameLst>
                                      </p:cBhvr>
                                      <p:to>
                                        <p:strVal val="visible"/>
                                      </p:to>
                                    </p:set>
                                    <p:anim calcmode="lin" valueType="num">
                                      <p:cBhvr>
                                        <p:cTn id="69" dur="500" fill="hold"/>
                                        <p:tgtEl>
                                          <p:spTgt spid="205855"/>
                                        </p:tgtEl>
                                        <p:attrNameLst>
                                          <p:attrName>ppt_w</p:attrName>
                                        </p:attrNameLst>
                                      </p:cBhvr>
                                      <p:tavLst>
                                        <p:tav tm="0">
                                          <p:val>
                                            <p:fltVal val="0"/>
                                          </p:val>
                                        </p:tav>
                                        <p:tav tm="100000">
                                          <p:val>
                                            <p:strVal val="#ppt_w"/>
                                          </p:val>
                                        </p:tav>
                                      </p:tavLst>
                                    </p:anim>
                                    <p:anim calcmode="lin" valueType="num">
                                      <p:cBhvr>
                                        <p:cTn id="70" dur="500" fill="hold"/>
                                        <p:tgtEl>
                                          <p:spTgt spid="205855"/>
                                        </p:tgtEl>
                                        <p:attrNameLst>
                                          <p:attrName>ppt_h</p:attrName>
                                        </p:attrNameLst>
                                      </p:cBhvr>
                                      <p:tavLst>
                                        <p:tav tm="0">
                                          <p:val>
                                            <p:fltVal val="0"/>
                                          </p:val>
                                        </p:tav>
                                        <p:tav tm="100000">
                                          <p:val>
                                            <p:strVal val="#ppt_h"/>
                                          </p:val>
                                        </p:tav>
                                      </p:tavLst>
                                    </p:anim>
                                    <p:animEffect transition="in" filter="fade">
                                      <p:cBhvr>
                                        <p:cTn id="71" dur="500"/>
                                        <p:tgtEl>
                                          <p:spTgt spid="205855"/>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205826">
                                            <p:txEl>
                                              <p:pRg st="2" end="2"/>
                                            </p:txEl>
                                          </p:spTgt>
                                        </p:tgtEl>
                                        <p:attrNameLst>
                                          <p:attrName>style.visibility</p:attrName>
                                        </p:attrNameLst>
                                      </p:cBhvr>
                                      <p:to>
                                        <p:strVal val="visible"/>
                                      </p:to>
                                    </p:set>
                                    <p:anim calcmode="lin" valueType="num">
                                      <p:cBhvr additive="base">
                                        <p:cTn id="76"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205826">
                                            <p:txEl>
                                              <p:pRg st="3" end="3"/>
                                            </p:txEl>
                                          </p:spTgt>
                                        </p:tgtEl>
                                        <p:attrNameLst>
                                          <p:attrName>style.visibility</p:attrName>
                                        </p:attrNameLst>
                                      </p:cBhvr>
                                      <p:to>
                                        <p:strVal val="visible"/>
                                      </p:to>
                                    </p:set>
                                    <p:anim calcmode="lin" valueType="num">
                                      <p:cBhvr additive="base">
                                        <p:cTn id="82" dur="500" fill="hold"/>
                                        <p:tgtEl>
                                          <p:spTgt spid="205826">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05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05856"/>
                                        </p:tgtEl>
                                        <p:attrNameLst>
                                          <p:attrName>style.visibility</p:attrName>
                                        </p:attrNameLst>
                                      </p:cBhvr>
                                      <p:to>
                                        <p:strVal val="visible"/>
                                      </p:to>
                                    </p:set>
                                    <p:animEffect transition="in" filter="wipe(down)">
                                      <p:cBhvr>
                                        <p:cTn id="88" dur="1000"/>
                                        <p:tgtEl>
                                          <p:spTgt spid="205856"/>
                                        </p:tgtEl>
                                      </p:cBhvr>
                                    </p:animEffect>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205826">
                                            <p:txEl>
                                              <p:pRg st="4" end="4"/>
                                            </p:txEl>
                                          </p:spTgt>
                                        </p:tgtEl>
                                        <p:attrNameLst>
                                          <p:attrName>style.visibility</p:attrName>
                                        </p:attrNameLst>
                                      </p:cBhvr>
                                      <p:to>
                                        <p:strVal val="visible"/>
                                      </p:to>
                                    </p:set>
                                    <p:anim calcmode="lin" valueType="num">
                                      <p:cBhvr additive="base">
                                        <p:cTn id="93" dur="500" fill="hold"/>
                                        <p:tgtEl>
                                          <p:spTgt spid="205826">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058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205826">
                                            <p:txEl>
                                              <p:pRg st="5" end="5"/>
                                            </p:txEl>
                                          </p:spTgt>
                                        </p:tgtEl>
                                        <p:attrNameLst>
                                          <p:attrName>style.visibility</p:attrName>
                                        </p:attrNameLst>
                                      </p:cBhvr>
                                      <p:to>
                                        <p:strVal val="visible"/>
                                      </p:to>
                                    </p:set>
                                    <p:anim calcmode="lin" valueType="num">
                                      <p:cBhvr additive="base">
                                        <p:cTn id="99" dur="500" fill="hold"/>
                                        <p:tgtEl>
                                          <p:spTgt spid="205826">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58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0" grpId="0"/>
      <p:bldP spid="205841" grpId="0"/>
      <p:bldP spid="205842" grpId="0"/>
      <p:bldP spid="205843" grpId="0"/>
      <p:bldP spid="205853" grpId="0"/>
      <p:bldP spid="205854" grpId="0"/>
      <p:bldP spid="205855" grpId="0"/>
      <p:bldP spid="2058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a:latin typeface="Courier New" pitchFamily="49" charset="0"/>
              <a:sym typeface="Symbol" pitchFamily="18" charset="2"/>
            </a:endParaRPr>
          </a:p>
          <a:p>
            <a:pPr eaLnBrk="1" hangingPunct="1">
              <a:spcBef>
                <a:spcPct val="0"/>
              </a:spcBef>
              <a:spcAft>
                <a:spcPct val="10000"/>
              </a:spcAft>
              <a:buFontTx/>
              <a:buNone/>
            </a:pPr>
            <a:r>
              <a:rPr lang="en-US" altLang="en-US" sz="2400">
                <a:sym typeface="Symbol" pitchFamily="18" charset="2"/>
              </a:rPr>
              <a:t></a:t>
            </a:r>
            <a:r>
              <a:rPr lang="en-US" altLang="en-US" sz="2400"/>
              <a:t>If we increase the sample rate of the radar gun (make the ∆</a:t>
            </a:r>
            <a:r>
              <a:rPr lang="en-US" altLang="en-US" sz="2400" i="1"/>
              <a:t>t</a:t>
            </a:r>
            <a:r>
              <a:rPr lang="en-US" altLang="en-US" sz="2400"/>
              <a:t> smaller) the positions will get closer together.</a:t>
            </a:r>
          </a:p>
          <a:p>
            <a:pPr eaLnBrk="1" hangingPunct="1">
              <a:spcBef>
                <a:spcPct val="0"/>
              </a:spcBef>
              <a:spcAft>
                <a:spcPct val="10000"/>
              </a:spcAft>
              <a:buFontTx/>
              <a:buNone/>
            </a:pPr>
            <a:r>
              <a:rPr lang="en-US" altLang="en-US" sz="2400">
                <a:sym typeface="Symbol" pitchFamily="18" charset="2"/>
              </a:rPr>
              <a:t></a:t>
            </a:r>
            <a:r>
              <a:rPr lang="en-US" altLang="en-US" sz="2400"/>
              <a:t>Thus the velocity calculation is more exact.</a:t>
            </a:r>
          </a:p>
          <a:p>
            <a:pPr eaLnBrk="1" hangingPunct="1">
              <a:spcBef>
                <a:spcPct val="0"/>
              </a:spcBef>
              <a:spcAft>
                <a:spcPct val="10000"/>
              </a:spcAft>
              <a:buFontTx/>
              <a:buNone/>
            </a:pPr>
            <a:r>
              <a:rPr lang="en-US" altLang="en-US" sz="2400">
                <a:sym typeface="Symbol" pitchFamily="18" charset="2"/>
              </a:rPr>
              <a:t>We call the limit as </a:t>
            </a:r>
            <a:r>
              <a:rPr lang="en-US" altLang="en-US" sz="2400"/>
              <a:t>∆</a:t>
            </a:r>
            <a:r>
              <a:rPr lang="en-US" altLang="en-US" sz="2400" i="1"/>
              <a:t>t</a:t>
            </a:r>
            <a:r>
              <a:rPr lang="en-US" altLang="en-US" sz="2400"/>
              <a:t> approaches zero in the equation </a:t>
            </a:r>
            <a:r>
              <a:rPr lang="en-US" altLang="en-US" sz="2400" i="1"/>
              <a:t>v</a:t>
            </a:r>
            <a:r>
              <a:rPr lang="en-US" altLang="en-US" sz="2400"/>
              <a:t> = ∆</a:t>
            </a:r>
            <a:r>
              <a:rPr lang="en-US" altLang="en-US" sz="2400" i="1">
                <a:cs typeface="Courier New" pitchFamily="49" charset="0"/>
              </a:rPr>
              <a:t>x</a:t>
            </a:r>
            <a:r>
              <a:rPr lang="en-US" altLang="en-US" sz="2400">
                <a:cs typeface="Courier New" pitchFamily="49" charset="0"/>
              </a:rPr>
              <a:t> / </a:t>
            </a:r>
            <a:r>
              <a:rPr lang="en-US" altLang="en-US" sz="2400"/>
              <a:t>∆</a:t>
            </a:r>
            <a:r>
              <a:rPr lang="en-US" altLang="en-US" sz="2400" i="1">
                <a:cs typeface="Courier New" pitchFamily="49" charset="0"/>
              </a:rPr>
              <a:t>t</a:t>
            </a:r>
            <a:r>
              <a:rPr lang="en-US" altLang="en-US" sz="2400"/>
              <a:t> the </a:t>
            </a:r>
            <a:r>
              <a:rPr lang="en-US" altLang="en-US" sz="2400" b="1"/>
              <a:t>instantaneous velocity</a:t>
            </a:r>
            <a:r>
              <a:rPr lang="en-US" altLang="en-US" sz="2400"/>
              <a:t>.</a:t>
            </a:r>
          </a:p>
          <a:p>
            <a:pPr eaLnBrk="1" hangingPunct="1">
              <a:spcBef>
                <a:spcPct val="0"/>
              </a:spcBef>
              <a:spcAft>
                <a:spcPct val="10000"/>
              </a:spcAft>
              <a:buFontTx/>
              <a:buNone/>
            </a:pPr>
            <a:r>
              <a:rPr lang="en-US" altLang="en-US" sz="2400">
                <a:sym typeface="Symbol" pitchFamily="18" charset="2"/>
              </a:rPr>
              <a:t>For this level of physics we will just be content with the average velocity. Limits are beyond the scope of this course. You can use the Wiki extensions to explore   	limits, and derivatives, if interested.</a:t>
            </a:r>
          </a:p>
        </p:txBody>
      </p:sp>
      <p:sp>
        <p:nvSpPr>
          <p:cNvPr id="21507"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08"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07882"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3" name="Line 11"/>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4" name="Line 12"/>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5" name="Line 13"/>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13" name="Picture 15"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05" name="Line 33"/>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6" name="Line 34"/>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7" name="Line 35"/>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8" name="Line 36"/>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2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7874">
                                            <p:txEl>
                                              <p:pRg st="1" end="1"/>
                                            </p:txEl>
                                          </p:spTgt>
                                        </p:tgtEl>
                                        <p:attrNameLst>
                                          <p:attrName>style.visibility</p:attrName>
                                        </p:attrNameLst>
                                      </p:cBhvr>
                                      <p:to>
                                        <p:strVal val="visible"/>
                                      </p:to>
                                    </p:set>
                                    <p:anim calcmode="lin" valueType="num">
                                      <p:cBhvr additive="base">
                                        <p:cTn id="7" dur="5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7882"/>
                                        </p:tgtEl>
                                        <p:attrNameLst>
                                          <p:attrName>style.visibility</p:attrName>
                                        </p:attrNameLst>
                                      </p:cBhvr>
                                      <p:to>
                                        <p:strVal val="visible"/>
                                      </p:to>
                                    </p:set>
                                    <p:animEffect transition="in" filter="fade">
                                      <p:cBhvr>
                                        <p:cTn id="13" dur="500"/>
                                        <p:tgtEl>
                                          <p:spTgt spid="20788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7883"/>
                                        </p:tgtEl>
                                        <p:attrNameLst>
                                          <p:attrName>style.visibility</p:attrName>
                                        </p:attrNameLst>
                                      </p:cBhvr>
                                      <p:to>
                                        <p:strVal val="visible"/>
                                      </p:to>
                                    </p:set>
                                    <p:animEffect transition="in" filter="fade">
                                      <p:cBhvr>
                                        <p:cTn id="17" dur="500"/>
                                        <p:tgtEl>
                                          <p:spTgt spid="20788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7884"/>
                                        </p:tgtEl>
                                        <p:attrNameLst>
                                          <p:attrName>style.visibility</p:attrName>
                                        </p:attrNameLst>
                                      </p:cBhvr>
                                      <p:to>
                                        <p:strVal val="visible"/>
                                      </p:to>
                                    </p:set>
                                    <p:animEffect transition="in" filter="fade">
                                      <p:cBhvr>
                                        <p:cTn id="21" dur="500"/>
                                        <p:tgtEl>
                                          <p:spTgt spid="207884"/>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7885"/>
                                        </p:tgtEl>
                                        <p:attrNameLst>
                                          <p:attrName>style.visibility</p:attrName>
                                        </p:attrNameLst>
                                      </p:cBhvr>
                                      <p:to>
                                        <p:strVal val="visible"/>
                                      </p:to>
                                    </p:set>
                                    <p:animEffect transition="in" filter="fade">
                                      <p:cBhvr>
                                        <p:cTn id="25" dur="500"/>
                                        <p:tgtEl>
                                          <p:spTgt spid="20788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7905"/>
                                        </p:tgtEl>
                                        <p:attrNameLst>
                                          <p:attrName>style.visibility</p:attrName>
                                        </p:attrNameLst>
                                      </p:cBhvr>
                                      <p:to>
                                        <p:strVal val="visible"/>
                                      </p:to>
                                    </p:set>
                                    <p:animEffect transition="in" filter="fade">
                                      <p:cBhvr>
                                        <p:cTn id="29" dur="500"/>
                                        <p:tgtEl>
                                          <p:spTgt spid="207905"/>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07906"/>
                                        </p:tgtEl>
                                        <p:attrNameLst>
                                          <p:attrName>style.visibility</p:attrName>
                                        </p:attrNameLst>
                                      </p:cBhvr>
                                      <p:to>
                                        <p:strVal val="visible"/>
                                      </p:to>
                                    </p:set>
                                    <p:animEffect transition="in" filter="fade">
                                      <p:cBhvr>
                                        <p:cTn id="33" dur="500"/>
                                        <p:tgtEl>
                                          <p:spTgt spid="207906"/>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07907"/>
                                        </p:tgtEl>
                                        <p:attrNameLst>
                                          <p:attrName>style.visibility</p:attrName>
                                        </p:attrNameLst>
                                      </p:cBhvr>
                                      <p:to>
                                        <p:strVal val="visible"/>
                                      </p:to>
                                    </p:set>
                                    <p:animEffect transition="in" filter="fade">
                                      <p:cBhvr>
                                        <p:cTn id="37" dur="500"/>
                                        <p:tgtEl>
                                          <p:spTgt spid="207907"/>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7908"/>
                                        </p:tgtEl>
                                        <p:attrNameLst>
                                          <p:attrName>style.visibility</p:attrName>
                                        </p:attrNameLst>
                                      </p:cBhvr>
                                      <p:to>
                                        <p:strVal val="visible"/>
                                      </p:to>
                                    </p:set>
                                    <p:animEffect transition="in" filter="fade">
                                      <p:cBhvr>
                                        <p:cTn id="41" dur="500"/>
                                        <p:tgtEl>
                                          <p:spTgt spid="207908"/>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7909"/>
                                        </p:tgtEl>
                                        <p:attrNameLst>
                                          <p:attrName>style.visibility</p:attrName>
                                        </p:attrNameLst>
                                      </p:cBhvr>
                                      <p:to>
                                        <p:strVal val="visible"/>
                                      </p:to>
                                    </p:set>
                                    <p:animEffect transition="in" filter="wipe(down)">
                                      <p:cBhvr>
                                        <p:cTn id="46" dur="1000"/>
                                        <p:tgtEl>
                                          <p:spTgt spid="207909"/>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7874">
                                            <p:txEl>
                                              <p:pRg st="2" end="2"/>
                                            </p:txEl>
                                          </p:spTgt>
                                        </p:tgtEl>
                                        <p:attrNameLst>
                                          <p:attrName>style.visibility</p:attrName>
                                        </p:attrNameLst>
                                      </p:cBhvr>
                                      <p:to>
                                        <p:strVal val="visible"/>
                                      </p:to>
                                    </p:set>
                                    <p:anim calcmode="lin" valueType="num">
                                      <p:cBhvr additive="base">
                                        <p:cTn id="51"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7874">
                                            <p:txEl>
                                              <p:pRg st="3" end="3"/>
                                            </p:txEl>
                                          </p:spTgt>
                                        </p:tgtEl>
                                        <p:attrNameLst>
                                          <p:attrName>style.visibility</p:attrName>
                                        </p:attrNameLst>
                                      </p:cBhvr>
                                      <p:to>
                                        <p:strVal val="visible"/>
                                      </p:to>
                                    </p:set>
                                    <p:anim calcmode="lin" valueType="num">
                                      <p:cBhvr additive="base">
                                        <p:cTn id="57" dur="500" fill="hold"/>
                                        <p:tgtEl>
                                          <p:spTgt spid="20787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7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7874">
                                            <p:txEl>
                                              <p:pRg st="4" end="4"/>
                                            </p:txEl>
                                          </p:spTgt>
                                        </p:tgtEl>
                                        <p:attrNameLst>
                                          <p:attrName>style.visibility</p:attrName>
                                        </p:attrNameLst>
                                      </p:cBhvr>
                                      <p:to>
                                        <p:strVal val="visible"/>
                                      </p:to>
                                    </p:set>
                                    <p:anim calcmode="lin" valueType="num">
                                      <p:cBhvr additive="base">
                                        <p:cTn id="63" dur="500" fill="hold"/>
                                        <p:tgtEl>
                                          <p:spTgt spid="20787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7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2" grpId="0" animBg="1"/>
      <p:bldP spid="207883" grpId="0" animBg="1"/>
      <p:bldP spid="207884" grpId="0" animBg="1"/>
      <p:bldP spid="207885" grpId="0" animBg="1"/>
      <p:bldP spid="207905" grpId="0" animBg="1"/>
      <p:bldP spid="207906" grpId="0" animBg="1"/>
      <p:bldP spid="207907" grpId="0" animBg="1"/>
      <p:bldP spid="207908" grpId="0" animBg="1"/>
      <p:bldP spid="2079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a:latin typeface="Courier New" pitchFamily="49" charset="0"/>
              <a:sym typeface="Symbol" pitchFamily="18" charset="2"/>
            </a:endParaRPr>
          </a:p>
          <a:p>
            <a:pPr eaLnBrk="1" hangingPunct="1">
              <a:spcBef>
                <a:spcPct val="0"/>
              </a:spcBef>
              <a:buFontTx/>
              <a:buNone/>
            </a:pPr>
            <a:r>
              <a:rPr lang="en-US" altLang="en-US" sz="2400">
                <a:sym typeface="Symbol" pitchFamily="18" charset="2"/>
              </a:rPr>
              <a:t></a:t>
            </a:r>
            <a:r>
              <a:rPr lang="en-US" altLang="en-US" sz="2400"/>
              <a:t>By the same reasoning, if ∆</a:t>
            </a:r>
            <a:r>
              <a:rPr lang="en-US" altLang="en-US" sz="2400" i="1"/>
              <a:t>t</a:t>
            </a:r>
            <a:r>
              <a:rPr lang="en-US" altLang="en-US" sz="2400"/>
              <a:t> gets smaller in the acceleration equation, </a:t>
            </a:r>
            <a:r>
              <a:rPr lang="en-US" altLang="en-US" sz="2400">
                <a:cs typeface="Courier New" pitchFamily="49" charset="0"/>
              </a:rPr>
              <a:t>our acceleration calculation becomes more precise.</a:t>
            </a:r>
          </a:p>
          <a:p>
            <a:pPr eaLnBrk="1" hangingPunct="1">
              <a:buFontTx/>
              <a:buNone/>
            </a:pPr>
            <a:r>
              <a:rPr lang="en-US" altLang="en-US" sz="2400">
                <a:sym typeface="Symbol" pitchFamily="18" charset="2"/>
              </a:rPr>
              <a:t>We call the limit as </a:t>
            </a:r>
            <a:r>
              <a:rPr lang="en-US" altLang="en-US" sz="2400"/>
              <a:t>∆</a:t>
            </a:r>
            <a:r>
              <a:rPr lang="en-US" altLang="en-US" sz="2400" i="1"/>
              <a:t>t</a:t>
            </a:r>
            <a:r>
              <a:rPr lang="en-US" altLang="en-US" sz="2400"/>
              <a:t> approaches zero of the equation </a:t>
            </a:r>
            <a:r>
              <a:rPr lang="en-US" altLang="en-US" sz="2400" i="1"/>
              <a:t>a</a:t>
            </a:r>
            <a:r>
              <a:rPr lang="en-US" altLang="en-US" sz="2400"/>
              <a:t> = ∆</a:t>
            </a:r>
            <a:r>
              <a:rPr lang="en-US" altLang="en-US" sz="2400" i="1">
                <a:cs typeface="Courier New" pitchFamily="49" charset="0"/>
              </a:rPr>
              <a:t>v</a:t>
            </a:r>
            <a:r>
              <a:rPr lang="en-US" altLang="en-US" sz="2400">
                <a:cs typeface="Courier New" pitchFamily="49" charset="0"/>
              </a:rPr>
              <a:t> / </a:t>
            </a:r>
            <a:r>
              <a:rPr lang="en-US" altLang="en-US" sz="2400"/>
              <a:t>∆</a:t>
            </a:r>
            <a:r>
              <a:rPr lang="en-US" altLang="en-US" sz="2400" i="1">
                <a:cs typeface="Courier New" pitchFamily="49" charset="0"/>
              </a:rPr>
              <a:t>t</a:t>
            </a:r>
            <a:r>
              <a:rPr lang="en-US" altLang="en-US" sz="2400"/>
              <a:t> the </a:t>
            </a:r>
            <a:r>
              <a:rPr lang="en-US" altLang="en-US" sz="2400" b="1"/>
              <a:t>instantaneous acceleration</a:t>
            </a:r>
            <a:r>
              <a:rPr lang="en-US" altLang="en-US" sz="2400"/>
              <a:t>.</a:t>
            </a:r>
          </a:p>
          <a:p>
            <a:pPr eaLnBrk="1" hangingPunct="1">
              <a:buFontTx/>
              <a:buNone/>
            </a:pPr>
            <a:r>
              <a:rPr lang="en-US" altLang="en-US" sz="2400">
                <a:sym typeface="Symbol" pitchFamily="18" charset="2"/>
              </a:rPr>
              <a:t>For this level of physics we will be content with the average acceleration. See the Wiki for extensions if you are interested!</a:t>
            </a:r>
          </a:p>
        </p:txBody>
      </p:sp>
      <p:sp>
        <p:nvSpPr>
          <p:cNvPr id="22531"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253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35525" name="Line 5"/>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6" name="Line 6"/>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7" name="Line 7"/>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8" name="Line 8"/>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37" name="Picture 9"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0" name="Line 10"/>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1" name="Line 11"/>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2" name="Line 12"/>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3" name="Line 13"/>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5"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22">
                                            <p:txEl>
                                              <p:pRg st="1" end="1"/>
                                            </p:txEl>
                                          </p:spTgt>
                                        </p:tgtEl>
                                        <p:attrNameLst>
                                          <p:attrName>style.visibility</p:attrName>
                                        </p:attrNameLst>
                                      </p:cBhvr>
                                      <p:to>
                                        <p:strVal val="visible"/>
                                      </p:to>
                                    </p:set>
                                    <p:anim calcmode="lin" valueType="num">
                                      <p:cBhvr additive="base">
                                        <p:cTn id="7" dur="500" fill="hold"/>
                                        <p:tgtEl>
                                          <p:spTgt spid="235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5525"/>
                                        </p:tgtEl>
                                        <p:attrNameLst>
                                          <p:attrName>style.visibility</p:attrName>
                                        </p:attrNameLst>
                                      </p:cBhvr>
                                      <p:to>
                                        <p:strVal val="visible"/>
                                      </p:to>
                                    </p:set>
                                    <p:animEffect transition="in" filter="fade">
                                      <p:cBhvr>
                                        <p:cTn id="13" dur="500"/>
                                        <p:tgtEl>
                                          <p:spTgt spid="23552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35526"/>
                                        </p:tgtEl>
                                        <p:attrNameLst>
                                          <p:attrName>style.visibility</p:attrName>
                                        </p:attrNameLst>
                                      </p:cBhvr>
                                      <p:to>
                                        <p:strVal val="visible"/>
                                      </p:to>
                                    </p:set>
                                    <p:animEffect transition="in" filter="fade">
                                      <p:cBhvr>
                                        <p:cTn id="17" dur="500"/>
                                        <p:tgtEl>
                                          <p:spTgt spid="23552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35527"/>
                                        </p:tgtEl>
                                        <p:attrNameLst>
                                          <p:attrName>style.visibility</p:attrName>
                                        </p:attrNameLst>
                                      </p:cBhvr>
                                      <p:to>
                                        <p:strVal val="visible"/>
                                      </p:to>
                                    </p:set>
                                    <p:animEffect transition="in" filter="fade">
                                      <p:cBhvr>
                                        <p:cTn id="21" dur="500"/>
                                        <p:tgtEl>
                                          <p:spTgt spid="235527"/>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5528"/>
                                        </p:tgtEl>
                                        <p:attrNameLst>
                                          <p:attrName>style.visibility</p:attrName>
                                        </p:attrNameLst>
                                      </p:cBhvr>
                                      <p:to>
                                        <p:strVal val="visible"/>
                                      </p:to>
                                    </p:set>
                                    <p:animEffect transition="in" filter="fade">
                                      <p:cBhvr>
                                        <p:cTn id="25" dur="500"/>
                                        <p:tgtEl>
                                          <p:spTgt spid="235528"/>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35530"/>
                                        </p:tgtEl>
                                        <p:attrNameLst>
                                          <p:attrName>style.visibility</p:attrName>
                                        </p:attrNameLst>
                                      </p:cBhvr>
                                      <p:to>
                                        <p:strVal val="visible"/>
                                      </p:to>
                                    </p:set>
                                    <p:animEffect transition="in" filter="fade">
                                      <p:cBhvr>
                                        <p:cTn id="29" dur="500"/>
                                        <p:tgtEl>
                                          <p:spTgt spid="235530"/>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5531"/>
                                        </p:tgtEl>
                                        <p:attrNameLst>
                                          <p:attrName>style.visibility</p:attrName>
                                        </p:attrNameLst>
                                      </p:cBhvr>
                                      <p:to>
                                        <p:strVal val="visible"/>
                                      </p:to>
                                    </p:set>
                                    <p:animEffect transition="in" filter="fade">
                                      <p:cBhvr>
                                        <p:cTn id="33" dur="500"/>
                                        <p:tgtEl>
                                          <p:spTgt spid="23553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35532"/>
                                        </p:tgtEl>
                                        <p:attrNameLst>
                                          <p:attrName>style.visibility</p:attrName>
                                        </p:attrNameLst>
                                      </p:cBhvr>
                                      <p:to>
                                        <p:strVal val="visible"/>
                                      </p:to>
                                    </p:set>
                                    <p:animEffect transition="in" filter="fade">
                                      <p:cBhvr>
                                        <p:cTn id="37" dur="500"/>
                                        <p:tgtEl>
                                          <p:spTgt spid="23553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35533"/>
                                        </p:tgtEl>
                                        <p:attrNameLst>
                                          <p:attrName>style.visibility</p:attrName>
                                        </p:attrNameLst>
                                      </p:cBhvr>
                                      <p:to>
                                        <p:strVal val="visible"/>
                                      </p:to>
                                    </p:set>
                                    <p:animEffect transition="in" filter="fade">
                                      <p:cBhvr>
                                        <p:cTn id="41" dur="500"/>
                                        <p:tgtEl>
                                          <p:spTgt spid="23553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par>
                          <p:cTn id="42" fill="hold" nodeType="afterGroup">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207909"/>
                                        </p:tgtEl>
                                        <p:attrNameLst>
                                          <p:attrName>style.visibility</p:attrName>
                                        </p:attrNameLst>
                                      </p:cBhvr>
                                      <p:to>
                                        <p:strVal val="visible"/>
                                      </p:to>
                                    </p:set>
                                    <p:animEffect transition="in" filter="wipe(down)">
                                      <p:cBhvr>
                                        <p:cTn id="45" dur="1000"/>
                                        <p:tgtEl>
                                          <p:spTgt spid="207909"/>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35522">
                                            <p:txEl>
                                              <p:pRg st="2" end="2"/>
                                            </p:txEl>
                                          </p:spTgt>
                                        </p:tgtEl>
                                        <p:attrNameLst>
                                          <p:attrName>style.visibility</p:attrName>
                                        </p:attrNameLst>
                                      </p:cBhvr>
                                      <p:to>
                                        <p:strVal val="visible"/>
                                      </p:to>
                                    </p:set>
                                    <p:anim calcmode="lin" valueType="num">
                                      <p:cBhvr additive="base">
                                        <p:cTn id="50" dur="500" fill="hold"/>
                                        <p:tgtEl>
                                          <p:spTgt spid="235522">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35522">
                                            <p:txEl>
                                              <p:pRg st="3" end="3"/>
                                            </p:txEl>
                                          </p:spTgt>
                                        </p:tgtEl>
                                        <p:attrNameLst>
                                          <p:attrName>style.visibility</p:attrName>
                                        </p:attrNameLst>
                                      </p:cBhvr>
                                      <p:to>
                                        <p:strVal val="visible"/>
                                      </p:to>
                                    </p:set>
                                    <p:anim calcmode="lin" valueType="num">
                                      <p:cBhvr additive="base">
                                        <p:cTn id="56" dur="500" fill="hold"/>
                                        <p:tgtEl>
                                          <p:spTgt spid="235522">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35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animBg="1"/>
      <p:bldP spid="235526" grpId="0" animBg="1"/>
      <p:bldP spid="235527" grpId="0" animBg="1"/>
      <p:bldP spid="235528" grpId="0" animBg="1"/>
      <p:bldP spid="235530" grpId="0" animBg="1"/>
      <p:bldP spid="235531" grpId="0" animBg="1"/>
      <p:bldP spid="235532" grpId="0" animBg="1"/>
      <p:bldP spid="235533" grpId="0" animBg="1"/>
      <p:bldP spid="2079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85800" y="1549400"/>
            <a:ext cx="7772400" cy="5006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The </a:t>
            </a:r>
            <a:r>
              <a:rPr lang="en-US" altLang="en-US" sz="2400"/>
              <a:t>equations for uniformly accelerated motion are also known as the </a:t>
            </a:r>
            <a:r>
              <a:rPr lang="en-US" altLang="en-US" sz="2400" b="1"/>
              <a:t>kinematic equations</a:t>
            </a:r>
            <a:r>
              <a:rPr lang="en-US" altLang="en-US" sz="2400"/>
              <a:t>. They are listed here</a:t>
            </a:r>
          </a:p>
          <a:p>
            <a:pPr eaLnBrk="1" hangingPunct="1">
              <a:buFontTx/>
              <a:buNone/>
            </a:pPr>
            <a:r>
              <a:rPr lang="en-US" altLang="en-US" sz="2400"/>
              <a:t>		</a:t>
            </a:r>
            <a:r>
              <a:rPr lang="en-US" altLang="en-US" sz="2400" i="1"/>
              <a:t>s</a:t>
            </a:r>
            <a:r>
              <a:rPr lang="en-US" altLang="en-US" sz="2400"/>
              <a:t> = </a:t>
            </a:r>
            <a:r>
              <a:rPr lang="en-US" altLang="en-US" sz="2400" i="1"/>
              <a:t>ut</a:t>
            </a:r>
            <a:r>
              <a:rPr lang="en-US" altLang="en-US" sz="2400"/>
              <a:t> + (1/2)</a:t>
            </a:r>
            <a:r>
              <a:rPr lang="en-US" altLang="en-US" sz="2400" i="1"/>
              <a:t>at </a:t>
            </a:r>
            <a:r>
              <a:rPr lang="en-US" altLang="en-US" sz="2400" baseline="30000"/>
              <a:t>2</a:t>
            </a:r>
            <a:r>
              <a:rPr lang="en-US" altLang="en-US" sz="2400"/>
              <a:t> </a:t>
            </a:r>
          </a:p>
          <a:p>
            <a:pPr eaLnBrk="1" hangingPunct="1">
              <a:buFontTx/>
              <a:buNone/>
            </a:pP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t>
            </a:r>
          </a:p>
          <a:p>
            <a:pPr eaLnBrk="1" hangingPunct="1">
              <a:buFontTx/>
              <a:buNone/>
            </a:pPr>
            <a:r>
              <a:rPr lang="en-US" altLang="en-US" sz="2400"/>
              <a:t>		</a:t>
            </a:r>
            <a:r>
              <a:rPr lang="en-US" altLang="en-US" sz="2400" i="1"/>
              <a:t>v</a:t>
            </a:r>
            <a:r>
              <a:rPr lang="en-US" altLang="en-US" sz="2400" baseline="30000"/>
              <a:t>2</a:t>
            </a:r>
            <a:r>
              <a:rPr lang="en-US" altLang="en-US" sz="2400"/>
              <a:t> = </a:t>
            </a:r>
            <a:r>
              <a:rPr lang="en-US" altLang="en-US" sz="2400" i="1"/>
              <a:t>u</a:t>
            </a:r>
            <a:r>
              <a:rPr lang="en-US" altLang="en-US" sz="2400" baseline="30000"/>
              <a:t>2</a:t>
            </a:r>
            <a:r>
              <a:rPr lang="en-US" altLang="en-US" sz="2400"/>
              <a:t> + 2</a:t>
            </a:r>
            <a:r>
              <a:rPr lang="en-US" altLang="en-US" sz="2400" i="1"/>
              <a:t>as</a:t>
            </a:r>
            <a:r>
              <a:rPr lang="en-US" altLang="en-US" sz="2400"/>
              <a:t> </a:t>
            </a:r>
          </a:p>
          <a:p>
            <a:pPr eaLnBrk="1" hangingPunct="1">
              <a:buFontTx/>
              <a:buNone/>
            </a:pPr>
            <a:r>
              <a:rPr lang="en-US" altLang="en-US" sz="2400"/>
              <a:t>		</a:t>
            </a:r>
            <a:r>
              <a:rPr lang="en-US" altLang="en-US" sz="2400" i="1"/>
              <a:t>s</a:t>
            </a:r>
            <a:r>
              <a:rPr lang="en-US" altLang="en-US" sz="2400"/>
              <a:t> = (</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p>
          <a:p>
            <a:pPr eaLnBrk="1" hangingPunct="1">
              <a:buFontTx/>
              <a:buNone/>
            </a:pPr>
            <a:r>
              <a:rPr lang="en-US" altLang="en-US" sz="2400">
                <a:sym typeface="Symbol" pitchFamily="18" charset="2"/>
              </a:rPr>
              <a:t></a:t>
            </a:r>
            <a:r>
              <a:rPr lang="en-US" altLang="en-US" sz="2400"/>
              <a:t>They can only be used if the acceleration </a:t>
            </a:r>
            <a:r>
              <a:rPr lang="en-US" altLang="en-US" sz="2400" i="1"/>
              <a:t>a</a:t>
            </a:r>
            <a:r>
              <a:rPr lang="en-US" altLang="en-US" sz="2400"/>
              <a:t> is CONSTANT (uniform).</a:t>
            </a:r>
          </a:p>
          <a:p>
            <a:pPr eaLnBrk="1" hangingPunct="1">
              <a:buFontTx/>
              <a:buNone/>
            </a:pPr>
            <a:r>
              <a:rPr lang="en-US" altLang="en-US" sz="2400">
                <a:sym typeface="Symbol" pitchFamily="18" charset="2"/>
              </a:rPr>
              <a:t></a:t>
            </a:r>
            <a:r>
              <a:rPr lang="en-US" altLang="en-US" sz="2400"/>
              <a:t>They are used so commonly throughout the physics course that we will name them.</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4020" name="Text Box 4"/>
          <p:cNvSpPr txBox="1">
            <a:spLocks noChangeArrowheads="1"/>
          </p:cNvSpPr>
          <p:nvPr/>
        </p:nvSpPr>
        <p:spPr bwMode="auto">
          <a:xfrm>
            <a:off x="5265738" y="3170238"/>
            <a:ext cx="3008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214021" name="Text Box 5"/>
          <p:cNvSpPr txBox="1">
            <a:spLocks noChangeArrowheads="1"/>
          </p:cNvSpPr>
          <p:nvPr/>
        </p:nvSpPr>
        <p:spPr bwMode="auto">
          <a:xfrm>
            <a:off x="5267325" y="3594100"/>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sp>
        <p:nvSpPr>
          <p:cNvPr id="214022" name="Text Box 6"/>
          <p:cNvSpPr txBox="1">
            <a:spLocks noChangeArrowheads="1"/>
          </p:cNvSpPr>
          <p:nvPr/>
        </p:nvSpPr>
        <p:spPr bwMode="auto">
          <a:xfrm>
            <a:off x="5254625" y="4010025"/>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Timeless</a:t>
            </a:r>
          </a:p>
        </p:txBody>
      </p:sp>
      <p:sp>
        <p:nvSpPr>
          <p:cNvPr id="214023" name="Text Box 7"/>
          <p:cNvSpPr txBox="1">
            <a:spLocks noChangeArrowheads="1"/>
          </p:cNvSpPr>
          <p:nvPr/>
        </p:nvSpPr>
        <p:spPr bwMode="auto">
          <a:xfrm>
            <a:off x="5278438" y="4452938"/>
            <a:ext cx="346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Average displacement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0" end="0"/>
                                            </p:txEl>
                                          </p:spTgt>
                                        </p:tgtEl>
                                        <p:attrNameLst>
                                          <p:attrName>style.visibility</p:attrName>
                                        </p:attrNameLst>
                                      </p:cBhvr>
                                      <p:to>
                                        <p:strVal val="visible"/>
                                      </p:to>
                                    </p:set>
                                    <p:anim calcmode="lin" valueType="num">
                                      <p:cBhvr additive="base">
                                        <p:cTn id="7" dur="500" fill="hold"/>
                                        <p:tgtEl>
                                          <p:spTgt spid="21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1" end="1"/>
                                            </p:txEl>
                                          </p:spTgt>
                                        </p:tgtEl>
                                        <p:attrNameLst>
                                          <p:attrName>style.visibility</p:attrName>
                                        </p:attrNameLst>
                                      </p:cBhvr>
                                      <p:to>
                                        <p:strVal val="visible"/>
                                      </p:to>
                                    </p:set>
                                    <p:anim calcmode="lin" valueType="num">
                                      <p:cBhvr additive="base">
                                        <p:cTn id="13"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4018">
                                            <p:txEl>
                                              <p:pRg st="2" end="2"/>
                                            </p:txEl>
                                          </p:spTgt>
                                        </p:tgtEl>
                                        <p:attrNameLst>
                                          <p:attrName>style.visibility</p:attrName>
                                        </p:attrNameLst>
                                      </p:cBhvr>
                                      <p:to>
                                        <p:strVal val="visible"/>
                                      </p:to>
                                    </p:set>
                                    <p:anim calcmode="lin" valueType="num">
                                      <p:cBhvr additive="base">
                                        <p:cTn id="19"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4018">
                                            <p:txEl>
                                              <p:pRg st="3" end="3"/>
                                            </p:txEl>
                                          </p:spTgt>
                                        </p:tgtEl>
                                        <p:attrNameLst>
                                          <p:attrName>style.visibility</p:attrName>
                                        </p:attrNameLst>
                                      </p:cBhvr>
                                      <p:to>
                                        <p:strVal val="visible"/>
                                      </p:to>
                                    </p:set>
                                    <p:anim calcmode="lin" valueType="num">
                                      <p:cBhvr additive="base">
                                        <p:cTn id="25" dur="500" fill="hold"/>
                                        <p:tgtEl>
                                          <p:spTgt spid="21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4018">
                                            <p:txEl>
                                              <p:pRg st="4" end="4"/>
                                            </p:txEl>
                                          </p:spTgt>
                                        </p:tgtEl>
                                        <p:attrNameLst>
                                          <p:attrName>style.visibility</p:attrName>
                                        </p:attrNameLst>
                                      </p:cBhvr>
                                      <p:to>
                                        <p:strVal val="visible"/>
                                      </p:to>
                                    </p:set>
                                    <p:anim calcmode="lin" valueType="num">
                                      <p:cBhvr additive="base">
                                        <p:cTn id="31" dur="500" fill="hold"/>
                                        <p:tgtEl>
                                          <p:spTgt spid="21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4018">
                                            <p:txEl>
                                              <p:pRg st="5" end="5"/>
                                            </p:txEl>
                                          </p:spTgt>
                                        </p:tgtEl>
                                        <p:attrNameLst>
                                          <p:attrName>style.visibility</p:attrName>
                                        </p:attrNameLst>
                                      </p:cBhvr>
                                      <p:to>
                                        <p:strVal val="visible"/>
                                      </p:to>
                                    </p:set>
                                    <p:anim calcmode="lin" valueType="num">
                                      <p:cBhvr additive="base">
                                        <p:cTn id="37" dur="500" fill="hold"/>
                                        <p:tgtEl>
                                          <p:spTgt spid="21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4018">
                                            <p:txEl>
                                              <p:pRg st="6" end="6"/>
                                            </p:txEl>
                                          </p:spTgt>
                                        </p:tgtEl>
                                        <p:attrNameLst>
                                          <p:attrName>style.visibility</p:attrName>
                                        </p:attrNameLst>
                                      </p:cBhvr>
                                      <p:to>
                                        <p:strVal val="visible"/>
                                      </p:to>
                                    </p:set>
                                    <p:anim calcmode="lin" valueType="num">
                                      <p:cBhvr additive="base">
                                        <p:cTn id="43" dur="500" fill="hold"/>
                                        <p:tgtEl>
                                          <p:spTgt spid="21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4018">
                                            <p:txEl>
                                              <p:pRg st="7" end="7"/>
                                            </p:txEl>
                                          </p:spTgt>
                                        </p:tgtEl>
                                        <p:attrNameLst>
                                          <p:attrName>style.visibility</p:attrName>
                                        </p:attrNameLst>
                                      </p:cBhvr>
                                      <p:to>
                                        <p:strVal val="visible"/>
                                      </p:to>
                                    </p:set>
                                    <p:anim calcmode="lin" valueType="num">
                                      <p:cBhvr additive="base">
                                        <p:cTn id="49" dur="500" fill="hold"/>
                                        <p:tgtEl>
                                          <p:spTgt spid="21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14020"/>
                                        </p:tgtEl>
                                        <p:attrNameLst>
                                          <p:attrName>style.visibility</p:attrName>
                                        </p:attrNameLst>
                                      </p:cBhvr>
                                      <p:to>
                                        <p:strVal val="visible"/>
                                      </p:to>
                                    </p:set>
                                    <p:anim calcmode="lin" valueType="num">
                                      <p:cBhvr additive="base">
                                        <p:cTn id="55" dur="500" fill="hold"/>
                                        <p:tgtEl>
                                          <p:spTgt spid="214020"/>
                                        </p:tgtEl>
                                        <p:attrNameLst>
                                          <p:attrName>ppt_x</p:attrName>
                                        </p:attrNameLst>
                                      </p:cBhvr>
                                      <p:tavLst>
                                        <p:tav tm="0">
                                          <p:val>
                                            <p:strVal val="1+#ppt_w/2"/>
                                          </p:val>
                                        </p:tav>
                                        <p:tav tm="100000">
                                          <p:val>
                                            <p:strVal val="#ppt_x"/>
                                          </p:val>
                                        </p:tav>
                                      </p:tavLst>
                                    </p:anim>
                                    <p:anim calcmode="lin" valueType="num">
                                      <p:cBhvr additive="base">
                                        <p:cTn id="56" dur="500" fill="hold"/>
                                        <p:tgtEl>
                                          <p:spTgt spid="2140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suction.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4021"/>
                                        </p:tgtEl>
                                        <p:attrNameLst>
                                          <p:attrName>style.visibility</p:attrName>
                                        </p:attrNameLst>
                                      </p:cBhvr>
                                      <p:to>
                                        <p:strVal val="visible"/>
                                      </p:to>
                                    </p:set>
                                    <p:anim calcmode="lin" valueType="num">
                                      <p:cBhvr additive="base">
                                        <p:cTn id="61" dur="500" fill="hold"/>
                                        <p:tgtEl>
                                          <p:spTgt spid="214021"/>
                                        </p:tgtEl>
                                        <p:attrNameLst>
                                          <p:attrName>ppt_x</p:attrName>
                                        </p:attrNameLst>
                                      </p:cBhvr>
                                      <p:tavLst>
                                        <p:tav tm="0">
                                          <p:val>
                                            <p:strVal val="1+#ppt_w/2"/>
                                          </p:val>
                                        </p:tav>
                                        <p:tav tm="100000">
                                          <p:val>
                                            <p:strVal val="#ppt_x"/>
                                          </p:val>
                                        </p:tav>
                                      </p:tavLst>
                                    </p:anim>
                                    <p:anim calcmode="lin" valueType="num">
                                      <p:cBhvr additive="base">
                                        <p:cTn id="62" dur="500" fill="hold"/>
                                        <p:tgtEl>
                                          <p:spTgt spid="214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14022"/>
                                        </p:tgtEl>
                                        <p:attrNameLst>
                                          <p:attrName>style.visibility</p:attrName>
                                        </p:attrNameLst>
                                      </p:cBhvr>
                                      <p:to>
                                        <p:strVal val="visible"/>
                                      </p:to>
                                    </p:set>
                                    <p:anim calcmode="lin" valueType="num">
                                      <p:cBhvr additive="base">
                                        <p:cTn id="67" dur="500" fill="hold"/>
                                        <p:tgtEl>
                                          <p:spTgt spid="214022"/>
                                        </p:tgtEl>
                                        <p:attrNameLst>
                                          <p:attrName>ppt_x</p:attrName>
                                        </p:attrNameLst>
                                      </p:cBhvr>
                                      <p:tavLst>
                                        <p:tav tm="0">
                                          <p:val>
                                            <p:strVal val="1+#ppt_w/2"/>
                                          </p:val>
                                        </p:tav>
                                        <p:tav tm="100000">
                                          <p:val>
                                            <p:strVal val="#ppt_x"/>
                                          </p:val>
                                        </p:tav>
                                      </p:tavLst>
                                    </p:anim>
                                    <p:anim calcmode="lin" valueType="num">
                                      <p:cBhvr additive="base">
                                        <p:cTn id="68" dur="500" fill="hold"/>
                                        <p:tgtEl>
                                          <p:spTgt spid="214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14023"/>
                                        </p:tgtEl>
                                        <p:attrNameLst>
                                          <p:attrName>style.visibility</p:attrName>
                                        </p:attrNameLst>
                                      </p:cBhvr>
                                      <p:to>
                                        <p:strVal val="visible"/>
                                      </p:to>
                                    </p:set>
                                    <p:anim calcmode="lin" valueType="num">
                                      <p:cBhvr additive="base">
                                        <p:cTn id="73" dur="500" fill="hold"/>
                                        <p:tgtEl>
                                          <p:spTgt spid="214023"/>
                                        </p:tgtEl>
                                        <p:attrNameLst>
                                          <p:attrName>ppt_x</p:attrName>
                                        </p:attrNameLst>
                                      </p:cBhvr>
                                      <p:tavLst>
                                        <p:tav tm="0">
                                          <p:val>
                                            <p:strVal val="1+#ppt_w/2"/>
                                          </p:val>
                                        </p:tav>
                                        <p:tav tm="100000">
                                          <p:val>
                                            <p:strVal val="#ppt_x"/>
                                          </p:val>
                                        </p:tav>
                                      </p:tavLst>
                                    </p:anim>
                                    <p:anim calcmode="lin" valueType="num">
                                      <p:cBhvr additive="base">
                                        <p:cTn id="74" dur="500" fill="hold"/>
                                        <p:tgtEl>
                                          <p:spTgt spid="2140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P spid="214022" grpId="0"/>
      <p:bldP spid="2140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From </a:t>
            </a:r>
            <a:r>
              <a:rPr lang="en-US" altLang="en-US" sz="2400" i="1">
                <a:sym typeface="Symbol" pitchFamily="18" charset="2"/>
              </a:rPr>
              <a:t>a</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we get</a:t>
            </a:r>
            <a:endParaRPr lang="en-US" altLang="en-US" sz="2400"/>
          </a:p>
          <a:p>
            <a:pPr eaLnBrk="1" hangingPunct="1">
              <a:buFontTx/>
              <a:buNone/>
            </a:pPr>
            <a:r>
              <a:rPr lang="en-US" altLang="en-US" sz="2400">
                <a:sym typeface="Symbol" pitchFamily="18" charset="2"/>
              </a:rPr>
              <a:t>                                </a:t>
            </a:r>
            <a:r>
              <a:rPr lang="en-US" altLang="en-US" sz="2400" i="1"/>
              <a:t>at</a:t>
            </a:r>
            <a:r>
              <a:rPr lang="en-US" altLang="en-US" sz="2400"/>
              <a:t> = </a:t>
            </a:r>
            <a:r>
              <a:rPr lang="en-US" altLang="en-US" sz="2400" i="1"/>
              <a:t>v</a:t>
            </a:r>
            <a:r>
              <a:rPr lang="en-US" altLang="en-US" sz="2400"/>
              <a:t> – </a:t>
            </a:r>
            <a:r>
              <a:rPr lang="en-US" altLang="en-US" sz="2400" i="1"/>
              <a:t>u.</a:t>
            </a:r>
            <a:endParaRPr lang="en-US" altLang="en-US" sz="2400"/>
          </a:p>
          <a:p>
            <a:pPr eaLnBrk="1" hangingPunct="1">
              <a:buFontTx/>
              <a:buNone/>
            </a:pPr>
            <a:r>
              <a:rPr lang="en-US" altLang="en-US" sz="2400">
                <a:sym typeface="Symbol" pitchFamily="18" charset="2"/>
              </a:rPr>
              <a:t></a:t>
            </a:r>
            <a:r>
              <a:rPr lang="en-US" altLang="en-US" sz="2400"/>
              <a:t>Rearrangement leads to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the </a:t>
            </a:r>
            <a:r>
              <a:rPr lang="en-US" altLang="en-US" sz="2400" u="sng"/>
              <a:t>velocity equation</a:t>
            </a:r>
            <a:r>
              <a:rPr lang="en-US" altLang="en-US" sz="2400"/>
              <a:t>.</a:t>
            </a:r>
          </a:p>
          <a:p>
            <a:pPr eaLnBrk="1" hangingPunct="1">
              <a:buFontTx/>
              <a:buNone/>
            </a:pPr>
            <a:r>
              <a:rPr lang="en-US" altLang="en-US" sz="2400">
                <a:sym typeface="Symbol" pitchFamily="18" charset="2"/>
              </a:rPr>
              <a:t>Now, if it is the case that the acceleration is constant, then the average velocity can be found by taking the sum of the initial and final velocities and dividing by 2 (just like test grades). Thus </a:t>
            </a:r>
          </a:p>
          <a:p>
            <a:pPr eaLnBrk="1" hangingPunct="1">
              <a:buFontTx/>
              <a:buNone/>
            </a:pPr>
            <a:r>
              <a:rPr lang="en-US" altLang="en-US" sz="2400">
                <a:sym typeface="Symbol" pitchFamily="18" charset="2"/>
              </a:rPr>
              <a:t>                  </a:t>
            </a:r>
            <a:r>
              <a:rPr lang="en-US" altLang="en-US" sz="2400" i="1">
                <a:sym typeface="Symbol" pitchFamily="18" charset="2"/>
              </a:rPr>
              <a:t>average velocity</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2.</a:t>
            </a:r>
          </a:p>
          <a:p>
            <a:pPr eaLnBrk="1" hangingPunct="1">
              <a:buFontTx/>
              <a:buNone/>
            </a:pPr>
            <a:r>
              <a:rPr lang="en-US" altLang="en-US" sz="2400">
                <a:sym typeface="Symbol" pitchFamily="18" charset="2"/>
              </a:rPr>
              <a:t>But the displacement is the average velocity times the time, so that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 the </a:t>
            </a:r>
            <a:r>
              <a:rPr lang="en-US" altLang="en-US" sz="2400" u="sng"/>
              <a:t>average displacement equation</a:t>
            </a:r>
            <a:r>
              <a:rPr lang="en-US" altLang="en-US" sz="2400"/>
              <a:t>.</a:t>
            </a: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1666">
                                            <p:txEl>
                                              <p:pRg st="1" end="1"/>
                                            </p:txEl>
                                          </p:spTgt>
                                        </p:tgtEl>
                                        <p:attrNameLst>
                                          <p:attrName>style.visibility</p:attrName>
                                        </p:attrNameLst>
                                      </p:cBhvr>
                                      <p:to>
                                        <p:strVal val="visible"/>
                                      </p:to>
                                    </p:set>
                                    <p:anim calcmode="lin" valueType="num">
                                      <p:cBhvr additive="base">
                                        <p:cTn id="7" dur="500" fill="hold"/>
                                        <p:tgtEl>
                                          <p:spTgt spid="2416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1666">
                                            <p:txEl>
                                              <p:pRg st="2" end="2"/>
                                            </p:txEl>
                                          </p:spTgt>
                                        </p:tgtEl>
                                        <p:attrNameLst>
                                          <p:attrName>style.visibility</p:attrName>
                                        </p:attrNameLst>
                                      </p:cBhvr>
                                      <p:to>
                                        <p:strVal val="visible"/>
                                      </p:to>
                                    </p:set>
                                    <p:anim calcmode="lin" valueType="num">
                                      <p:cBhvr additive="base">
                                        <p:cTn id="13" dur="500" fill="hold"/>
                                        <p:tgtEl>
                                          <p:spTgt spid="2416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1666">
                                            <p:txEl>
                                              <p:pRg st="3" end="3"/>
                                            </p:txEl>
                                          </p:spTgt>
                                        </p:tgtEl>
                                        <p:attrNameLst>
                                          <p:attrName>style.visibility</p:attrName>
                                        </p:attrNameLst>
                                      </p:cBhvr>
                                      <p:to>
                                        <p:strVal val="visible"/>
                                      </p:to>
                                    </p:set>
                                    <p:anim calcmode="lin" valueType="num">
                                      <p:cBhvr additive="base">
                                        <p:cTn id="19" dur="500" fill="hold"/>
                                        <p:tgtEl>
                                          <p:spTgt spid="2416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1666">
                                            <p:txEl>
                                              <p:pRg st="4" end="4"/>
                                            </p:txEl>
                                          </p:spTgt>
                                        </p:tgtEl>
                                        <p:attrNameLst>
                                          <p:attrName>style.visibility</p:attrName>
                                        </p:attrNameLst>
                                      </p:cBhvr>
                                      <p:to>
                                        <p:strVal val="visible"/>
                                      </p:to>
                                    </p:set>
                                    <p:anim calcmode="lin" valueType="num">
                                      <p:cBhvr additive="base">
                                        <p:cTn id="25" dur="500" fill="hold"/>
                                        <p:tgtEl>
                                          <p:spTgt spid="2416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1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1666">
                                            <p:txEl>
                                              <p:pRg st="5" end="5"/>
                                            </p:txEl>
                                          </p:spTgt>
                                        </p:tgtEl>
                                        <p:attrNameLst>
                                          <p:attrName>style.visibility</p:attrName>
                                        </p:attrNameLst>
                                      </p:cBhvr>
                                      <p:to>
                                        <p:strVal val="visible"/>
                                      </p:to>
                                    </p:set>
                                    <p:anim calcmode="lin" valueType="num">
                                      <p:cBhvr additive="base">
                                        <p:cTn id="31" dur="500" fill="hold"/>
                                        <p:tgtEl>
                                          <p:spTgt spid="24166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1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1666">
                                            <p:txEl>
                                              <p:pRg st="6" end="6"/>
                                            </p:txEl>
                                          </p:spTgt>
                                        </p:tgtEl>
                                        <p:attrNameLst>
                                          <p:attrName>style.visibility</p:attrName>
                                        </p:attrNameLst>
                                      </p:cBhvr>
                                      <p:to>
                                        <p:strVal val="visible"/>
                                      </p:to>
                                    </p:set>
                                    <p:anim calcmode="lin" valueType="num">
                                      <p:cBhvr additive="base">
                                        <p:cTn id="37" dur="500" fill="hold"/>
                                        <p:tgtEl>
                                          <p:spTgt spid="24166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1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Applications and skills: </a:t>
            </a:r>
            <a:endParaRPr lang="en-US" altLang="en-US" sz="2400">
              <a:solidFill>
                <a:schemeClr val="accent2"/>
              </a:solidFill>
            </a:endParaRPr>
          </a:p>
          <a:p>
            <a:pPr>
              <a:buFontTx/>
              <a:buNone/>
            </a:pPr>
            <a:r>
              <a:rPr lang="en-US" altLang="en-US" sz="2400">
                <a:solidFill>
                  <a:schemeClr val="accent2"/>
                </a:solidFill>
              </a:rPr>
              <a:t>• Determining instantaneous and average values for velocity, speed and acceleration </a:t>
            </a:r>
          </a:p>
          <a:p>
            <a:pPr>
              <a:buFontTx/>
              <a:buNone/>
            </a:pPr>
            <a:r>
              <a:rPr lang="en-US" altLang="en-US" sz="2400">
                <a:solidFill>
                  <a:schemeClr val="accent2"/>
                </a:solidFill>
              </a:rPr>
              <a:t>• Solving problems using equations of motion for uniform acceleration </a:t>
            </a:r>
          </a:p>
          <a:p>
            <a:pPr>
              <a:buFontTx/>
              <a:buNone/>
            </a:pPr>
            <a:r>
              <a:rPr lang="en-US" altLang="en-US" sz="2400">
                <a:solidFill>
                  <a:schemeClr val="accent2"/>
                </a:solidFill>
              </a:rPr>
              <a:t>• Sketching and interpreting motion graphs </a:t>
            </a:r>
          </a:p>
          <a:p>
            <a:pPr>
              <a:buFontTx/>
              <a:buNone/>
            </a:pPr>
            <a:r>
              <a:rPr lang="en-US" altLang="en-US" sz="2400">
                <a:solidFill>
                  <a:schemeClr val="accent2"/>
                </a:solidFill>
              </a:rPr>
              <a:t>• Determining the acceleration of free-fall experimentally </a:t>
            </a:r>
          </a:p>
          <a:p>
            <a:pPr>
              <a:buFontTx/>
              <a:buNone/>
            </a:pPr>
            <a:r>
              <a:rPr lang="en-US" altLang="en-US" sz="2400">
                <a:solidFill>
                  <a:schemeClr val="accent2"/>
                </a:solidFill>
              </a:rPr>
              <a:t>• Analysing projectile motion, including the resolution of vertical and horizontal components of acceleration, velocity and displacement </a:t>
            </a:r>
          </a:p>
          <a:p>
            <a:pPr>
              <a:buFontTx/>
              <a:buNone/>
            </a:pPr>
            <a:r>
              <a:rPr lang="en-US" altLang="en-US" sz="2400">
                <a:solidFill>
                  <a:schemeClr val="accent2"/>
                </a:solidFill>
              </a:rPr>
              <a:t>• Qualitatively describing the effect of fluid resistance on falling objects or projectiles, including reaching terminal speed </a:t>
            </a:r>
            <a:endParaRPr lang="en-US" altLang="en-US" sz="2400" b="1">
              <a:solidFill>
                <a:schemeClr val="accent2"/>
              </a:solidFill>
            </a:endParaRPr>
          </a:p>
        </p:txBody>
      </p:sp>
      <p:sp>
        <p:nvSpPr>
          <p:cNvPr id="117763"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We have derived</a:t>
            </a: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and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p>
          <a:p>
            <a:pPr eaLnBrk="1" hangingPunct="1">
              <a:buFontTx/>
              <a:buNone/>
            </a:pPr>
            <a:r>
              <a:rPr lang="en-US" altLang="en-US" sz="2400">
                <a:sym typeface="Symbol" pitchFamily="18" charset="2"/>
              </a:rPr>
              <a:t></a:t>
            </a:r>
            <a:r>
              <a:rPr lang="en-US" altLang="en-US" sz="2400"/>
              <a:t>Let’s tackle the first of the two harder ones.</a:t>
            </a: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r>
              <a:rPr lang="en-US" altLang="en-US" sz="2400">
                <a:sym typeface="Symbol" pitchFamily="18" charset="2"/>
              </a:rPr>
              <a:t> </a:t>
            </a: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a:t>
            </a:r>
            <a:r>
              <a:rPr lang="en-US" altLang="en-US" sz="2400" i="1"/>
              <a:t>u</a:t>
            </a:r>
            <a:r>
              <a:rPr lang="en-US" altLang="en-US" sz="2400"/>
              <a:t> + </a:t>
            </a:r>
            <a:r>
              <a:rPr lang="en-US" altLang="en-US" sz="2400" i="1">
                <a:solidFill>
                  <a:schemeClr val="accent2"/>
                </a:solidFill>
              </a:rPr>
              <a:t>u </a:t>
            </a:r>
            <a:r>
              <a:rPr lang="en-US" altLang="en-US" sz="2400">
                <a:solidFill>
                  <a:schemeClr val="accent2"/>
                </a:solidFill>
              </a:rPr>
              <a:t>+</a:t>
            </a:r>
            <a:r>
              <a:rPr lang="en-US" altLang="en-US" sz="2400"/>
              <a:t> </a:t>
            </a:r>
            <a:r>
              <a:rPr lang="en-US" altLang="en-US" sz="2400" i="1">
                <a:solidFill>
                  <a:schemeClr val="accent2"/>
                </a:solidFill>
              </a:rPr>
              <a:t>at</a:t>
            </a:r>
            <a:r>
              <a:rPr lang="en-US" altLang="en-US" sz="2400"/>
              <a:t>)</a:t>
            </a:r>
            <a:r>
              <a:rPr lang="en-US" altLang="en-US" sz="2400" i="1"/>
              <a:t>t </a:t>
            </a:r>
            <a:r>
              <a:rPr lang="en-US" altLang="en-US" sz="2400"/>
              <a:t>/ 2</a:t>
            </a:r>
            <a:endParaRPr lang="en-US" altLang="en-US" sz="2400">
              <a:sym typeface="Symbol" pitchFamily="18" charset="2"/>
            </a:endParaRP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a:t>
            </a:r>
            <a:r>
              <a:rPr lang="en-US" altLang="en-US" sz="2400">
                <a:solidFill>
                  <a:schemeClr val="accent2"/>
                </a:solidFill>
              </a:rPr>
              <a:t>2</a:t>
            </a:r>
            <a:r>
              <a:rPr lang="en-US" altLang="en-US" sz="2400" i="1">
                <a:solidFill>
                  <a:schemeClr val="accent2"/>
                </a:solidFill>
              </a:rPr>
              <a:t>u</a:t>
            </a:r>
            <a:r>
              <a:rPr lang="en-US" altLang="en-US" sz="2400"/>
              <a:t> + </a:t>
            </a:r>
            <a:r>
              <a:rPr lang="en-US" altLang="en-US" sz="2400" i="1"/>
              <a:t>at</a:t>
            </a:r>
            <a:r>
              <a:rPr lang="en-US" altLang="en-US" sz="2400"/>
              <a:t>)</a:t>
            </a:r>
            <a:r>
              <a:rPr lang="en-US" altLang="en-US" sz="2400" i="1"/>
              <a:t>t </a:t>
            </a:r>
            <a:r>
              <a:rPr lang="en-US" altLang="en-US" sz="2400"/>
              <a:t>/ 2</a:t>
            </a: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2</a:t>
            </a:r>
            <a:r>
              <a:rPr lang="en-US" altLang="en-US" sz="2400" i="1"/>
              <a:t>u</a:t>
            </a:r>
            <a:r>
              <a:rPr lang="en-US" altLang="en-US" sz="2400" i="1">
                <a:solidFill>
                  <a:schemeClr val="accent2"/>
                </a:solidFill>
              </a:rPr>
              <a:t>t</a:t>
            </a:r>
            <a:r>
              <a:rPr lang="en-US" altLang="en-US" sz="2400">
                <a:solidFill>
                  <a:schemeClr val="accent2"/>
                </a:solidFill>
              </a:rPr>
              <a:t>/2</a:t>
            </a:r>
            <a:r>
              <a:rPr lang="en-US" altLang="en-US" sz="2400"/>
              <a:t> + </a:t>
            </a:r>
            <a:r>
              <a:rPr lang="en-US" altLang="en-US" sz="2400" i="1"/>
              <a:t>a</a:t>
            </a:r>
            <a:r>
              <a:rPr lang="en-US" altLang="en-US" sz="2400" i="1">
                <a:solidFill>
                  <a:schemeClr val="accent2"/>
                </a:solidFill>
              </a:rPr>
              <a:t>t </a:t>
            </a:r>
            <a:r>
              <a:rPr lang="en-US" altLang="en-US" sz="2400" baseline="30000"/>
              <a:t>2</a:t>
            </a:r>
            <a:r>
              <a:rPr lang="en-US" altLang="en-US" sz="2400">
                <a:solidFill>
                  <a:schemeClr val="accent2"/>
                </a:solidFill>
              </a:rPr>
              <a:t>/ 2</a:t>
            </a:r>
          </a:p>
          <a:p>
            <a:pPr eaLnBrk="1" hangingPunct="1">
              <a:buFontTx/>
              <a:buNone/>
            </a:pPr>
            <a:r>
              <a:rPr lang="en-US" altLang="en-US" sz="2400"/>
              <a:t>      	</a:t>
            </a:r>
            <a:r>
              <a:rPr lang="en-US" altLang="en-US" sz="2400" i="1">
                <a:sym typeface="Symbol" pitchFamily="18" charset="2"/>
              </a:rPr>
              <a:t>s</a:t>
            </a:r>
            <a:r>
              <a:rPr lang="en-US" altLang="en-US" sz="2400">
                <a:sym typeface="Symbol" pitchFamily="18" charset="2"/>
              </a:rPr>
              <a:t> = </a:t>
            </a:r>
            <a:r>
              <a:rPr lang="en-US" altLang="en-US" sz="2400" i="1">
                <a:solidFill>
                  <a:schemeClr val="accent2"/>
                </a:solidFill>
              </a:rPr>
              <a:t>ut</a:t>
            </a:r>
            <a:r>
              <a:rPr lang="en-US" altLang="en-US" sz="2400"/>
              <a:t> + (1/2)</a:t>
            </a:r>
            <a:r>
              <a:rPr lang="en-US" altLang="en-US" sz="2400" i="1"/>
              <a:t>at </a:t>
            </a:r>
            <a:r>
              <a:rPr lang="en-US" altLang="en-US" sz="2400" baseline="30000"/>
              <a:t>2</a:t>
            </a:r>
          </a:p>
          <a:p>
            <a:pPr eaLnBrk="1" hangingPunct="1">
              <a:buFontTx/>
              <a:buNone/>
            </a:pPr>
            <a:r>
              <a:rPr lang="en-US" altLang="en-US" sz="2400">
                <a:sym typeface="Symbol" pitchFamily="18" charset="2"/>
              </a:rPr>
              <a:t>which is the </a:t>
            </a:r>
            <a:r>
              <a:rPr lang="en-US" altLang="en-US" sz="2400" u="sng">
                <a:sym typeface="Symbol" pitchFamily="18" charset="2"/>
              </a:rPr>
              <a:t>displacement equation</a:t>
            </a:r>
            <a:r>
              <a:rPr lang="en-US" altLang="en-US" sz="2400">
                <a:sym typeface="Symbol" pitchFamily="18" charset="2"/>
              </a:rPr>
              <a:t>.</a:t>
            </a:r>
          </a:p>
          <a:p>
            <a:pPr eaLnBrk="1" hangingPunct="1">
              <a:buFontTx/>
              <a:buNone/>
            </a:pPr>
            <a:r>
              <a:rPr lang="en-US" altLang="en-US" sz="2400">
                <a:sym typeface="Symbol" pitchFamily="18" charset="2"/>
              </a:rPr>
              <a:t>Since the equation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a:t>
            </a:r>
            <a:r>
              <a:rPr lang="en-US" altLang="en-US" sz="2400"/>
              <a:t>/2 only works if the acceleration is constant, </a:t>
            </a:r>
            <a:r>
              <a:rPr lang="en-US" altLang="en-US" sz="2400" i="1">
                <a:sym typeface="Symbol" pitchFamily="18" charset="2"/>
              </a:rPr>
              <a:t>s</a:t>
            </a:r>
            <a:r>
              <a:rPr lang="en-US" altLang="en-US" sz="2400">
                <a:sym typeface="Symbol" pitchFamily="18" charset="2"/>
              </a:rPr>
              <a:t> = </a:t>
            </a:r>
            <a:r>
              <a:rPr lang="en-US" altLang="en-US" sz="2400" i="1"/>
              <a:t>ut</a:t>
            </a:r>
            <a:r>
              <a:rPr lang="en-US" altLang="en-US" sz="2400"/>
              <a:t> + (1/2)</a:t>
            </a:r>
            <a:r>
              <a:rPr lang="en-US" altLang="en-US" sz="2400" i="1"/>
              <a:t>at </a:t>
            </a:r>
            <a:r>
              <a:rPr lang="en-US" altLang="en-US" sz="2400" baseline="30000"/>
              <a:t>2</a:t>
            </a:r>
            <a:r>
              <a:rPr lang="en-US" altLang="en-US" sz="2400"/>
              <a:t> also </a:t>
            </a:r>
            <a:r>
              <a:rPr lang="en-US" altLang="en-US" sz="2400" u="sng"/>
              <a:t>works only if the acceleration is constant</a:t>
            </a:r>
            <a:r>
              <a:rPr lang="en-US" altLang="en-US" sz="2400"/>
              <a:t>.</a:t>
            </a: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43716" name="Text Box 4"/>
          <p:cNvSpPr txBox="1">
            <a:spLocks noChangeArrowheads="1"/>
          </p:cNvSpPr>
          <p:nvPr/>
        </p:nvSpPr>
        <p:spPr bwMode="auto">
          <a:xfrm>
            <a:off x="5018088" y="2862263"/>
            <a:ext cx="1912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Given</a:t>
            </a:r>
          </a:p>
        </p:txBody>
      </p:sp>
      <p:sp>
        <p:nvSpPr>
          <p:cNvPr id="243717" name="Text Box 5"/>
          <p:cNvSpPr txBox="1">
            <a:spLocks noChangeArrowheads="1"/>
          </p:cNvSpPr>
          <p:nvPr/>
        </p:nvSpPr>
        <p:spPr bwMode="auto">
          <a:xfrm>
            <a:off x="5029200" y="3271838"/>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v = u + at</a:t>
            </a:r>
          </a:p>
        </p:txBody>
      </p:sp>
      <p:sp>
        <p:nvSpPr>
          <p:cNvPr id="243718" name="Text Box 6"/>
          <p:cNvSpPr txBox="1">
            <a:spLocks noChangeArrowheads="1"/>
          </p:cNvSpPr>
          <p:nvPr/>
        </p:nvSpPr>
        <p:spPr bwMode="auto">
          <a:xfrm>
            <a:off x="5027613" y="3725863"/>
            <a:ext cx="200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Like terms</a:t>
            </a:r>
          </a:p>
        </p:txBody>
      </p:sp>
      <p:sp>
        <p:nvSpPr>
          <p:cNvPr id="243719" name="Text Box 7"/>
          <p:cNvSpPr txBox="1">
            <a:spLocks noChangeArrowheads="1"/>
          </p:cNvSpPr>
          <p:nvPr/>
        </p:nvSpPr>
        <p:spPr bwMode="auto">
          <a:xfrm>
            <a:off x="5024438" y="4164013"/>
            <a:ext cx="244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Distribute t/2</a:t>
            </a:r>
          </a:p>
        </p:txBody>
      </p:sp>
      <p:sp>
        <p:nvSpPr>
          <p:cNvPr id="243720" name="Text Box 8"/>
          <p:cNvSpPr txBox="1">
            <a:spLocks noChangeArrowheads="1"/>
          </p:cNvSpPr>
          <p:nvPr/>
        </p:nvSpPr>
        <p:spPr bwMode="auto">
          <a:xfrm>
            <a:off x="5032375" y="4608513"/>
            <a:ext cx="2443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Cancel 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3714">
                                            <p:txEl>
                                              <p:pRg st="1" end="1"/>
                                            </p:txEl>
                                          </p:spTgt>
                                        </p:tgtEl>
                                        <p:attrNameLst>
                                          <p:attrName>style.visibility</p:attrName>
                                        </p:attrNameLst>
                                      </p:cBhvr>
                                      <p:to>
                                        <p:strVal val="visible"/>
                                      </p:to>
                                    </p:set>
                                    <p:anim calcmode="lin" valueType="num">
                                      <p:cBhvr additive="base">
                                        <p:cTn id="7" dur="500" fill="hold"/>
                                        <p:tgtEl>
                                          <p:spTgt spid="243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3714">
                                            <p:txEl>
                                              <p:pRg st="2" end="2"/>
                                            </p:txEl>
                                          </p:spTgt>
                                        </p:tgtEl>
                                        <p:attrNameLst>
                                          <p:attrName>style.visibility</p:attrName>
                                        </p:attrNameLst>
                                      </p:cBhvr>
                                      <p:to>
                                        <p:strVal val="visible"/>
                                      </p:to>
                                    </p:set>
                                    <p:anim calcmode="lin" valueType="num">
                                      <p:cBhvr additive="base">
                                        <p:cTn id="13" dur="500" fill="hold"/>
                                        <p:tgtEl>
                                          <p:spTgt spid="243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3714">
                                            <p:txEl>
                                              <p:pRg st="3" end="3"/>
                                            </p:txEl>
                                          </p:spTgt>
                                        </p:tgtEl>
                                        <p:attrNameLst>
                                          <p:attrName>style.visibility</p:attrName>
                                        </p:attrNameLst>
                                      </p:cBhvr>
                                      <p:to>
                                        <p:strVal val="visible"/>
                                      </p:to>
                                    </p:set>
                                    <p:anim calcmode="lin" valueType="num">
                                      <p:cBhvr additive="base">
                                        <p:cTn id="19" dur="500" fill="hold"/>
                                        <p:tgtEl>
                                          <p:spTgt spid="2437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3716"/>
                                        </p:tgtEl>
                                        <p:attrNameLst>
                                          <p:attrName>style.visibility</p:attrName>
                                        </p:attrNameLst>
                                      </p:cBhvr>
                                      <p:to>
                                        <p:strVal val="visible"/>
                                      </p:to>
                                    </p:set>
                                    <p:anim calcmode="lin" valueType="num">
                                      <p:cBhvr additive="base">
                                        <p:cTn id="25" dur="500" fill="hold"/>
                                        <p:tgtEl>
                                          <p:spTgt spid="243716"/>
                                        </p:tgtEl>
                                        <p:attrNameLst>
                                          <p:attrName>ppt_x</p:attrName>
                                        </p:attrNameLst>
                                      </p:cBhvr>
                                      <p:tavLst>
                                        <p:tav tm="0">
                                          <p:val>
                                            <p:strVal val="1+#ppt_w/2"/>
                                          </p:val>
                                        </p:tav>
                                        <p:tav tm="100000">
                                          <p:val>
                                            <p:strVal val="#ppt_x"/>
                                          </p:val>
                                        </p:tav>
                                      </p:tavLst>
                                    </p:anim>
                                    <p:anim calcmode="lin" valueType="num">
                                      <p:cBhvr additive="base">
                                        <p:cTn id="26" dur="500" fill="hold"/>
                                        <p:tgtEl>
                                          <p:spTgt spid="243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3714">
                                            <p:txEl>
                                              <p:pRg st="4" end="4"/>
                                            </p:txEl>
                                          </p:spTgt>
                                        </p:tgtEl>
                                        <p:attrNameLst>
                                          <p:attrName>style.visibility</p:attrName>
                                        </p:attrNameLst>
                                      </p:cBhvr>
                                      <p:to>
                                        <p:strVal val="visible"/>
                                      </p:to>
                                    </p:set>
                                    <p:anim calcmode="lin" valueType="num">
                                      <p:cBhvr additive="base">
                                        <p:cTn id="31" dur="500" fill="hold"/>
                                        <p:tgtEl>
                                          <p:spTgt spid="2437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3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3717"/>
                                        </p:tgtEl>
                                        <p:attrNameLst>
                                          <p:attrName>style.visibility</p:attrName>
                                        </p:attrNameLst>
                                      </p:cBhvr>
                                      <p:to>
                                        <p:strVal val="visible"/>
                                      </p:to>
                                    </p:set>
                                    <p:anim calcmode="lin" valueType="num">
                                      <p:cBhvr additive="base">
                                        <p:cTn id="37" dur="500" fill="hold"/>
                                        <p:tgtEl>
                                          <p:spTgt spid="243717"/>
                                        </p:tgtEl>
                                        <p:attrNameLst>
                                          <p:attrName>ppt_x</p:attrName>
                                        </p:attrNameLst>
                                      </p:cBhvr>
                                      <p:tavLst>
                                        <p:tav tm="0">
                                          <p:val>
                                            <p:strVal val="1+#ppt_w/2"/>
                                          </p:val>
                                        </p:tav>
                                        <p:tav tm="100000">
                                          <p:val>
                                            <p:strVal val="#ppt_x"/>
                                          </p:val>
                                        </p:tav>
                                      </p:tavLst>
                                    </p:anim>
                                    <p:anim calcmode="lin" valueType="num">
                                      <p:cBhvr additive="base">
                                        <p:cTn id="38" dur="500" fill="hold"/>
                                        <p:tgtEl>
                                          <p:spTgt spid="2437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3714">
                                            <p:txEl>
                                              <p:pRg st="5" end="5"/>
                                            </p:txEl>
                                          </p:spTgt>
                                        </p:tgtEl>
                                        <p:attrNameLst>
                                          <p:attrName>style.visibility</p:attrName>
                                        </p:attrNameLst>
                                      </p:cBhvr>
                                      <p:to>
                                        <p:strVal val="visible"/>
                                      </p:to>
                                    </p:set>
                                    <p:anim calcmode="lin" valueType="num">
                                      <p:cBhvr additive="base">
                                        <p:cTn id="43" dur="500" fill="hold"/>
                                        <p:tgtEl>
                                          <p:spTgt spid="24371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37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43718"/>
                                        </p:tgtEl>
                                        <p:attrNameLst>
                                          <p:attrName>style.visibility</p:attrName>
                                        </p:attrNameLst>
                                      </p:cBhvr>
                                      <p:to>
                                        <p:strVal val="visible"/>
                                      </p:to>
                                    </p:set>
                                    <p:anim calcmode="lin" valueType="num">
                                      <p:cBhvr additive="base">
                                        <p:cTn id="49" dur="500" fill="hold"/>
                                        <p:tgtEl>
                                          <p:spTgt spid="243718"/>
                                        </p:tgtEl>
                                        <p:attrNameLst>
                                          <p:attrName>ppt_x</p:attrName>
                                        </p:attrNameLst>
                                      </p:cBhvr>
                                      <p:tavLst>
                                        <p:tav tm="0">
                                          <p:val>
                                            <p:strVal val="1+#ppt_w/2"/>
                                          </p:val>
                                        </p:tav>
                                        <p:tav tm="100000">
                                          <p:val>
                                            <p:strVal val="#ppt_x"/>
                                          </p:val>
                                        </p:tav>
                                      </p:tavLst>
                                    </p:anim>
                                    <p:anim calcmode="lin" valueType="num">
                                      <p:cBhvr additive="base">
                                        <p:cTn id="50" dur="500" fill="hold"/>
                                        <p:tgtEl>
                                          <p:spTgt spid="2437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43714">
                                            <p:txEl>
                                              <p:pRg st="6" end="6"/>
                                            </p:txEl>
                                          </p:spTgt>
                                        </p:tgtEl>
                                        <p:attrNameLst>
                                          <p:attrName>style.visibility</p:attrName>
                                        </p:attrNameLst>
                                      </p:cBhvr>
                                      <p:to>
                                        <p:strVal val="visible"/>
                                      </p:to>
                                    </p:set>
                                    <p:anim calcmode="lin" valueType="num">
                                      <p:cBhvr additive="base">
                                        <p:cTn id="55" dur="500" fill="hold"/>
                                        <p:tgtEl>
                                          <p:spTgt spid="24371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37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43719"/>
                                        </p:tgtEl>
                                        <p:attrNameLst>
                                          <p:attrName>style.visibility</p:attrName>
                                        </p:attrNameLst>
                                      </p:cBhvr>
                                      <p:to>
                                        <p:strVal val="visible"/>
                                      </p:to>
                                    </p:set>
                                    <p:anim calcmode="lin" valueType="num">
                                      <p:cBhvr additive="base">
                                        <p:cTn id="61" dur="500" fill="hold"/>
                                        <p:tgtEl>
                                          <p:spTgt spid="243719"/>
                                        </p:tgtEl>
                                        <p:attrNameLst>
                                          <p:attrName>ppt_x</p:attrName>
                                        </p:attrNameLst>
                                      </p:cBhvr>
                                      <p:tavLst>
                                        <p:tav tm="0">
                                          <p:val>
                                            <p:strVal val="1+#ppt_w/2"/>
                                          </p:val>
                                        </p:tav>
                                        <p:tav tm="100000">
                                          <p:val>
                                            <p:strVal val="#ppt_x"/>
                                          </p:val>
                                        </p:tav>
                                      </p:tavLst>
                                    </p:anim>
                                    <p:anim calcmode="lin" valueType="num">
                                      <p:cBhvr additive="base">
                                        <p:cTn id="62" dur="500" fill="hold"/>
                                        <p:tgtEl>
                                          <p:spTgt spid="2437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43714">
                                            <p:txEl>
                                              <p:pRg st="7" end="7"/>
                                            </p:txEl>
                                          </p:spTgt>
                                        </p:tgtEl>
                                        <p:attrNameLst>
                                          <p:attrName>style.visibility</p:attrName>
                                        </p:attrNameLst>
                                      </p:cBhvr>
                                      <p:to>
                                        <p:strVal val="visible"/>
                                      </p:to>
                                    </p:set>
                                    <p:anim calcmode="lin" valueType="num">
                                      <p:cBhvr additive="base">
                                        <p:cTn id="67" dur="500" fill="hold"/>
                                        <p:tgtEl>
                                          <p:spTgt spid="243714">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371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43720"/>
                                        </p:tgtEl>
                                        <p:attrNameLst>
                                          <p:attrName>style.visibility</p:attrName>
                                        </p:attrNameLst>
                                      </p:cBhvr>
                                      <p:to>
                                        <p:strVal val="visible"/>
                                      </p:to>
                                    </p:set>
                                    <p:anim calcmode="lin" valueType="num">
                                      <p:cBhvr additive="base">
                                        <p:cTn id="73" dur="500" fill="hold"/>
                                        <p:tgtEl>
                                          <p:spTgt spid="243720"/>
                                        </p:tgtEl>
                                        <p:attrNameLst>
                                          <p:attrName>ppt_x</p:attrName>
                                        </p:attrNameLst>
                                      </p:cBhvr>
                                      <p:tavLst>
                                        <p:tav tm="0">
                                          <p:val>
                                            <p:strVal val="1+#ppt_w/2"/>
                                          </p:val>
                                        </p:tav>
                                        <p:tav tm="100000">
                                          <p:val>
                                            <p:strVal val="#ppt_x"/>
                                          </p:val>
                                        </p:tav>
                                      </p:tavLst>
                                    </p:anim>
                                    <p:anim calcmode="lin" valueType="num">
                                      <p:cBhvr additive="base">
                                        <p:cTn id="74" dur="500" fill="hold"/>
                                        <p:tgtEl>
                                          <p:spTgt spid="243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43714">
                                            <p:txEl>
                                              <p:pRg st="8" end="8"/>
                                            </p:txEl>
                                          </p:spTgt>
                                        </p:tgtEl>
                                        <p:attrNameLst>
                                          <p:attrName>style.visibility</p:attrName>
                                        </p:attrNameLst>
                                      </p:cBhvr>
                                      <p:to>
                                        <p:strVal val="visible"/>
                                      </p:to>
                                    </p:set>
                                    <p:anim calcmode="lin" valueType="num">
                                      <p:cBhvr additive="base">
                                        <p:cTn id="79" dur="500" fill="hold"/>
                                        <p:tgtEl>
                                          <p:spTgt spid="24371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4371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43714">
                                            <p:txEl>
                                              <p:pRg st="9" end="9"/>
                                            </p:txEl>
                                          </p:spTgt>
                                        </p:tgtEl>
                                        <p:attrNameLst>
                                          <p:attrName>style.visibility</p:attrName>
                                        </p:attrNameLst>
                                      </p:cBhvr>
                                      <p:to>
                                        <p:strVal val="visible"/>
                                      </p:to>
                                    </p:set>
                                    <p:anim calcmode="lin" valueType="num">
                                      <p:cBhvr additive="base">
                                        <p:cTn id="85" dur="500" fill="hold"/>
                                        <p:tgtEl>
                                          <p:spTgt spid="243714">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371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p:bldP spid="243717" grpId="0"/>
      <p:bldP spid="243718" grpId="0"/>
      <p:bldP spid="243719" grpId="0"/>
      <p:bldP spid="2437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We now have derived</a:t>
            </a: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 and       </a:t>
            </a:r>
            <a:r>
              <a:rPr lang="en-US" altLang="en-US" sz="2400" i="1">
                <a:sym typeface="Symbol" pitchFamily="18" charset="2"/>
              </a:rPr>
              <a:t>s</a:t>
            </a:r>
            <a:r>
              <a:rPr lang="en-US" altLang="en-US" sz="2400">
                <a:sym typeface="Symbol" pitchFamily="18" charset="2"/>
              </a:rPr>
              <a:t> = </a:t>
            </a:r>
            <a:r>
              <a:rPr lang="en-US" altLang="en-US" sz="2400" i="1"/>
              <a:t>ut</a:t>
            </a:r>
            <a:r>
              <a:rPr lang="en-US" altLang="en-US" sz="2400"/>
              <a:t> + (1/2)</a:t>
            </a:r>
            <a:r>
              <a:rPr lang="en-US" altLang="en-US" sz="2400" i="1"/>
              <a:t>at </a:t>
            </a:r>
            <a:r>
              <a:rPr lang="en-US" altLang="en-US" sz="2400" baseline="30000"/>
              <a:t>2</a:t>
            </a:r>
            <a:r>
              <a:rPr lang="en-US" altLang="en-US" sz="2400"/>
              <a:t>. Let’s tackle the </a:t>
            </a:r>
            <a:r>
              <a:rPr lang="en-US" altLang="en-US" sz="2400" u="sng"/>
              <a:t>timeless equation</a:t>
            </a:r>
            <a:r>
              <a:rPr lang="en-US" altLang="en-US" sz="2400"/>
              <a:t>.</a:t>
            </a:r>
          </a:p>
          <a:p>
            <a:pPr eaLnBrk="1" hangingPunct="1">
              <a:buFontTx/>
              <a:buNone/>
            </a:pPr>
            <a:r>
              <a:rPr lang="en-US" altLang="en-US" sz="2400">
                <a:sym typeface="Symbol" pitchFamily="18" charset="2"/>
              </a:rPr>
              <a:t>From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we can isolate the </a:t>
            </a:r>
            <a:r>
              <a:rPr lang="en-US" altLang="en-US" sz="2400" i="1"/>
              <a:t>t</a:t>
            </a:r>
            <a:r>
              <a:rPr lang="en-US" altLang="en-US" sz="2400">
                <a:sym typeface="Symbol" pitchFamily="18" charset="2"/>
              </a:rPr>
              <a:t>.</a:t>
            </a:r>
          </a:p>
          <a:p>
            <a:pPr eaLnBrk="1" hangingPunct="1">
              <a:buFontTx/>
              <a:buNone/>
            </a:pPr>
            <a:r>
              <a:rPr lang="en-US" altLang="en-US" sz="2400">
                <a:sym typeface="Symbol" pitchFamily="18" charset="2"/>
              </a:rPr>
              <a:t>     </a:t>
            </a:r>
            <a:r>
              <a:rPr lang="en-US" altLang="en-US" sz="2400" i="1"/>
              <a:t>v</a:t>
            </a:r>
            <a:r>
              <a:rPr lang="en-US" altLang="en-US" sz="2400"/>
              <a:t> – </a:t>
            </a:r>
            <a:r>
              <a:rPr lang="en-US" altLang="en-US" sz="2400" i="1"/>
              <a:t>u</a:t>
            </a:r>
            <a:r>
              <a:rPr lang="en-US" altLang="en-US" sz="2400"/>
              <a:t> = </a:t>
            </a:r>
            <a:r>
              <a:rPr lang="en-US" altLang="en-US" sz="2400" i="1"/>
              <a:t>at</a:t>
            </a:r>
          </a:p>
          <a:p>
            <a:pPr eaLnBrk="1" hangingPunct="1">
              <a:buFontTx/>
              <a:buNone/>
            </a:pPr>
            <a:r>
              <a:rPr lang="en-US" altLang="en-US" sz="2400" i="1"/>
              <a:t>            t</a:t>
            </a:r>
            <a:r>
              <a:rPr lang="en-US" altLang="en-US" sz="2400"/>
              <a:t> = (</a:t>
            </a:r>
            <a:r>
              <a:rPr lang="en-US" altLang="en-US" sz="2400" i="1"/>
              <a:t>v</a:t>
            </a:r>
            <a:r>
              <a:rPr lang="en-US" altLang="en-US" sz="2400"/>
              <a:t> – </a:t>
            </a:r>
            <a:r>
              <a:rPr lang="en-US" altLang="en-US" sz="2400" i="1"/>
              <a:t>u</a:t>
            </a:r>
            <a:r>
              <a:rPr lang="en-US" altLang="en-US" sz="2400"/>
              <a:t>)/</a:t>
            </a:r>
            <a:r>
              <a:rPr lang="en-US" altLang="en-US" sz="2400" i="1"/>
              <a:t>a</a:t>
            </a:r>
          </a:p>
          <a:p>
            <a:pPr eaLnBrk="1" hangingPunct="1">
              <a:buFontTx/>
              <a:buNone/>
            </a:pPr>
            <a:r>
              <a:rPr lang="en-US" altLang="en-US" sz="2400">
                <a:sym typeface="Symbol" pitchFamily="18" charset="2"/>
              </a:rPr>
              <a:t>From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 we get:</a:t>
            </a:r>
          </a:p>
          <a:p>
            <a:pPr eaLnBrk="1" hangingPunct="1">
              <a:buFontTx/>
              <a:buNone/>
            </a:pPr>
            <a:r>
              <a:rPr lang="en-US" altLang="en-US" sz="2400">
                <a:sym typeface="Symbol" pitchFamily="18" charset="2"/>
              </a:rPr>
              <a:t>         </a:t>
            </a:r>
            <a:r>
              <a:rPr lang="en-US" altLang="en-US" sz="2400">
                <a:solidFill>
                  <a:schemeClr val="accent2"/>
                </a:solidFill>
                <a:sym typeface="Symbol" pitchFamily="18" charset="2"/>
              </a:rPr>
              <a:t>2</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a:t>
            </a:r>
            <a:endParaRPr lang="en-US" altLang="en-US" sz="2400"/>
          </a:p>
          <a:p>
            <a:pPr eaLnBrk="1" hangingPunct="1">
              <a:buFontTx/>
              <a:buNone/>
            </a:pPr>
            <a:r>
              <a:rPr lang="en-US" altLang="en-US" sz="2400">
                <a:sym typeface="Symbol" pitchFamily="18" charset="2"/>
              </a:rPr>
              <a:t>         2</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a:solidFill>
                  <a:schemeClr val="accent2"/>
                </a:solidFill>
              </a:rPr>
              <a:t>(</a:t>
            </a:r>
            <a:r>
              <a:rPr lang="en-US" altLang="en-US" sz="2400" i="1">
                <a:solidFill>
                  <a:schemeClr val="accent2"/>
                </a:solidFill>
              </a:rPr>
              <a:t>v</a:t>
            </a:r>
            <a:r>
              <a:rPr lang="en-US" altLang="en-US" sz="2400">
                <a:solidFill>
                  <a:schemeClr val="accent2"/>
                </a:solidFill>
              </a:rPr>
              <a:t> – </a:t>
            </a:r>
            <a:r>
              <a:rPr lang="en-US" altLang="en-US" sz="2400" i="1">
                <a:solidFill>
                  <a:schemeClr val="accent2"/>
                </a:solidFill>
              </a:rPr>
              <a:t>u</a:t>
            </a:r>
            <a:r>
              <a:rPr lang="en-US" altLang="en-US" sz="2400">
                <a:solidFill>
                  <a:schemeClr val="accent2"/>
                </a:solidFill>
              </a:rPr>
              <a:t>) / </a:t>
            </a:r>
            <a:r>
              <a:rPr lang="en-US" altLang="en-US" sz="2400" i="1">
                <a:solidFill>
                  <a:schemeClr val="accent2"/>
                </a:solidFill>
              </a:rPr>
              <a:t>a</a:t>
            </a:r>
          </a:p>
          <a:p>
            <a:pPr eaLnBrk="1" hangingPunct="1">
              <a:buFontTx/>
              <a:buNone/>
            </a:pPr>
            <a:r>
              <a:rPr lang="en-US" altLang="en-US" sz="2400">
                <a:sym typeface="Symbol" pitchFamily="18" charset="2"/>
              </a:rPr>
              <a:t>       2</a:t>
            </a:r>
            <a:r>
              <a:rPr lang="en-US" altLang="en-US" sz="2400" i="1">
                <a:solidFill>
                  <a:schemeClr val="accent2"/>
                </a:solidFill>
                <a:sym typeface="Symbol" pitchFamily="18" charset="2"/>
              </a:rPr>
              <a:t>a</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v</a:t>
            </a:r>
            <a:r>
              <a:rPr lang="en-US" altLang="en-US" sz="2400"/>
              <a:t> – </a:t>
            </a:r>
            <a:r>
              <a:rPr lang="en-US" altLang="en-US" sz="2400" i="1"/>
              <a:t>u</a:t>
            </a:r>
            <a:r>
              <a:rPr lang="en-US" altLang="en-US" sz="2400"/>
              <a:t>)</a:t>
            </a:r>
          </a:p>
          <a:p>
            <a:pPr eaLnBrk="1" hangingPunct="1">
              <a:buFontTx/>
              <a:buNone/>
            </a:pPr>
            <a:r>
              <a:rPr lang="en-US" altLang="en-US" sz="2400">
                <a:sym typeface="Symbol" pitchFamily="18" charset="2"/>
              </a:rPr>
              <a:t>       2</a:t>
            </a:r>
            <a:r>
              <a:rPr lang="en-US" altLang="en-US" sz="2400" i="1">
                <a:sym typeface="Symbol" pitchFamily="18" charset="2"/>
              </a:rPr>
              <a:t>as</a:t>
            </a:r>
            <a:r>
              <a:rPr lang="en-US" altLang="en-US" sz="2400">
                <a:sym typeface="Symbol" pitchFamily="18" charset="2"/>
              </a:rPr>
              <a:t> = </a:t>
            </a:r>
            <a:r>
              <a:rPr lang="en-US" altLang="en-US" sz="2400" i="1"/>
              <a:t>uv</a:t>
            </a:r>
            <a:r>
              <a:rPr lang="en-US" altLang="en-US" sz="2400"/>
              <a:t> – </a:t>
            </a:r>
            <a:r>
              <a:rPr lang="en-US" altLang="en-US" sz="2400" i="1"/>
              <a:t>u</a:t>
            </a:r>
            <a:r>
              <a:rPr lang="en-US" altLang="en-US" sz="2400" baseline="30000"/>
              <a:t>2</a:t>
            </a:r>
            <a:r>
              <a:rPr lang="en-US" altLang="en-US" sz="2400"/>
              <a:t> + </a:t>
            </a:r>
            <a:r>
              <a:rPr lang="en-US" altLang="en-US" sz="2400" i="1"/>
              <a:t>v</a:t>
            </a:r>
            <a:r>
              <a:rPr lang="en-US" altLang="en-US" sz="2400" baseline="30000"/>
              <a:t>2</a:t>
            </a:r>
            <a:r>
              <a:rPr lang="en-US" altLang="en-US" sz="2400"/>
              <a:t> – </a:t>
            </a:r>
            <a:r>
              <a:rPr lang="en-US" altLang="en-US" sz="2400" i="1"/>
              <a:t>vu</a:t>
            </a:r>
          </a:p>
          <a:p>
            <a:pPr eaLnBrk="1" hangingPunct="1">
              <a:buFontTx/>
              <a:buNone/>
            </a:pPr>
            <a:r>
              <a:rPr lang="en-US" altLang="en-US" sz="2400" i="1"/>
              <a:t>        </a:t>
            </a:r>
            <a:r>
              <a:rPr lang="en-US" altLang="en-US" sz="2400" i="1" baseline="-25000"/>
              <a:t>  </a:t>
            </a:r>
            <a:r>
              <a:rPr lang="en-US" altLang="en-US" sz="2400" i="1"/>
              <a:t>v</a:t>
            </a:r>
            <a:r>
              <a:rPr lang="en-US" altLang="en-US" sz="2400" baseline="30000"/>
              <a:t>2</a:t>
            </a:r>
            <a:r>
              <a:rPr lang="en-US" altLang="en-US" sz="2400"/>
              <a:t> = </a:t>
            </a:r>
            <a:r>
              <a:rPr lang="en-US" altLang="en-US" sz="2400" i="1"/>
              <a:t>u</a:t>
            </a:r>
            <a:r>
              <a:rPr lang="en-US" altLang="en-US" sz="2400" baseline="30000"/>
              <a:t>2</a:t>
            </a:r>
            <a:r>
              <a:rPr lang="en-US" altLang="en-US" sz="2400"/>
              <a:t> + 2</a:t>
            </a:r>
            <a:r>
              <a:rPr lang="en-US" altLang="en-US" sz="2400" i="1"/>
              <a:t>as</a:t>
            </a:r>
          </a:p>
        </p:txBody>
      </p:sp>
      <p:sp>
        <p:nvSpPr>
          <p:cNvPr id="266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45764" name="Line 4"/>
          <p:cNvSpPr>
            <a:spLocks noChangeShapeType="1"/>
          </p:cNvSpPr>
          <p:nvPr/>
        </p:nvSpPr>
        <p:spPr bwMode="auto">
          <a:xfrm flipH="1">
            <a:off x="2266950" y="6029325"/>
            <a:ext cx="220663" cy="1762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65" name="Line 5"/>
          <p:cNvSpPr>
            <a:spLocks noChangeShapeType="1"/>
          </p:cNvSpPr>
          <p:nvPr/>
        </p:nvSpPr>
        <p:spPr bwMode="auto">
          <a:xfrm flipH="1">
            <a:off x="4154488" y="6021388"/>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66" name="Text Box 6"/>
          <p:cNvSpPr txBox="1">
            <a:spLocks noChangeArrowheads="1"/>
          </p:cNvSpPr>
          <p:nvPr/>
        </p:nvSpPr>
        <p:spPr bwMode="auto">
          <a:xfrm>
            <a:off x="5367338" y="4602163"/>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Multiply by 2</a:t>
            </a:r>
          </a:p>
        </p:txBody>
      </p:sp>
      <p:sp>
        <p:nvSpPr>
          <p:cNvPr id="245767" name="Text Box 7"/>
          <p:cNvSpPr txBox="1">
            <a:spLocks noChangeArrowheads="1"/>
          </p:cNvSpPr>
          <p:nvPr/>
        </p:nvSpPr>
        <p:spPr bwMode="auto">
          <a:xfrm>
            <a:off x="5375275" y="4984750"/>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t = (v - u)/a</a:t>
            </a:r>
          </a:p>
        </p:txBody>
      </p:sp>
      <p:sp>
        <p:nvSpPr>
          <p:cNvPr id="245768" name="Text Box 8"/>
          <p:cNvSpPr txBox="1">
            <a:spLocks noChangeArrowheads="1"/>
          </p:cNvSpPr>
          <p:nvPr/>
        </p:nvSpPr>
        <p:spPr bwMode="auto">
          <a:xfrm>
            <a:off x="5375275" y="5437188"/>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Multiply by </a:t>
            </a:r>
            <a:r>
              <a:rPr lang="en-US" altLang="en-US" sz="2400" i="1" u="sng">
                <a:solidFill>
                  <a:schemeClr val="hlink"/>
                </a:solidFill>
                <a:latin typeface="Arial" charset="0"/>
              </a:rPr>
              <a:t>a</a:t>
            </a:r>
          </a:p>
        </p:txBody>
      </p:sp>
      <p:sp>
        <p:nvSpPr>
          <p:cNvPr id="245769" name="Text Box 9"/>
          <p:cNvSpPr txBox="1">
            <a:spLocks noChangeArrowheads="1"/>
          </p:cNvSpPr>
          <p:nvPr/>
        </p:nvSpPr>
        <p:spPr bwMode="auto">
          <a:xfrm>
            <a:off x="5370513" y="5862638"/>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F O I L</a:t>
            </a:r>
          </a:p>
        </p:txBody>
      </p:sp>
      <p:sp>
        <p:nvSpPr>
          <p:cNvPr id="245770" name="Text Box 10"/>
          <p:cNvSpPr txBox="1">
            <a:spLocks noChangeArrowheads="1"/>
          </p:cNvSpPr>
          <p:nvPr/>
        </p:nvSpPr>
        <p:spPr bwMode="auto">
          <a:xfrm>
            <a:off x="5370513" y="6276975"/>
            <a:ext cx="279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Cancel (uv = vu)</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62">
                                            <p:txEl>
                                              <p:pRg st="1" end="1"/>
                                            </p:txEl>
                                          </p:spTgt>
                                        </p:tgtEl>
                                        <p:attrNameLst>
                                          <p:attrName>style.visibility</p:attrName>
                                        </p:attrNameLst>
                                      </p:cBhvr>
                                      <p:to>
                                        <p:strVal val="visible"/>
                                      </p:to>
                                    </p:set>
                                    <p:anim calcmode="lin" valueType="num">
                                      <p:cBhvr additive="base">
                                        <p:cTn id="7" dur="500" fill="hold"/>
                                        <p:tgtEl>
                                          <p:spTgt spid="245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62">
                                            <p:txEl>
                                              <p:pRg st="2" end="2"/>
                                            </p:txEl>
                                          </p:spTgt>
                                        </p:tgtEl>
                                        <p:attrNameLst>
                                          <p:attrName>style.visibility</p:attrName>
                                        </p:attrNameLst>
                                      </p:cBhvr>
                                      <p:to>
                                        <p:strVal val="visible"/>
                                      </p:to>
                                    </p:set>
                                    <p:anim calcmode="lin" valueType="num">
                                      <p:cBhvr additive="base">
                                        <p:cTn id="13" dur="500" fill="hold"/>
                                        <p:tgtEl>
                                          <p:spTgt spid="245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62">
                                            <p:txEl>
                                              <p:pRg st="3" end="3"/>
                                            </p:txEl>
                                          </p:spTgt>
                                        </p:tgtEl>
                                        <p:attrNameLst>
                                          <p:attrName>style.visibility</p:attrName>
                                        </p:attrNameLst>
                                      </p:cBhvr>
                                      <p:to>
                                        <p:strVal val="visible"/>
                                      </p:to>
                                    </p:set>
                                    <p:anim calcmode="lin" valueType="num">
                                      <p:cBhvr additive="base">
                                        <p:cTn id="19" dur="500" fill="hold"/>
                                        <p:tgtEl>
                                          <p:spTgt spid="2457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62">
                                            <p:txEl>
                                              <p:pRg st="4" end="4"/>
                                            </p:txEl>
                                          </p:spTgt>
                                        </p:tgtEl>
                                        <p:attrNameLst>
                                          <p:attrName>style.visibility</p:attrName>
                                        </p:attrNameLst>
                                      </p:cBhvr>
                                      <p:to>
                                        <p:strVal val="visible"/>
                                      </p:to>
                                    </p:set>
                                    <p:anim calcmode="lin" valueType="num">
                                      <p:cBhvr additive="base">
                                        <p:cTn id="25" dur="500" fill="hold"/>
                                        <p:tgtEl>
                                          <p:spTgt spid="2457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5762">
                                            <p:txEl>
                                              <p:pRg st="5" end="5"/>
                                            </p:txEl>
                                          </p:spTgt>
                                        </p:tgtEl>
                                        <p:attrNameLst>
                                          <p:attrName>style.visibility</p:attrName>
                                        </p:attrNameLst>
                                      </p:cBhvr>
                                      <p:to>
                                        <p:strVal val="visible"/>
                                      </p:to>
                                    </p:set>
                                    <p:anim calcmode="lin" valueType="num">
                                      <p:cBhvr additive="base">
                                        <p:cTn id="31" dur="500" fill="hold"/>
                                        <p:tgtEl>
                                          <p:spTgt spid="2457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5762">
                                            <p:txEl>
                                              <p:pRg st="6" end="6"/>
                                            </p:txEl>
                                          </p:spTgt>
                                        </p:tgtEl>
                                        <p:attrNameLst>
                                          <p:attrName>style.visibility</p:attrName>
                                        </p:attrNameLst>
                                      </p:cBhvr>
                                      <p:to>
                                        <p:strVal val="visible"/>
                                      </p:to>
                                    </p:set>
                                    <p:anim calcmode="lin" valueType="num">
                                      <p:cBhvr additive="base">
                                        <p:cTn id="37" dur="500" fill="hold"/>
                                        <p:tgtEl>
                                          <p:spTgt spid="24576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5766"/>
                                        </p:tgtEl>
                                        <p:attrNameLst>
                                          <p:attrName>style.visibility</p:attrName>
                                        </p:attrNameLst>
                                      </p:cBhvr>
                                      <p:to>
                                        <p:strVal val="visible"/>
                                      </p:to>
                                    </p:set>
                                    <p:anim calcmode="lin" valueType="num">
                                      <p:cBhvr additive="base">
                                        <p:cTn id="43" dur="500" fill="hold"/>
                                        <p:tgtEl>
                                          <p:spTgt spid="245766"/>
                                        </p:tgtEl>
                                        <p:attrNameLst>
                                          <p:attrName>ppt_x</p:attrName>
                                        </p:attrNameLst>
                                      </p:cBhvr>
                                      <p:tavLst>
                                        <p:tav tm="0">
                                          <p:val>
                                            <p:strVal val="1+#ppt_w/2"/>
                                          </p:val>
                                        </p:tav>
                                        <p:tav tm="100000">
                                          <p:val>
                                            <p:strVal val="#ppt_x"/>
                                          </p:val>
                                        </p:tav>
                                      </p:tavLst>
                                    </p:anim>
                                    <p:anim calcmode="lin" valueType="num">
                                      <p:cBhvr additive="base">
                                        <p:cTn id="44" dur="500" fill="hold"/>
                                        <p:tgtEl>
                                          <p:spTgt spid="2457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5762">
                                            <p:txEl>
                                              <p:pRg st="7" end="7"/>
                                            </p:txEl>
                                          </p:spTgt>
                                        </p:tgtEl>
                                        <p:attrNameLst>
                                          <p:attrName>style.visibility</p:attrName>
                                        </p:attrNameLst>
                                      </p:cBhvr>
                                      <p:to>
                                        <p:strVal val="visible"/>
                                      </p:to>
                                    </p:set>
                                    <p:anim calcmode="lin" valueType="num">
                                      <p:cBhvr additive="base">
                                        <p:cTn id="49" dur="500" fill="hold"/>
                                        <p:tgtEl>
                                          <p:spTgt spid="24576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45767"/>
                                        </p:tgtEl>
                                        <p:attrNameLst>
                                          <p:attrName>style.visibility</p:attrName>
                                        </p:attrNameLst>
                                      </p:cBhvr>
                                      <p:to>
                                        <p:strVal val="visible"/>
                                      </p:to>
                                    </p:set>
                                    <p:anim calcmode="lin" valueType="num">
                                      <p:cBhvr additive="base">
                                        <p:cTn id="55" dur="500" fill="hold"/>
                                        <p:tgtEl>
                                          <p:spTgt spid="245767"/>
                                        </p:tgtEl>
                                        <p:attrNameLst>
                                          <p:attrName>ppt_x</p:attrName>
                                        </p:attrNameLst>
                                      </p:cBhvr>
                                      <p:tavLst>
                                        <p:tav tm="0">
                                          <p:val>
                                            <p:strVal val="1+#ppt_w/2"/>
                                          </p:val>
                                        </p:tav>
                                        <p:tav tm="100000">
                                          <p:val>
                                            <p:strVal val="#ppt_x"/>
                                          </p:val>
                                        </p:tav>
                                      </p:tavLst>
                                    </p:anim>
                                    <p:anim calcmode="lin" valueType="num">
                                      <p:cBhvr additive="base">
                                        <p:cTn id="56" dur="500" fill="hold"/>
                                        <p:tgtEl>
                                          <p:spTgt spid="2457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45762">
                                            <p:txEl>
                                              <p:pRg st="8" end="8"/>
                                            </p:txEl>
                                          </p:spTgt>
                                        </p:tgtEl>
                                        <p:attrNameLst>
                                          <p:attrName>style.visibility</p:attrName>
                                        </p:attrNameLst>
                                      </p:cBhvr>
                                      <p:to>
                                        <p:strVal val="visible"/>
                                      </p:to>
                                    </p:set>
                                    <p:anim calcmode="lin" valueType="num">
                                      <p:cBhvr additive="base">
                                        <p:cTn id="61" dur="500" fill="hold"/>
                                        <p:tgtEl>
                                          <p:spTgt spid="24576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7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45768"/>
                                        </p:tgtEl>
                                        <p:attrNameLst>
                                          <p:attrName>style.visibility</p:attrName>
                                        </p:attrNameLst>
                                      </p:cBhvr>
                                      <p:to>
                                        <p:strVal val="visible"/>
                                      </p:to>
                                    </p:set>
                                    <p:anim calcmode="lin" valueType="num">
                                      <p:cBhvr additive="base">
                                        <p:cTn id="67" dur="500" fill="hold"/>
                                        <p:tgtEl>
                                          <p:spTgt spid="245768"/>
                                        </p:tgtEl>
                                        <p:attrNameLst>
                                          <p:attrName>ppt_x</p:attrName>
                                        </p:attrNameLst>
                                      </p:cBhvr>
                                      <p:tavLst>
                                        <p:tav tm="0">
                                          <p:val>
                                            <p:strVal val="1+#ppt_w/2"/>
                                          </p:val>
                                        </p:tav>
                                        <p:tav tm="100000">
                                          <p:val>
                                            <p:strVal val="#ppt_x"/>
                                          </p:val>
                                        </p:tav>
                                      </p:tavLst>
                                    </p:anim>
                                    <p:anim calcmode="lin" valueType="num">
                                      <p:cBhvr additive="base">
                                        <p:cTn id="68" dur="500" fill="hold"/>
                                        <p:tgtEl>
                                          <p:spTgt spid="2457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45762">
                                            <p:txEl>
                                              <p:pRg st="9" end="9"/>
                                            </p:txEl>
                                          </p:spTgt>
                                        </p:tgtEl>
                                        <p:attrNameLst>
                                          <p:attrName>style.visibility</p:attrName>
                                        </p:attrNameLst>
                                      </p:cBhvr>
                                      <p:to>
                                        <p:strVal val="visible"/>
                                      </p:to>
                                    </p:set>
                                    <p:anim calcmode="lin" valueType="num">
                                      <p:cBhvr additive="base">
                                        <p:cTn id="73" dur="500" fill="hold"/>
                                        <p:tgtEl>
                                          <p:spTgt spid="245762">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4576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45769"/>
                                        </p:tgtEl>
                                        <p:attrNameLst>
                                          <p:attrName>style.visibility</p:attrName>
                                        </p:attrNameLst>
                                      </p:cBhvr>
                                      <p:to>
                                        <p:strVal val="visible"/>
                                      </p:to>
                                    </p:set>
                                    <p:anim calcmode="lin" valueType="num">
                                      <p:cBhvr additive="base">
                                        <p:cTn id="79" dur="500" fill="hold"/>
                                        <p:tgtEl>
                                          <p:spTgt spid="245769"/>
                                        </p:tgtEl>
                                        <p:attrNameLst>
                                          <p:attrName>ppt_x</p:attrName>
                                        </p:attrNameLst>
                                      </p:cBhvr>
                                      <p:tavLst>
                                        <p:tav tm="0">
                                          <p:val>
                                            <p:strVal val="1+#ppt_w/2"/>
                                          </p:val>
                                        </p:tav>
                                        <p:tav tm="100000">
                                          <p:val>
                                            <p:strVal val="#ppt_x"/>
                                          </p:val>
                                        </p:tav>
                                      </p:tavLst>
                                    </p:anim>
                                    <p:anim calcmode="lin" valueType="num">
                                      <p:cBhvr additive="base">
                                        <p:cTn id="80" dur="500" fill="hold"/>
                                        <p:tgtEl>
                                          <p:spTgt spid="2457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click.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45762">
                                            <p:txEl>
                                              <p:pRg st="10" end="10"/>
                                            </p:txEl>
                                          </p:spTgt>
                                        </p:tgtEl>
                                        <p:attrNameLst>
                                          <p:attrName>style.visibility</p:attrName>
                                        </p:attrNameLst>
                                      </p:cBhvr>
                                      <p:to>
                                        <p:strVal val="visible"/>
                                      </p:to>
                                    </p:set>
                                    <p:anim calcmode="lin" valueType="num">
                                      <p:cBhvr additive="base">
                                        <p:cTn id="85" dur="500" fill="hold"/>
                                        <p:tgtEl>
                                          <p:spTgt spid="245762">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576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45764"/>
                                        </p:tgtEl>
                                        <p:attrNameLst>
                                          <p:attrName>style.visibility</p:attrName>
                                        </p:attrNameLst>
                                      </p:cBhvr>
                                      <p:to>
                                        <p:strVal val="visible"/>
                                      </p:to>
                                    </p:set>
                                    <p:animEffect transition="in" filter="wipe(down)">
                                      <p:cBhvr>
                                        <p:cTn id="91" dur="500"/>
                                        <p:tgtEl>
                                          <p:spTgt spid="245764"/>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45765"/>
                                        </p:tgtEl>
                                        <p:attrNameLst>
                                          <p:attrName>style.visibility</p:attrName>
                                        </p:attrNameLst>
                                      </p:cBhvr>
                                      <p:to>
                                        <p:strVal val="visible"/>
                                      </p:to>
                                    </p:set>
                                    <p:animEffect transition="in" filter="wipe(down)">
                                      <p:cBhvr>
                                        <p:cTn id="96" dur="500"/>
                                        <p:tgtEl>
                                          <p:spTgt spid="245765"/>
                                        </p:tgtEl>
                                      </p:cBhvr>
                                    </p:animEffect>
                                  </p:childTnLst>
                                  <p:subTnLst>
                                    <p:audio>
                                      <p:cMediaNode>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245770"/>
                                        </p:tgtEl>
                                        <p:attrNameLst>
                                          <p:attrName>style.visibility</p:attrName>
                                        </p:attrNameLst>
                                      </p:cBhvr>
                                      <p:to>
                                        <p:strVal val="visible"/>
                                      </p:to>
                                    </p:set>
                                    <p:anim calcmode="lin" valueType="num">
                                      <p:cBhvr additive="base">
                                        <p:cTn id="101" dur="500" fill="hold"/>
                                        <p:tgtEl>
                                          <p:spTgt spid="245770"/>
                                        </p:tgtEl>
                                        <p:attrNameLst>
                                          <p:attrName>ppt_x</p:attrName>
                                        </p:attrNameLst>
                                      </p:cBhvr>
                                      <p:tavLst>
                                        <p:tav tm="0">
                                          <p:val>
                                            <p:strVal val="1+#ppt_w/2"/>
                                          </p:val>
                                        </p:tav>
                                        <p:tav tm="100000">
                                          <p:val>
                                            <p:strVal val="#ppt_x"/>
                                          </p:val>
                                        </p:tav>
                                      </p:tavLst>
                                    </p:anim>
                                    <p:anim calcmode="lin" valueType="num">
                                      <p:cBhvr additive="base">
                                        <p:cTn id="102" dur="500" fill="hold"/>
                                        <p:tgtEl>
                                          <p:spTgt spid="2457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animBg="1"/>
      <p:bldP spid="245765" grpId="0" animBg="1"/>
      <p:bldP spid="245766" grpId="0"/>
      <p:bldP spid="245767" grpId="0"/>
      <p:bldP spid="245768" grpId="0"/>
      <p:bldP spid="245769" grpId="0"/>
      <p:bldP spid="2457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549400"/>
            <a:ext cx="7772400" cy="5080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Just in case you haven’t written these down, here they are again</a:t>
            </a:r>
            <a:r>
              <a:rPr lang="en-US" altLang="en-US" sz="2400"/>
              <a:t>.</a:t>
            </a:r>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r>
              <a:rPr lang="en-US" altLang="en-US" sz="2400">
                <a:sym typeface="Symbol" pitchFamily="18" charset="2"/>
              </a:rPr>
              <a:t>We will practice using these equations soon. They are extremely important.</a:t>
            </a:r>
          </a:p>
          <a:p>
            <a:pPr eaLnBrk="1" hangingPunct="1">
              <a:buFontTx/>
              <a:buNone/>
            </a:pPr>
            <a:r>
              <a:rPr lang="en-US" altLang="en-US" sz="2400">
                <a:sym typeface="Symbol" pitchFamily="18" charset="2"/>
              </a:rPr>
              <a:t>Before we do, though, we want to talk about freefall and its special acceleration </a:t>
            </a:r>
            <a:r>
              <a:rPr lang="en-US" altLang="en-US" sz="2400" i="1">
                <a:sym typeface="Symbol" pitchFamily="18" charset="2"/>
              </a:rPr>
              <a:t>g</a:t>
            </a:r>
            <a:r>
              <a:rPr lang="en-US" altLang="en-US" sz="2400">
                <a:sym typeface="Symbol" pitchFamily="18" charset="2"/>
              </a:rPr>
              <a:t>.</a:t>
            </a:r>
            <a:r>
              <a:rPr lang="en-US" altLang="en-US" sz="2400"/>
              <a:t> </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27665" name="Group 17"/>
          <p:cNvGrpSpPr>
            <a:grpSpLocks/>
          </p:cNvGrpSpPr>
          <p:nvPr/>
        </p:nvGrpSpPr>
        <p:grpSpPr bwMode="auto">
          <a:xfrm>
            <a:off x="844550" y="2851150"/>
            <a:ext cx="7464425" cy="1765300"/>
            <a:chOff x="500" y="1852"/>
            <a:chExt cx="4702" cy="1112"/>
          </a:xfrm>
        </p:grpSpPr>
        <p:sp>
          <p:nvSpPr>
            <p:cNvPr id="27653" name="Text Box 7"/>
            <p:cNvSpPr txBox="1">
              <a:spLocks noChangeArrowheads="1"/>
            </p:cNvSpPr>
            <p:nvPr/>
          </p:nvSpPr>
          <p:spPr bwMode="auto">
            <a:xfrm>
              <a:off x="3753" y="1852"/>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a:t>
              </a:r>
            </a:p>
          </p:txBody>
        </p:sp>
        <p:sp>
          <p:nvSpPr>
            <p:cNvPr id="27654" name="Rectangle 8"/>
            <p:cNvSpPr>
              <a:spLocks noChangeArrowheads="1"/>
            </p:cNvSpPr>
            <p:nvPr/>
          </p:nvSpPr>
          <p:spPr bwMode="auto">
            <a:xfrm>
              <a:off x="500" y="1854"/>
              <a:ext cx="4701" cy="11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7655" name="Text Box 9"/>
            <p:cNvSpPr txBox="1">
              <a:spLocks noChangeArrowheads="1"/>
            </p:cNvSpPr>
            <p:nvPr/>
          </p:nvSpPr>
          <p:spPr bwMode="auto">
            <a:xfrm>
              <a:off x="576" y="1875"/>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s</a:t>
              </a:r>
              <a:r>
                <a:rPr lang="en-US" altLang="en-US" sz="2400">
                  <a:latin typeface="Arial" charset="0"/>
                </a:rPr>
                <a:t> = </a:t>
              </a:r>
              <a:r>
                <a:rPr lang="en-US" altLang="en-US" sz="2400" i="1">
                  <a:latin typeface="Arial" charset="0"/>
                </a:rPr>
                <a:t>ut</a:t>
              </a:r>
              <a:r>
                <a:rPr lang="en-US" altLang="en-US" sz="2400">
                  <a:latin typeface="Arial" charset="0"/>
                </a:rPr>
                <a:t> + (1/2)</a:t>
              </a:r>
              <a:r>
                <a:rPr lang="en-US" altLang="en-US" sz="2400" i="1">
                  <a:latin typeface="Arial" charset="0"/>
                </a:rPr>
                <a:t>at</a:t>
              </a:r>
              <a:r>
                <a:rPr lang="en-US" altLang="en-US" sz="2400" baseline="30000">
                  <a:latin typeface="Arial" charset="0"/>
                </a:rPr>
                <a:t>2</a:t>
              </a:r>
            </a:p>
          </p:txBody>
        </p:sp>
        <p:sp>
          <p:nvSpPr>
            <p:cNvPr id="27656" name="Text Box 10"/>
            <p:cNvSpPr txBox="1">
              <a:spLocks noChangeArrowheads="1"/>
            </p:cNvSpPr>
            <p:nvPr/>
          </p:nvSpPr>
          <p:spPr bwMode="auto">
            <a:xfrm>
              <a:off x="575" y="2118"/>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v</a:t>
              </a:r>
              <a:r>
                <a:rPr lang="en-US" altLang="en-US" sz="2400">
                  <a:latin typeface="Arial" charset="0"/>
                </a:rPr>
                <a:t> = </a:t>
              </a:r>
              <a:r>
                <a:rPr lang="en-US" altLang="en-US" sz="2400" i="1">
                  <a:latin typeface="Arial" charset="0"/>
                </a:rPr>
                <a:t>u</a:t>
              </a:r>
              <a:r>
                <a:rPr lang="en-US" altLang="en-US" sz="2400">
                  <a:latin typeface="Arial" charset="0"/>
                </a:rPr>
                <a:t> + </a:t>
              </a:r>
              <a:r>
                <a:rPr lang="en-US" altLang="en-US" sz="2400" i="1">
                  <a:latin typeface="Arial" charset="0"/>
                </a:rPr>
                <a:t>at</a:t>
              </a:r>
            </a:p>
          </p:txBody>
        </p:sp>
        <p:sp>
          <p:nvSpPr>
            <p:cNvPr id="27657" name="Text Box 11"/>
            <p:cNvSpPr txBox="1">
              <a:spLocks noChangeArrowheads="1"/>
            </p:cNvSpPr>
            <p:nvPr/>
          </p:nvSpPr>
          <p:spPr bwMode="auto">
            <a:xfrm>
              <a:off x="3775" y="2349"/>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p:sp>
          <p:nvSpPr>
            <p:cNvPr id="27658" name="Text Box 13"/>
            <p:cNvSpPr txBox="1">
              <a:spLocks noChangeArrowheads="1"/>
            </p:cNvSpPr>
            <p:nvPr/>
          </p:nvSpPr>
          <p:spPr bwMode="auto">
            <a:xfrm>
              <a:off x="506" y="2383"/>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v</a:t>
              </a:r>
              <a:r>
                <a:rPr lang="en-US" altLang="en-US" sz="2400" baseline="30000">
                  <a:latin typeface="Arial" charset="0"/>
                </a:rPr>
                <a:t>2</a:t>
              </a:r>
              <a:r>
                <a:rPr lang="en-US" altLang="en-US" sz="2400">
                  <a:latin typeface="Arial" charset="0"/>
                </a:rPr>
                <a:t> = </a:t>
              </a:r>
              <a:r>
                <a:rPr lang="en-US" altLang="en-US" sz="2400" i="1">
                  <a:latin typeface="Arial" charset="0"/>
                </a:rPr>
                <a:t>u</a:t>
              </a:r>
              <a:r>
                <a:rPr lang="en-US" altLang="en-US" sz="2400" baseline="30000">
                  <a:latin typeface="Arial" charset="0"/>
                </a:rPr>
                <a:t>2</a:t>
              </a:r>
              <a:r>
                <a:rPr lang="en-US" altLang="en-US" sz="2400">
                  <a:latin typeface="Arial" charset="0"/>
                </a:rPr>
                <a:t> + 2</a:t>
              </a:r>
              <a:r>
                <a:rPr lang="en-US" altLang="en-US" sz="2400" i="1">
                  <a:latin typeface="Arial" charset="0"/>
                </a:rPr>
                <a:t>as</a:t>
              </a:r>
            </a:p>
          </p:txBody>
        </p:sp>
        <p:sp>
          <p:nvSpPr>
            <p:cNvPr id="27659" name="Text Box 14"/>
            <p:cNvSpPr txBox="1">
              <a:spLocks noChangeArrowheads="1"/>
            </p:cNvSpPr>
            <p:nvPr/>
          </p:nvSpPr>
          <p:spPr bwMode="auto">
            <a:xfrm>
              <a:off x="575" y="2638"/>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s</a:t>
              </a:r>
              <a:r>
                <a:rPr lang="en-US" altLang="en-US" sz="2400">
                  <a:latin typeface="Arial" charset="0"/>
                </a:rPr>
                <a:t> = (</a:t>
              </a:r>
              <a:r>
                <a:rPr lang="en-US" altLang="en-US" sz="2400" i="1">
                  <a:latin typeface="Arial" charset="0"/>
                </a:rPr>
                <a:t>u</a:t>
              </a:r>
              <a:r>
                <a:rPr lang="en-US" altLang="en-US" sz="2400">
                  <a:latin typeface="Arial" charset="0"/>
                </a:rPr>
                <a:t> + </a:t>
              </a:r>
              <a:r>
                <a:rPr lang="en-US" altLang="en-US" sz="2400" i="1">
                  <a:latin typeface="Arial" charset="0"/>
                </a:rPr>
                <a:t>v</a:t>
              </a:r>
              <a:r>
                <a:rPr lang="en-US" altLang="en-US" sz="2400">
                  <a:latin typeface="Arial" charset="0"/>
                </a:rPr>
                <a:t>)</a:t>
              </a:r>
              <a:r>
                <a:rPr lang="en-US" altLang="en-US" sz="2400" i="1">
                  <a:latin typeface="Arial" charset="0"/>
                </a:rPr>
                <a:t>t</a:t>
              </a:r>
              <a:r>
                <a:rPr lang="en-US" altLang="en-US" sz="2400">
                  <a:latin typeface="Arial" charset="0"/>
                </a:rPr>
                <a:t>/2</a:t>
              </a:r>
            </a:p>
          </p:txBody>
        </p:sp>
        <p:sp>
          <p:nvSpPr>
            <p:cNvPr id="27660" name="Text Box 15"/>
            <p:cNvSpPr txBox="1">
              <a:spLocks noChangeArrowheads="1"/>
            </p:cNvSpPr>
            <p:nvPr/>
          </p:nvSpPr>
          <p:spPr bwMode="auto">
            <a:xfrm>
              <a:off x="2181" y="1876"/>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27661" name="Text Box 16"/>
            <p:cNvSpPr txBox="1">
              <a:spLocks noChangeArrowheads="1"/>
            </p:cNvSpPr>
            <p:nvPr/>
          </p:nvSpPr>
          <p:spPr bwMode="auto">
            <a:xfrm>
              <a:off x="2187" y="2114"/>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sp>
          <p:nvSpPr>
            <p:cNvPr id="27662" name="Text Box 17"/>
            <p:cNvSpPr txBox="1">
              <a:spLocks noChangeArrowheads="1"/>
            </p:cNvSpPr>
            <p:nvPr/>
          </p:nvSpPr>
          <p:spPr bwMode="auto">
            <a:xfrm>
              <a:off x="2191" y="237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Timeless</a:t>
              </a:r>
            </a:p>
          </p:txBody>
        </p:sp>
        <p:sp>
          <p:nvSpPr>
            <p:cNvPr id="27663" name="Text Box 18"/>
            <p:cNvSpPr txBox="1">
              <a:spLocks noChangeArrowheads="1"/>
            </p:cNvSpPr>
            <p:nvPr/>
          </p:nvSpPr>
          <p:spPr bwMode="auto">
            <a:xfrm>
              <a:off x="2200" y="2640"/>
              <a:ext cx="23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Average displacement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 calcmode="lin" valueType="num">
                                      <p:cBhvr additive="base">
                                        <p:cTn id="7" dur="500" fill="hold"/>
                                        <p:tgtEl>
                                          <p:spTgt spid="247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7665"/>
                                        </p:tgtEl>
                                        <p:attrNameLst>
                                          <p:attrName>style.visibility</p:attrName>
                                        </p:attrNameLst>
                                      </p:cBhvr>
                                      <p:to>
                                        <p:strVal val="visible"/>
                                      </p:to>
                                    </p:set>
                                    <p:anim calcmode="lin" valueType="num">
                                      <p:cBhvr>
                                        <p:cTn id="13" dur="500" fill="hold"/>
                                        <p:tgtEl>
                                          <p:spTgt spid="27665"/>
                                        </p:tgtEl>
                                        <p:attrNameLst>
                                          <p:attrName>ppt_w</p:attrName>
                                        </p:attrNameLst>
                                      </p:cBhvr>
                                      <p:tavLst>
                                        <p:tav tm="0">
                                          <p:val>
                                            <p:fltVal val="0"/>
                                          </p:val>
                                        </p:tav>
                                        <p:tav tm="100000">
                                          <p:val>
                                            <p:strVal val="#ppt_w"/>
                                          </p:val>
                                        </p:tav>
                                      </p:tavLst>
                                    </p:anim>
                                    <p:anim calcmode="lin" valueType="num">
                                      <p:cBhvr>
                                        <p:cTn id="14" dur="500" fill="hold"/>
                                        <p:tgtEl>
                                          <p:spTgt spid="27665"/>
                                        </p:tgtEl>
                                        <p:attrNameLst>
                                          <p:attrName>ppt_h</p:attrName>
                                        </p:attrNameLst>
                                      </p:cBhvr>
                                      <p:tavLst>
                                        <p:tav tm="0">
                                          <p:val>
                                            <p:fltVal val="0"/>
                                          </p:val>
                                        </p:tav>
                                        <p:tav tm="100000">
                                          <p:val>
                                            <p:strVal val="#ppt_h"/>
                                          </p:val>
                                        </p:tav>
                                      </p:tavLst>
                                    </p:anim>
                                    <p:animEffect transition="in" filter="fade">
                                      <p:cBhvr>
                                        <p:cTn id="15" dur="500"/>
                                        <p:tgtEl>
                                          <p:spTgt spid="2766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47810">
                                            <p:txEl>
                                              <p:pRg st="7" end="7"/>
                                            </p:txEl>
                                          </p:spTgt>
                                        </p:tgtEl>
                                        <p:attrNameLst>
                                          <p:attrName>style.visibility</p:attrName>
                                        </p:attrNameLst>
                                      </p:cBhvr>
                                      <p:to>
                                        <p:strVal val="visible"/>
                                      </p:to>
                                    </p:set>
                                    <p:anim calcmode="lin" valueType="num">
                                      <p:cBhvr additive="base">
                                        <p:cTn id="20" dur="500" fill="hold"/>
                                        <p:tgtEl>
                                          <p:spTgt spid="247810">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78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47810">
                                            <p:txEl>
                                              <p:pRg st="8" end="8"/>
                                            </p:txEl>
                                          </p:spTgt>
                                        </p:tgtEl>
                                        <p:attrNameLst>
                                          <p:attrName>style.visibility</p:attrName>
                                        </p:attrNameLst>
                                      </p:cBhvr>
                                      <p:to>
                                        <p:strVal val="visible"/>
                                      </p:to>
                                    </p:set>
                                    <p:anim calcmode="lin" valueType="num">
                                      <p:cBhvr additive="base">
                                        <p:cTn id="26" dur="500" fill="hold"/>
                                        <p:tgtEl>
                                          <p:spTgt spid="247810">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85800" y="1549400"/>
            <a:ext cx="6027738" cy="49355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Everyone knows that when you drop an object, it picks up speed when it falls.</a:t>
            </a:r>
            <a:r>
              <a:rPr lang="en-US" altLang="en-US" sz="2400"/>
              <a:t> </a:t>
            </a:r>
          </a:p>
          <a:p>
            <a:pPr eaLnBrk="1" hangingPunct="1">
              <a:buFontTx/>
              <a:buNone/>
            </a:pPr>
            <a:r>
              <a:rPr lang="en-US" altLang="en-US" sz="2400">
                <a:sym typeface="Symbol" pitchFamily="18" charset="2"/>
              </a:rPr>
              <a:t>Galileo did his famous freefall experiments on the tower of Pisa long ago, and determined that all objects fall at the same acceleration in the absence of air resistance.</a:t>
            </a:r>
          </a:p>
          <a:p>
            <a:pPr eaLnBrk="1" hangingPunct="1">
              <a:buFontTx/>
              <a:buNone/>
            </a:pPr>
            <a:r>
              <a:rPr lang="en-US" altLang="en-US" sz="2400">
                <a:sym typeface="Symbol" pitchFamily="18" charset="2"/>
              </a:rPr>
              <a:t>Thus, as the next slide will show, an apple and a feather will fall side by side!</a:t>
            </a: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28676" name="Picture 5" descr="Leaning Tower of Pisa 1"/>
          <p:cNvPicPr>
            <a:picLocks noChangeAspect="1" noChangeArrowheads="1"/>
          </p:cNvPicPr>
          <p:nvPr/>
        </p:nvPicPr>
        <p:blipFill>
          <a:blip r:embed="rId5">
            <a:extLst>
              <a:ext uri="{28A0092B-C50C-407E-A947-70E740481C1C}">
                <a14:useLocalDpi xmlns:a14="http://schemas.microsoft.com/office/drawing/2010/main" val="0"/>
              </a:ext>
            </a:extLst>
          </a:blip>
          <a:srcRect l="4236" r="39539"/>
          <a:stretch>
            <a:fillRect/>
          </a:stretch>
        </p:blipFill>
        <p:spPr bwMode="auto">
          <a:xfrm>
            <a:off x="6726238" y="1543050"/>
            <a:ext cx="20859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7570">
                                            <p:txEl>
                                              <p:pRg st="0" end="0"/>
                                            </p:txEl>
                                          </p:spTgt>
                                        </p:tgtEl>
                                        <p:attrNameLst>
                                          <p:attrName>style.visibility</p:attrName>
                                        </p:attrNameLst>
                                      </p:cBhvr>
                                      <p:to>
                                        <p:strVal val="visible"/>
                                      </p:to>
                                    </p:set>
                                    <p:anim calcmode="lin" valueType="num">
                                      <p:cBhvr additive="base">
                                        <p:cTn id="7" dur="500" fill="hold"/>
                                        <p:tgtEl>
                                          <p:spTgt spid="237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7570">
                                            <p:txEl>
                                              <p:pRg st="1" end="1"/>
                                            </p:txEl>
                                          </p:spTgt>
                                        </p:tgtEl>
                                        <p:attrNameLst>
                                          <p:attrName>style.visibility</p:attrName>
                                        </p:attrNameLst>
                                      </p:cBhvr>
                                      <p:to>
                                        <p:strVal val="visible"/>
                                      </p:to>
                                    </p:set>
                                    <p:anim calcmode="lin" valueType="num">
                                      <p:cBhvr additive="base">
                                        <p:cTn id="13" dur="500" fill="hold"/>
                                        <p:tgtEl>
                                          <p:spTgt spid="237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7570">
                                            <p:txEl>
                                              <p:pRg st="2" end="2"/>
                                            </p:txEl>
                                          </p:spTgt>
                                        </p:tgtEl>
                                        <p:attrNameLst>
                                          <p:attrName>style.visibility</p:attrName>
                                        </p:attrNameLst>
                                      </p:cBhvr>
                                      <p:to>
                                        <p:strVal val="visible"/>
                                      </p:to>
                                    </p:set>
                                    <p:anim calcmode="lin" valueType="num">
                                      <p:cBhvr additive="base">
                                        <p:cTn id="19" dur="500" fill="hold"/>
                                        <p:tgtEl>
                                          <p:spTgt spid="237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7570">
                                            <p:txEl>
                                              <p:pRg st="3" end="3"/>
                                            </p:txEl>
                                          </p:spTgt>
                                        </p:tgtEl>
                                        <p:attrNameLst>
                                          <p:attrName>style.visibility</p:attrName>
                                        </p:attrNameLst>
                                      </p:cBhvr>
                                      <p:to>
                                        <p:strVal val="visible"/>
                                      </p:to>
                                    </p:set>
                                    <p:anim calcmode="lin" valueType="num">
                                      <p:cBhvr additive="base">
                                        <p:cTn id="25" dur="500" fill="hold"/>
                                        <p:tgtEl>
                                          <p:spTgt spid="2375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7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29699" name="Picture 40" descr="Apple-feather vacuum d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98" name="Freeform 42"/>
          <p:cNvSpPr>
            <a:spLocks/>
          </p:cNvSpPr>
          <p:nvPr/>
        </p:nvSpPr>
        <p:spPr bwMode="auto">
          <a:xfrm>
            <a:off x="5167313" y="2676525"/>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99" name="Freeform 43"/>
          <p:cNvSpPr>
            <a:spLocks/>
          </p:cNvSpPr>
          <p:nvPr/>
        </p:nvSpPr>
        <p:spPr bwMode="auto">
          <a:xfrm>
            <a:off x="5140325" y="3398838"/>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0" name="Freeform 44"/>
          <p:cNvSpPr>
            <a:spLocks/>
          </p:cNvSpPr>
          <p:nvPr/>
        </p:nvSpPr>
        <p:spPr bwMode="auto">
          <a:xfrm>
            <a:off x="5154613" y="4316413"/>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1" name="Freeform 45"/>
          <p:cNvSpPr>
            <a:spLocks/>
          </p:cNvSpPr>
          <p:nvPr/>
        </p:nvSpPr>
        <p:spPr bwMode="auto">
          <a:xfrm>
            <a:off x="5111750" y="5508625"/>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1" name="Line 55"/>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2" name="Line 56"/>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3" name="Line 57"/>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4" name="Line 58"/>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5" name="Line 59"/>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58" name="Rectangle 2"/>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Consider the multiflash image of an apple and a feather falling in a partial vacuum:</a:t>
            </a:r>
          </a:p>
          <a:p>
            <a:pPr eaLnBrk="1" hangingPunct="1">
              <a:buFontTx/>
              <a:buNone/>
            </a:pPr>
            <a:r>
              <a:rPr lang="en-US" altLang="en-US" sz="2400">
                <a:sym typeface="Symbol" pitchFamily="18" charset="2"/>
              </a:rPr>
              <a:t></a:t>
            </a:r>
            <a:r>
              <a:rPr lang="en-US" altLang="en-US" sz="2400"/>
              <a:t>If we choose a convenient spot on the apple, and mark its position, we get a series of marks like so:</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anim calcmode="lin" valueType="num">
                                      <p:cBhvr additive="base">
                                        <p:cTn id="7" dur="500" fill="hold"/>
                                        <p:tgtEl>
                                          <p:spTgt spid="24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49898"/>
                                        </p:tgtEl>
                                      </p:cBhvr>
                                    </p:animEffect>
                                    <p:set>
                                      <p:cBhvr>
                                        <p:cTn id="13" dur="1" fill="hold">
                                          <p:stCondLst>
                                            <p:cond delay="499"/>
                                          </p:stCondLst>
                                        </p:cTn>
                                        <p:tgtEl>
                                          <p:spTgt spid="249898"/>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49899"/>
                                        </p:tgtEl>
                                      </p:cBhvr>
                                    </p:animEffect>
                                    <p:set>
                                      <p:cBhvr>
                                        <p:cTn id="18" dur="1" fill="hold">
                                          <p:stCondLst>
                                            <p:cond delay="499"/>
                                          </p:stCondLst>
                                        </p:cTn>
                                        <p:tgtEl>
                                          <p:spTgt spid="24989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249900"/>
                                        </p:tgtEl>
                                      </p:cBhvr>
                                    </p:animEffect>
                                    <p:set>
                                      <p:cBhvr>
                                        <p:cTn id="23" dur="1" fill="hold">
                                          <p:stCondLst>
                                            <p:cond delay="499"/>
                                          </p:stCondLst>
                                        </p:cTn>
                                        <p:tgtEl>
                                          <p:spTgt spid="24990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249901"/>
                                        </p:tgtEl>
                                      </p:cBhvr>
                                    </p:animEffect>
                                    <p:set>
                                      <p:cBhvr>
                                        <p:cTn id="28" dur="1" fill="hold">
                                          <p:stCondLst>
                                            <p:cond delay="499"/>
                                          </p:stCondLst>
                                        </p:cTn>
                                        <p:tgtEl>
                                          <p:spTgt spid="249901"/>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49858">
                                            <p:txEl>
                                              <p:pRg st="2" end="2"/>
                                            </p:txEl>
                                          </p:spTgt>
                                        </p:tgtEl>
                                        <p:attrNameLst>
                                          <p:attrName>style.visibility</p:attrName>
                                        </p:attrNameLst>
                                      </p:cBhvr>
                                      <p:to>
                                        <p:strVal val="visible"/>
                                      </p:to>
                                    </p:set>
                                    <p:anim calcmode="lin" valueType="num">
                                      <p:cBhvr additive="base">
                                        <p:cTn id="33" dur="500" fill="hold"/>
                                        <p:tgtEl>
                                          <p:spTgt spid="24985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9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9911"/>
                                        </p:tgtEl>
                                        <p:attrNameLst>
                                          <p:attrName>style.visibility</p:attrName>
                                        </p:attrNameLst>
                                      </p:cBhvr>
                                      <p:to>
                                        <p:strVal val="visible"/>
                                      </p:to>
                                    </p:set>
                                    <p:animEffect transition="in" filter="wipe(left)">
                                      <p:cBhvr>
                                        <p:cTn id="39" dur="500"/>
                                        <p:tgtEl>
                                          <p:spTgt spid="249911"/>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9912"/>
                                        </p:tgtEl>
                                        <p:attrNameLst>
                                          <p:attrName>style.visibility</p:attrName>
                                        </p:attrNameLst>
                                      </p:cBhvr>
                                      <p:to>
                                        <p:strVal val="visible"/>
                                      </p:to>
                                    </p:set>
                                    <p:animEffect transition="in" filter="wipe(left)">
                                      <p:cBhvr>
                                        <p:cTn id="44" dur="500"/>
                                        <p:tgtEl>
                                          <p:spTgt spid="249912"/>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9913"/>
                                        </p:tgtEl>
                                        <p:attrNameLst>
                                          <p:attrName>style.visibility</p:attrName>
                                        </p:attrNameLst>
                                      </p:cBhvr>
                                      <p:to>
                                        <p:strVal val="visible"/>
                                      </p:to>
                                    </p:set>
                                    <p:animEffect transition="in" filter="wipe(left)">
                                      <p:cBhvr>
                                        <p:cTn id="49" dur="500"/>
                                        <p:tgtEl>
                                          <p:spTgt spid="249913"/>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9914"/>
                                        </p:tgtEl>
                                        <p:attrNameLst>
                                          <p:attrName>style.visibility</p:attrName>
                                        </p:attrNameLst>
                                      </p:cBhvr>
                                      <p:to>
                                        <p:strVal val="visible"/>
                                      </p:to>
                                    </p:set>
                                    <p:animEffect transition="in" filter="wipe(left)">
                                      <p:cBhvr>
                                        <p:cTn id="54" dur="500"/>
                                        <p:tgtEl>
                                          <p:spTgt spid="249914"/>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9915"/>
                                        </p:tgtEl>
                                        <p:attrNameLst>
                                          <p:attrName>style.visibility</p:attrName>
                                        </p:attrNameLst>
                                      </p:cBhvr>
                                      <p:to>
                                        <p:strVal val="visible"/>
                                      </p:to>
                                    </p:set>
                                    <p:animEffect transition="in" filter="wipe(left)">
                                      <p:cBhvr>
                                        <p:cTn id="59" dur="500"/>
                                        <p:tgtEl>
                                          <p:spTgt spid="249915"/>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98" grpId="0" animBg="1"/>
      <p:bldP spid="249899" grpId="0" animBg="1"/>
      <p:bldP spid="249900" grpId="0" animBg="1"/>
      <p:bldP spid="249901" grpId="0" animBg="1"/>
      <p:bldP spid="249911" grpId="0" animBg="1"/>
      <p:bldP spid="249912" grpId="0" animBg="1"/>
      <p:bldP spid="249913" grpId="0" animBg="1"/>
      <p:bldP spid="249914" grpId="0" animBg="1"/>
      <p:bldP spid="2499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30723" name="Picture 3" descr="Apple-feather vacuum dr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ChangeArrowheads="1"/>
          </p:cNvSpPr>
          <p:nvPr/>
        </p:nvSpPr>
        <p:spPr bwMode="auto">
          <a:xfrm>
            <a:off x="7010400" y="2308225"/>
            <a:ext cx="523875" cy="1841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1913" name="Group 9"/>
          <p:cNvGrpSpPr>
            <a:grpSpLocks/>
          </p:cNvGrpSpPr>
          <p:nvPr/>
        </p:nvGrpSpPr>
        <p:grpSpPr bwMode="auto">
          <a:xfrm rot="5400000">
            <a:off x="4779963" y="4679950"/>
            <a:ext cx="4191000" cy="184150"/>
            <a:chOff x="432" y="3121"/>
            <a:chExt cx="2640" cy="116"/>
          </a:xfrm>
        </p:grpSpPr>
        <p:sp>
          <p:nvSpPr>
            <p:cNvPr id="30737" name="Rectangle 10"/>
            <p:cNvSpPr>
              <a:spLocks noChangeArrowheads="1"/>
            </p:cNvSpPr>
            <p:nvPr/>
          </p:nvSpPr>
          <p:spPr bwMode="auto">
            <a:xfrm>
              <a:off x="43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8" name="Rectangle 11"/>
            <p:cNvSpPr>
              <a:spLocks noChangeArrowheads="1"/>
            </p:cNvSpPr>
            <p:nvPr/>
          </p:nvSpPr>
          <p:spPr bwMode="auto">
            <a:xfrm>
              <a:off x="76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9" name="Rectangle 12"/>
            <p:cNvSpPr>
              <a:spLocks noChangeArrowheads="1"/>
            </p:cNvSpPr>
            <p:nvPr/>
          </p:nvSpPr>
          <p:spPr bwMode="auto">
            <a:xfrm>
              <a:off x="109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0" name="Rectangle 13"/>
            <p:cNvSpPr>
              <a:spLocks noChangeArrowheads="1"/>
            </p:cNvSpPr>
            <p:nvPr/>
          </p:nvSpPr>
          <p:spPr bwMode="auto">
            <a:xfrm>
              <a:off x="142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1" name="Rectangle 14"/>
            <p:cNvSpPr>
              <a:spLocks noChangeArrowheads="1"/>
            </p:cNvSpPr>
            <p:nvPr/>
          </p:nvSpPr>
          <p:spPr bwMode="auto">
            <a:xfrm>
              <a:off x="175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2" name="Rectangle 15"/>
            <p:cNvSpPr>
              <a:spLocks noChangeArrowheads="1"/>
            </p:cNvSpPr>
            <p:nvPr/>
          </p:nvSpPr>
          <p:spPr bwMode="auto">
            <a:xfrm>
              <a:off x="208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3" name="Rectangle 16"/>
            <p:cNvSpPr>
              <a:spLocks noChangeArrowheads="1"/>
            </p:cNvSpPr>
            <p:nvPr/>
          </p:nvSpPr>
          <p:spPr bwMode="auto">
            <a:xfrm>
              <a:off x="241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4" name="Rectangle 17"/>
            <p:cNvSpPr>
              <a:spLocks noChangeArrowheads="1"/>
            </p:cNvSpPr>
            <p:nvPr/>
          </p:nvSpPr>
          <p:spPr bwMode="auto">
            <a:xfrm>
              <a:off x="274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30726" name="Line 18"/>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19"/>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20"/>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21"/>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22"/>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7" name="Text Box 23"/>
          <p:cNvSpPr txBox="1">
            <a:spLocks noChangeArrowheads="1"/>
          </p:cNvSpPr>
          <p:nvPr/>
        </p:nvSpPr>
        <p:spPr bwMode="auto">
          <a:xfrm>
            <a:off x="7704138" y="25304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251928" name="Text Box 24"/>
          <p:cNvSpPr txBox="1">
            <a:spLocks noChangeArrowheads="1"/>
          </p:cNvSpPr>
          <p:nvPr/>
        </p:nvSpPr>
        <p:spPr bwMode="auto">
          <a:xfrm>
            <a:off x="7556500" y="3162300"/>
            <a:ext cx="814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251929" name="Text Box 25"/>
          <p:cNvSpPr txBox="1">
            <a:spLocks noChangeArrowheads="1"/>
          </p:cNvSpPr>
          <p:nvPr/>
        </p:nvSpPr>
        <p:spPr bwMode="auto">
          <a:xfrm>
            <a:off x="7431088" y="3940175"/>
            <a:ext cx="947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251930" name="Text Box 26"/>
          <p:cNvSpPr txBox="1">
            <a:spLocks noChangeArrowheads="1"/>
          </p:cNvSpPr>
          <p:nvPr/>
        </p:nvSpPr>
        <p:spPr bwMode="auto">
          <a:xfrm>
            <a:off x="7439025" y="4918075"/>
            <a:ext cx="947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251931" name="Text Box 27"/>
          <p:cNvSpPr txBox="1">
            <a:spLocks noChangeArrowheads="1"/>
          </p:cNvSpPr>
          <p:nvPr/>
        </p:nvSpPr>
        <p:spPr bwMode="auto">
          <a:xfrm>
            <a:off x="7435850" y="6107113"/>
            <a:ext cx="947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sp>
        <p:nvSpPr>
          <p:cNvPr id="251932"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r>
              <a:rPr lang="en-US" altLang="en-US" sz="2400">
                <a:solidFill>
                  <a:schemeClr val="accent2"/>
                </a:solidFill>
              </a:rPr>
              <a:t> </a:t>
            </a:r>
          </a:p>
          <a:p>
            <a:pPr eaLnBrk="1" hangingPunct="1">
              <a:spcBef>
                <a:spcPct val="0"/>
              </a:spcBef>
              <a:buFontTx/>
              <a:buNone/>
            </a:pPr>
            <a:r>
              <a:rPr lang="en-US" altLang="en-US" sz="2400">
                <a:sym typeface="Symbol" pitchFamily="18" charset="2"/>
              </a:rPr>
              <a:t></a:t>
            </a:r>
            <a:r>
              <a:rPr lang="en-US" altLang="en-US" sz="2400"/>
              <a:t>Now we SCALE our data.  Given that the apple is 8 cm in horizontal diameter we can superimpose this scale on our photograph.</a:t>
            </a:r>
          </a:p>
          <a:p>
            <a:pPr eaLnBrk="1" hangingPunct="1">
              <a:buFontTx/>
              <a:buNone/>
            </a:pPr>
            <a:r>
              <a:rPr lang="en-US" altLang="en-US" sz="2400">
                <a:sym typeface="Symbol" pitchFamily="18" charset="2"/>
              </a:rPr>
              <a:t></a:t>
            </a:r>
            <a:r>
              <a:rPr lang="en-US" altLang="en-US" sz="2400"/>
              <a:t>Then we can estimate the position in cm of each image.</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1932">
                                            <p:txEl>
                                              <p:pRg st="1" end="1"/>
                                            </p:txEl>
                                          </p:spTgt>
                                        </p:tgtEl>
                                        <p:attrNameLst>
                                          <p:attrName>style.visibility</p:attrName>
                                        </p:attrNameLst>
                                      </p:cBhvr>
                                      <p:to>
                                        <p:strVal val="visible"/>
                                      </p:to>
                                    </p:set>
                                    <p:anim calcmode="lin" valueType="num">
                                      <p:cBhvr additive="base">
                                        <p:cTn id="7" dur="500" fill="hold"/>
                                        <p:tgtEl>
                                          <p:spTgt spid="2519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1908"/>
                                        </p:tgtEl>
                                        <p:attrNameLst>
                                          <p:attrName>style.visibility</p:attrName>
                                        </p:attrNameLst>
                                      </p:cBhvr>
                                      <p:to>
                                        <p:strVal val="visible"/>
                                      </p:to>
                                    </p:set>
                                    <p:animEffect transition="in" filter="wipe(left)">
                                      <p:cBhvr>
                                        <p:cTn id="13" dur="1000"/>
                                        <p:tgtEl>
                                          <p:spTgt spid="251908"/>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51913"/>
                                        </p:tgtEl>
                                        <p:attrNameLst>
                                          <p:attrName>style.visibility</p:attrName>
                                        </p:attrNameLst>
                                      </p:cBhvr>
                                      <p:to>
                                        <p:strVal val="visible"/>
                                      </p:to>
                                    </p:set>
                                    <p:animEffect transition="in" filter="wipe(up)">
                                      <p:cBhvr>
                                        <p:cTn id="18" dur="2000"/>
                                        <p:tgtEl>
                                          <p:spTgt spid="251913"/>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51932">
                                            <p:txEl>
                                              <p:pRg st="2" end="2"/>
                                            </p:txEl>
                                          </p:spTgt>
                                        </p:tgtEl>
                                        <p:attrNameLst>
                                          <p:attrName>style.visibility</p:attrName>
                                        </p:attrNameLst>
                                      </p:cBhvr>
                                      <p:to>
                                        <p:strVal val="visible"/>
                                      </p:to>
                                    </p:set>
                                    <p:anim calcmode="lin" valueType="num">
                                      <p:cBhvr additive="base">
                                        <p:cTn id="23" dur="500" fill="hold"/>
                                        <p:tgtEl>
                                          <p:spTgt spid="25193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1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1927"/>
                                        </p:tgtEl>
                                        <p:attrNameLst>
                                          <p:attrName>style.visibility</p:attrName>
                                        </p:attrNameLst>
                                      </p:cBhvr>
                                      <p:to>
                                        <p:strVal val="visible"/>
                                      </p:to>
                                    </p:set>
                                    <p:anim calcmode="lin" valueType="num">
                                      <p:cBhvr additive="base">
                                        <p:cTn id="29" dur="500" fill="hold"/>
                                        <p:tgtEl>
                                          <p:spTgt spid="251927"/>
                                        </p:tgtEl>
                                        <p:attrNameLst>
                                          <p:attrName>ppt_x</p:attrName>
                                        </p:attrNameLst>
                                      </p:cBhvr>
                                      <p:tavLst>
                                        <p:tav tm="0">
                                          <p:val>
                                            <p:strVal val="1+#ppt_w/2"/>
                                          </p:val>
                                        </p:tav>
                                        <p:tav tm="100000">
                                          <p:val>
                                            <p:strVal val="#ppt_x"/>
                                          </p:val>
                                        </p:tav>
                                      </p:tavLst>
                                    </p:anim>
                                    <p:anim calcmode="lin" valueType="num">
                                      <p:cBhvr additive="base">
                                        <p:cTn id="30" dur="500" fill="hold"/>
                                        <p:tgtEl>
                                          <p:spTgt spid="2519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51928"/>
                                        </p:tgtEl>
                                        <p:attrNameLst>
                                          <p:attrName>style.visibility</p:attrName>
                                        </p:attrNameLst>
                                      </p:cBhvr>
                                      <p:to>
                                        <p:strVal val="visible"/>
                                      </p:to>
                                    </p:set>
                                    <p:anim calcmode="lin" valueType="num">
                                      <p:cBhvr additive="base">
                                        <p:cTn id="35" dur="500" fill="hold"/>
                                        <p:tgtEl>
                                          <p:spTgt spid="251928"/>
                                        </p:tgtEl>
                                        <p:attrNameLst>
                                          <p:attrName>ppt_x</p:attrName>
                                        </p:attrNameLst>
                                      </p:cBhvr>
                                      <p:tavLst>
                                        <p:tav tm="0">
                                          <p:val>
                                            <p:strVal val="1+#ppt_w/2"/>
                                          </p:val>
                                        </p:tav>
                                        <p:tav tm="100000">
                                          <p:val>
                                            <p:strVal val="#ppt_x"/>
                                          </p:val>
                                        </p:tav>
                                      </p:tavLst>
                                    </p:anim>
                                    <p:anim calcmode="lin" valueType="num">
                                      <p:cBhvr additive="base">
                                        <p:cTn id="36" dur="500" fill="hold"/>
                                        <p:tgtEl>
                                          <p:spTgt spid="2519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1929"/>
                                        </p:tgtEl>
                                        <p:attrNameLst>
                                          <p:attrName>style.visibility</p:attrName>
                                        </p:attrNameLst>
                                      </p:cBhvr>
                                      <p:to>
                                        <p:strVal val="visible"/>
                                      </p:to>
                                    </p:set>
                                    <p:anim calcmode="lin" valueType="num">
                                      <p:cBhvr additive="base">
                                        <p:cTn id="41" dur="500" fill="hold"/>
                                        <p:tgtEl>
                                          <p:spTgt spid="251929"/>
                                        </p:tgtEl>
                                        <p:attrNameLst>
                                          <p:attrName>ppt_x</p:attrName>
                                        </p:attrNameLst>
                                      </p:cBhvr>
                                      <p:tavLst>
                                        <p:tav tm="0">
                                          <p:val>
                                            <p:strVal val="1+#ppt_w/2"/>
                                          </p:val>
                                        </p:tav>
                                        <p:tav tm="100000">
                                          <p:val>
                                            <p:strVal val="#ppt_x"/>
                                          </p:val>
                                        </p:tav>
                                      </p:tavLst>
                                    </p:anim>
                                    <p:anim calcmode="lin" valueType="num">
                                      <p:cBhvr additive="base">
                                        <p:cTn id="42" dur="500" fill="hold"/>
                                        <p:tgtEl>
                                          <p:spTgt spid="2519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51930"/>
                                        </p:tgtEl>
                                        <p:attrNameLst>
                                          <p:attrName>style.visibility</p:attrName>
                                        </p:attrNameLst>
                                      </p:cBhvr>
                                      <p:to>
                                        <p:strVal val="visible"/>
                                      </p:to>
                                    </p:set>
                                    <p:anim calcmode="lin" valueType="num">
                                      <p:cBhvr additive="base">
                                        <p:cTn id="47" dur="500" fill="hold"/>
                                        <p:tgtEl>
                                          <p:spTgt spid="251930"/>
                                        </p:tgtEl>
                                        <p:attrNameLst>
                                          <p:attrName>ppt_x</p:attrName>
                                        </p:attrNameLst>
                                      </p:cBhvr>
                                      <p:tavLst>
                                        <p:tav tm="0">
                                          <p:val>
                                            <p:strVal val="1+#ppt_w/2"/>
                                          </p:val>
                                        </p:tav>
                                        <p:tav tm="100000">
                                          <p:val>
                                            <p:strVal val="#ppt_x"/>
                                          </p:val>
                                        </p:tav>
                                      </p:tavLst>
                                    </p:anim>
                                    <p:anim calcmode="lin" valueType="num">
                                      <p:cBhvr additive="base">
                                        <p:cTn id="48" dur="500" fill="hold"/>
                                        <p:tgtEl>
                                          <p:spTgt spid="2519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1931"/>
                                        </p:tgtEl>
                                        <p:attrNameLst>
                                          <p:attrName>style.visibility</p:attrName>
                                        </p:attrNameLst>
                                      </p:cBhvr>
                                      <p:to>
                                        <p:strVal val="visible"/>
                                      </p:to>
                                    </p:set>
                                    <p:anim calcmode="lin" valueType="num">
                                      <p:cBhvr additive="base">
                                        <p:cTn id="53" dur="500" fill="hold"/>
                                        <p:tgtEl>
                                          <p:spTgt spid="251931"/>
                                        </p:tgtEl>
                                        <p:attrNameLst>
                                          <p:attrName>ppt_x</p:attrName>
                                        </p:attrNameLst>
                                      </p:cBhvr>
                                      <p:tavLst>
                                        <p:tav tm="0">
                                          <p:val>
                                            <p:strVal val="1+#ppt_w/2"/>
                                          </p:val>
                                        </p:tav>
                                        <p:tav tm="100000">
                                          <p:val>
                                            <p:strVal val="#ppt_x"/>
                                          </p:val>
                                        </p:tav>
                                      </p:tavLst>
                                    </p:anim>
                                    <p:anim calcmode="lin" valueType="num">
                                      <p:cBhvr additive="base">
                                        <p:cTn id="54" dur="500" fill="hold"/>
                                        <p:tgtEl>
                                          <p:spTgt spid="2519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251927" grpId="0"/>
      <p:bldP spid="251928" grpId="0"/>
      <p:bldP spid="251929" grpId="0"/>
      <p:bldP spid="251930" grpId="0"/>
      <p:bldP spid="2519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74"/>
          <p:cNvGrpSpPr>
            <a:grpSpLocks/>
          </p:cNvGrpSpPr>
          <p:nvPr/>
        </p:nvGrpSpPr>
        <p:grpSpPr bwMode="auto">
          <a:xfrm>
            <a:off x="4384675" y="4763"/>
            <a:ext cx="5138738" cy="6858000"/>
            <a:chOff x="2767" y="0"/>
            <a:chExt cx="3237" cy="4320"/>
          </a:xfrm>
        </p:grpSpPr>
        <p:pic>
          <p:nvPicPr>
            <p:cNvPr id="31792" name="Picture 3" descr="Apple-feather vacuum dr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7" y="0"/>
              <a:ext cx="323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93" name="Group 73"/>
            <p:cNvGrpSpPr>
              <a:grpSpLocks/>
            </p:cNvGrpSpPr>
            <p:nvPr/>
          </p:nvGrpSpPr>
          <p:grpSpPr bwMode="auto">
            <a:xfrm>
              <a:off x="3932" y="1594"/>
              <a:ext cx="1351" cy="2484"/>
              <a:chOff x="3932" y="1594"/>
              <a:chExt cx="1351" cy="2484"/>
            </a:xfrm>
          </p:grpSpPr>
          <p:sp>
            <p:nvSpPr>
              <p:cNvPr id="31794" name="Line 18"/>
              <p:cNvSpPr>
                <a:spLocks noChangeShapeType="1"/>
              </p:cNvSpPr>
              <p:nvPr/>
            </p:nvSpPr>
            <p:spPr bwMode="auto">
              <a:xfrm>
                <a:off x="3934" y="168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5" name="Line 19"/>
              <p:cNvSpPr>
                <a:spLocks noChangeShapeType="1"/>
              </p:cNvSpPr>
              <p:nvPr/>
            </p:nvSpPr>
            <p:spPr bwMode="auto">
              <a:xfrm>
                <a:off x="3937" y="2074"/>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6" name="Line 20"/>
              <p:cNvSpPr>
                <a:spLocks noChangeShapeType="1"/>
              </p:cNvSpPr>
              <p:nvPr/>
            </p:nvSpPr>
            <p:spPr bwMode="auto">
              <a:xfrm>
                <a:off x="3934" y="257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7" name="Line 21"/>
              <p:cNvSpPr>
                <a:spLocks noChangeShapeType="1"/>
              </p:cNvSpPr>
              <p:nvPr/>
            </p:nvSpPr>
            <p:spPr bwMode="auto">
              <a:xfrm>
                <a:off x="3932" y="3179"/>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8" name="Line 22"/>
              <p:cNvSpPr>
                <a:spLocks noChangeShapeType="1"/>
              </p:cNvSpPr>
              <p:nvPr/>
            </p:nvSpPr>
            <p:spPr bwMode="auto">
              <a:xfrm>
                <a:off x="3934" y="3921"/>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9" name="Text Box 23"/>
              <p:cNvSpPr txBox="1">
                <a:spLocks noChangeArrowheads="1"/>
              </p:cNvSpPr>
              <p:nvPr/>
            </p:nvSpPr>
            <p:spPr bwMode="auto">
              <a:xfrm>
                <a:off x="4853" y="1594"/>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31800" name="Text Box 24"/>
              <p:cNvSpPr txBox="1">
                <a:spLocks noChangeArrowheads="1"/>
              </p:cNvSpPr>
              <p:nvPr/>
            </p:nvSpPr>
            <p:spPr bwMode="auto">
              <a:xfrm>
                <a:off x="4760" y="1992"/>
                <a:ext cx="5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31801" name="Text Box 25"/>
              <p:cNvSpPr txBox="1">
                <a:spLocks noChangeArrowheads="1"/>
              </p:cNvSpPr>
              <p:nvPr/>
            </p:nvSpPr>
            <p:spPr bwMode="auto">
              <a:xfrm>
                <a:off x="4681" y="2482"/>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31802" name="Text Box 26"/>
              <p:cNvSpPr txBox="1">
                <a:spLocks noChangeArrowheads="1"/>
              </p:cNvSpPr>
              <p:nvPr/>
            </p:nvSpPr>
            <p:spPr bwMode="auto">
              <a:xfrm>
                <a:off x="4686" y="3098"/>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31803" name="Text Box 27"/>
              <p:cNvSpPr txBox="1">
                <a:spLocks noChangeArrowheads="1"/>
              </p:cNvSpPr>
              <p:nvPr/>
            </p:nvSpPr>
            <p:spPr bwMode="auto">
              <a:xfrm>
                <a:off x="4684" y="3847"/>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grpSp>
      </p:grpSp>
      <p:sp>
        <p:nvSpPr>
          <p:cNvPr id="31747"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3980"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Suppose we know that the time between images is 0.056 s.</a:t>
            </a:r>
            <a:endParaRPr lang="en-US" altLang="en-US" sz="2400"/>
          </a:p>
          <a:p>
            <a:pPr eaLnBrk="1" hangingPunct="1">
              <a:buFontTx/>
              <a:buNone/>
            </a:pPr>
            <a:r>
              <a:rPr lang="en-US" altLang="en-US" sz="2400">
                <a:sym typeface="Symbol" pitchFamily="18" charset="2"/>
              </a:rPr>
              <a:t></a:t>
            </a:r>
            <a:r>
              <a:rPr lang="en-US" altLang="en-US" sz="2400"/>
              <a:t>We make a table starting with the </a:t>
            </a:r>
            <a:r>
              <a:rPr lang="en-US" altLang="en-US" sz="2400" b="1"/>
              <a:t>raw data</a:t>
            </a:r>
            <a:r>
              <a:rPr lang="en-US" altLang="en-US" sz="2400"/>
              <a:t> columns of </a:t>
            </a:r>
            <a:r>
              <a:rPr lang="en-US" altLang="en-US" sz="2400" i="1"/>
              <a:t>t </a:t>
            </a:r>
            <a:r>
              <a:rPr lang="en-US" altLang="en-US" sz="2400"/>
              <a:t>and </a:t>
            </a:r>
            <a:r>
              <a:rPr lang="en-US" altLang="en-US" sz="2400" i="1"/>
              <a:t>y.</a:t>
            </a:r>
            <a:endParaRPr lang="en-US" altLang="en-US" sz="2400">
              <a:sym typeface="Symbol" pitchFamily="18" charset="2"/>
            </a:endParaRPr>
          </a:p>
          <a:p>
            <a:pPr eaLnBrk="1" hangingPunct="1">
              <a:buFontTx/>
              <a:buNone/>
            </a:pPr>
            <a:r>
              <a:rPr lang="en-US" altLang="en-US" sz="2400">
                <a:sym typeface="Symbol" pitchFamily="18" charset="2"/>
              </a:rPr>
              <a:t></a:t>
            </a:r>
            <a:r>
              <a:rPr lang="en-US" altLang="en-US" sz="2400"/>
              <a:t>We then make </a:t>
            </a:r>
            <a:r>
              <a:rPr lang="en-US" altLang="en-US" sz="2400" b="1"/>
              <a:t>calculations</a:t>
            </a:r>
            <a:r>
              <a:rPr lang="en-US" altLang="en-US" sz="2400"/>
              <a:t> columns in </a:t>
            </a:r>
            <a:r>
              <a:rPr lang="en-US" altLang="en-US" sz="2400">
                <a:sym typeface="Symbol" pitchFamily="18" charset="2"/>
              </a:rPr>
              <a:t></a:t>
            </a:r>
            <a:r>
              <a:rPr lang="en-US" altLang="en-US" sz="2400" i="1">
                <a:cs typeface="Courier New" pitchFamily="49" charset="0"/>
              </a:rPr>
              <a:t>t</a:t>
            </a:r>
            <a:r>
              <a:rPr lang="en-US" altLang="en-US" sz="2400">
                <a:cs typeface="Courier New" pitchFamily="49" charset="0"/>
              </a:rPr>
              <a:t>, </a:t>
            </a:r>
            <a:r>
              <a:rPr lang="en-US" altLang="en-US" sz="2400">
                <a:sym typeface="Symbol" pitchFamily="18" charset="2"/>
              </a:rPr>
              <a:t></a:t>
            </a:r>
            <a:r>
              <a:rPr lang="en-US" altLang="en-US" sz="2400" i="1">
                <a:cs typeface="Courier New" pitchFamily="49" charset="0"/>
              </a:rPr>
              <a:t>y</a:t>
            </a:r>
            <a:r>
              <a:rPr lang="en-US" altLang="en-US" sz="2400">
                <a:cs typeface="Courier New" pitchFamily="49" charset="0"/>
              </a:rPr>
              <a:t> and </a:t>
            </a:r>
            <a:r>
              <a:rPr lang="en-US" altLang="en-US" sz="2400" i="1">
                <a:cs typeface="Courier New" pitchFamily="49" charset="0"/>
              </a:rPr>
              <a:t>v</a:t>
            </a:r>
            <a:r>
              <a:rPr lang="en-US" altLang="en-US" sz="2400">
                <a:cs typeface="Courier New" pitchFamily="49" charset="0"/>
              </a:rPr>
              <a:t>.</a:t>
            </a:r>
          </a:p>
          <a:p>
            <a:pPr eaLnBrk="1" hangingPunct="1">
              <a:buFontTx/>
              <a:buNone/>
            </a:pPr>
            <a:r>
              <a:rPr lang="en-US" altLang="en-US" sz="2400"/>
              <a:t> 	</a:t>
            </a:r>
          </a:p>
        </p:txBody>
      </p:sp>
      <p:sp>
        <p:nvSpPr>
          <p:cNvPr id="254024" name="Rectangle 72"/>
          <p:cNvSpPr>
            <a:spLocks noChangeArrowheads="1"/>
          </p:cNvSpPr>
          <p:nvPr/>
        </p:nvSpPr>
        <p:spPr bwMode="auto">
          <a:xfrm>
            <a:off x="4703763" y="4248150"/>
            <a:ext cx="4440237" cy="21542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3981" name="Rectangle 29"/>
          <p:cNvSpPr>
            <a:spLocks noChangeArrowheads="1"/>
          </p:cNvSpPr>
          <p:nvPr/>
        </p:nvSpPr>
        <p:spPr bwMode="auto">
          <a:xfrm>
            <a:off x="4714875" y="4248150"/>
            <a:ext cx="7620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253982" name="Rectangle 30"/>
          <p:cNvSpPr>
            <a:spLocks noChangeArrowheads="1"/>
          </p:cNvSpPr>
          <p:nvPr/>
        </p:nvSpPr>
        <p:spPr bwMode="auto">
          <a:xfrm>
            <a:off x="4714875" y="4968875"/>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3983" name="Rectangle 31"/>
          <p:cNvSpPr>
            <a:spLocks noChangeArrowheads="1"/>
          </p:cNvSpPr>
          <p:nvPr/>
        </p:nvSpPr>
        <p:spPr bwMode="auto">
          <a:xfrm>
            <a:off x="54768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253984" name="Rectangle 32"/>
          <p:cNvSpPr>
            <a:spLocks noChangeArrowheads="1"/>
          </p:cNvSpPr>
          <p:nvPr/>
        </p:nvSpPr>
        <p:spPr bwMode="auto">
          <a:xfrm>
            <a:off x="5476875" y="46085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253985" name="Rectangle 33"/>
          <p:cNvSpPr>
            <a:spLocks noChangeArrowheads="1"/>
          </p:cNvSpPr>
          <p:nvPr/>
        </p:nvSpPr>
        <p:spPr bwMode="auto">
          <a:xfrm>
            <a:off x="63912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253986" name="Rectangle 34"/>
          <p:cNvSpPr>
            <a:spLocks noChangeArrowheads="1"/>
          </p:cNvSpPr>
          <p:nvPr/>
        </p:nvSpPr>
        <p:spPr bwMode="auto">
          <a:xfrm>
            <a:off x="63912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3987" name="Rectangle 35"/>
          <p:cNvSpPr>
            <a:spLocks noChangeArrowheads="1"/>
          </p:cNvSpPr>
          <p:nvPr/>
        </p:nvSpPr>
        <p:spPr bwMode="auto">
          <a:xfrm>
            <a:off x="73056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253988" name="Rectangle 36"/>
          <p:cNvSpPr>
            <a:spLocks noChangeArrowheads="1"/>
          </p:cNvSpPr>
          <p:nvPr/>
        </p:nvSpPr>
        <p:spPr bwMode="auto">
          <a:xfrm>
            <a:off x="82200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253990" name="Rectangle 38"/>
          <p:cNvSpPr>
            <a:spLocks noChangeArrowheads="1"/>
          </p:cNvSpPr>
          <p:nvPr/>
        </p:nvSpPr>
        <p:spPr bwMode="auto">
          <a:xfrm>
            <a:off x="54768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3991" name="Rectangle 39"/>
          <p:cNvSpPr>
            <a:spLocks noChangeArrowheads="1"/>
          </p:cNvSpPr>
          <p:nvPr/>
        </p:nvSpPr>
        <p:spPr bwMode="auto">
          <a:xfrm>
            <a:off x="54768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253992" name="Rectangle 40"/>
          <p:cNvSpPr>
            <a:spLocks noChangeArrowheads="1"/>
          </p:cNvSpPr>
          <p:nvPr/>
        </p:nvSpPr>
        <p:spPr bwMode="auto">
          <a:xfrm>
            <a:off x="54768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253993" name="Rectangle 41"/>
          <p:cNvSpPr>
            <a:spLocks noChangeArrowheads="1"/>
          </p:cNvSpPr>
          <p:nvPr/>
        </p:nvSpPr>
        <p:spPr bwMode="auto">
          <a:xfrm>
            <a:off x="54768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253994" name="Rectangle 42"/>
          <p:cNvSpPr>
            <a:spLocks noChangeArrowheads="1"/>
          </p:cNvSpPr>
          <p:nvPr/>
        </p:nvSpPr>
        <p:spPr bwMode="auto">
          <a:xfrm>
            <a:off x="4714875" y="5329238"/>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253995" name="Rectangle 43"/>
          <p:cNvSpPr>
            <a:spLocks noChangeArrowheads="1"/>
          </p:cNvSpPr>
          <p:nvPr/>
        </p:nvSpPr>
        <p:spPr bwMode="auto">
          <a:xfrm>
            <a:off x="4714875" y="5689600"/>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253996" name="Rectangle 44"/>
          <p:cNvSpPr>
            <a:spLocks noChangeArrowheads="1"/>
          </p:cNvSpPr>
          <p:nvPr/>
        </p:nvSpPr>
        <p:spPr bwMode="auto">
          <a:xfrm>
            <a:off x="4714875" y="6049963"/>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253997" name="Rectangle 45"/>
          <p:cNvSpPr>
            <a:spLocks noChangeArrowheads="1"/>
          </p:cNvSpPr>
          <p:nvPr/>
        </p:nvSpPr>
        <p:spPr bwMode="auto">
          <a:xfrm>
            <a:off x="4714875" y="4608513"/>
            <a:ext cx="762000" cy="3635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253998" name="Text Box 46"/>
          <p:cNvSpPr txBox="1">
            <a:spLocks noChangeArrowheads="1"/>
          </p:cNvSpPr>
          <p:nvPr/>
        </p:nvSpPr>
        <p:spPr bwMode="auto">
          <a:xfrm>
            <a:off x="4638675" y="4972050"/>
            <a:ext cx="4419600" cy="9159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Therefore the first entry for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is BLANK.</a:t>
            </a:r>
            <a:endParaRPr lang="en-US" altLang="en-US" sz="1800" i="1">
              <a:solidFill>
                <a:schemeClr val="bg1"/>
              </a:solidFill>
              <a:latin typeface="Arial" charset="0"/>
              <a:sym typeface="Symbol" pitchFamily="18" charset="2"/>
            </a:endParaRPr>
          </a:p>
        </p:txBody>
      </p:sp>
      <p:sp>
        <p:nvSpPr>
          <p:cNvPr id="253999" name="Text Box 47"/>
          <p:cNvSpPr txBox="1">
            <a:spLocks noChangeArrowheads="1"/>
          </p:cNvSpPr>
          <p:nvPr/>
        </p:nvSpPr>
        <p:spPr bwMode="auto">
          <a:xfrm>
            <a:off x="4638675" y="5873750"/>
            <a:ext cx="4419600" cy="36671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Same thing for the first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254000" name="Rectangle 48"/>
          <p:cNvSpPr>
            <a:spLocks noChangeArrowheads="1"/>
          </p:cNvSpPr>
          <p:nvPr/>
        </p:nvSpPr>
        <p:spPr bwMode="auto">
          <a:xfrm>
            <a:off x="73056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1" name="Text Box 49"/>
          <p:cNvSpPr txBox="1">
            <a:spLocks noChangeArrowheads="1"/>
          </p:cNvSpPr>
          <p:nvPr/>
        </p:nvSpPr>
        <p:spPr bwMode="auto">
          <a:xfrm>
            <a:off x="4638675" y="6216650"/>
            <a:ext cx="441960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Since </a:t>
            </a:r>
            <a:r>
              <a:rPr lang="en-US" altLang="en-US" sz="1800" i="1">
                <a:solidFill>
                  <a:schemeClr val="bg1"/>
                </a:solidFill>
                <a:latin typeface="Arial" charset="0"/>
              </a:rPr>
              <a:t>v</a:t>
            </a:r>
            <a:r>
              <a:rPr lang="en-US" altLang="en-US" sz="1800">
                <a:solidFill>
                  <a:schemeClr val="bg1"/>
                </a:solidFill>
                <a:latin typeface="Arial" charset="0"/>
              </a:rPr>
              <a:t> =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the first </a:t>
            </a:r>
            <a:r>
              <a:rPr lang="en-US" altLang="en-US" sz="1800" i="1">
                <a:solidFill>
                  <a:schemeClr val="bg1"/>
                </a:solidFill>
                <a:latin typeface="Arial" charset="0"/>
                <a:sym typeface="Symbol" pitchFamily="18" charset="2"/>
              </a:rPr>
              <a:t>v</a:t>
            </a:r>
            <a:r>
              <a:rPr lang="en-US" altLang="en-US" sz="1800">
                <a:solidFill>
                  <a:schemeClr val="bg1"/>
                </a:solidFill>
                <a:latin typeface="Arial" charset="0"/>
                <a:sym typeface="Symbol" pitchFamily="18" charset="2"/>
              </a:rPr>
              <a:t> entry is also BLANK.</a:t>
            </a:r>
          </a:p>
        </p:txBody>
      </p:sp>
      <p:sp>
        <p:nvSpPr>
          <p:cNvPr id="254002" name="Rectangle 50"/>
          <p:cNvSpPr>
            <a:spLocks noChangeArrowheads="1"/>
          </p:cNvSpPr>
          <p:nvPr/>
        </p:nvSpPr>
        <p:spPr bwMode="auto">
          <a:xfrm>
            <a:off x="82200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3" name="Rectangle 51"/>
          <p:cNvSpPr>
            <a:spLocks noChangeArrowheads="1"/>
          </p:cNvSpPr>
          <p:nvPr/>
        </p:nvSpPr>
        <p:spPr bwMode="auto">
          <a:xfrm>
            <a:off x="63912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4" name="Rectangle 52"/>
          <p:cNvSpPr>
            <a:spLocks noChangeArrowheads="1"/>
          </p:cNvSpPr>
          <p:nvPr/>
        </p:nvSpPr>
        <p:spPr bwMode="auto">
          <a:xfrm>
            <a:off x="63912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5" name="Rectangle 53"/>
          <p:cNvSpPr>
            <a:spLocks noChangeArrowheads="1"/>
          </p:cNvSpPr>
          <p:nvPr/>
        </p:nvSpPr>
        <p:spPr bwMode="auto">
          <a:xfrm>
            <a:off x="63912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6" name="Rectangle 54"/>
          <p:cNvSpPr>
            <a:spLocks noChangeArrowheads="1"/>
          </p:cNvSpPr>
          <p:nvPr/>
        </p:nvSpPr>
        <p:spPr bwMode="auto">
          <a:xfrm>
            <a:off x="63912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grpSp>
        <p:nvGrpSpPr>
          <p:cNvPr id="254007" name="Group 55"/>
          <p:cNvGrpSpPr>
            <a:grpSpLocks/>
          </p:cNvGrpSpPr>
          <p:nvPr/>
        </p:nvGrpSpPr>
        <p:grpSpPr bwMode="auto">
          <a:xfrm>
            <a:off x="4714875" y="4608513"/>
            <a:ext cx="4419600" cy="1646237"/>
            <a:chOff x="480" y="1763"/>
            <a:chExt cx="2784" cy="1037"/>
          </a:xfrm>
        </p:grpSpPr>
        <p:sp>
          <p:nvSpPr>
            <p:cNvPr id="31790" name="Text Box 56"/>
            <p:cNvSpPr txBox="1">
              <a:spLocks noChangeArrowheads="1"/>
            </p:cNvSpPr>
            <p:nvPr/>
          </p:nvSpPr>
          <p:spPr bwMode="auto">
            <a:xfrm>
              <a:off x="480" y="2223"/>
              <a:ext cx="2784" cy="57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91" name="Rectangle 57"/>
            <p:cNvSpPr>
              <a:spLocks noChangeArrowheads="1"/>
            </p:cNvSpPr>
            <p:nvPr/>
          </p:nvSpPr>
          <p:spPr bwMode="auto">
            <a:xfrm>
              <a:off x="480" y="1763"/>
              <a:ext cx="480" cy="45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0" name="Rectangle 58"/>
          <p:cNvSpPr>
            <a:spLocks noChangeArrowheads="1"/>
          </p:cNvSpPr>
          <p:nvPr/>
        </p:nvSpPr>
        <p:spPr bwMode="auto">
          <a:xfrm>
            <a:off x="73056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4011" name="Rectangle 59"/>
          <p:cNvSpPr>
            <a:spLocks noChangeArrowheads="1"/>
          </p:cNvSpPr>
          <p:nvPr/>
        </p:nvSpPr>
        <p:spPr bwMode="auto">
          <a:xfrm>
            <a:off x="73056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54012" name="Rectangle 60"/>
          <p:cNvSpPr>
            <a:spLocks noChangeArrowheads="1"/>
          </p:cNvSpPr>
          <p:nvPr/>
        </p:nvSpPr>
        <p:spPr bwMode="auto">
          <a:xfrm>
            <a:off x="73056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54013" name="Rectangle 61"/>
          <p:cNvSpPr>
            <a:spLocks noChangeArrowheads="1"/>
          </p:cNvSpPr>
          <p:nvPr/>
        </p:nvSpPr>
        <p:spPr bwMode="auto">
          <a:xfrm>
            <a:off x="73056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grpSp>
        <p:nvGrpSpPr>
          <p:cNvPr id="254014" name="Group 62"/>
          <p:cNvGrpSpPr>
            <a:grpSpLocks/>
          </p:cNvGrpSpPr>
          <p:nvPr/>
        </p:nvGrpSpPr>
        <p:grpSpPr bwMode="auto">
          <a:xfrm>
            <a:off x="4714875" y="4597400"/>
            <a:ext cx="4419600" cy="1646238"/>
            <a:chOff x="480" y="1763"/>
            <a:chExt cx="2784" cy="1037"/>
          </a:xfrm>
        </p:grpSpPr>
        <p:sp>
          <p:nvSpPr>
            <p:cNvPr id="31788" name="Text Box 63"/>
            <p:cNvSpPr txBox="1">
              <a:spLocks noChangeArrowheads="1"/>
            </p:cNvSpPr>
            <p:nvPr/>
          </p:nvSpPr>
          <p:spPr bwMode="auto">
            <a:xfrm>
              <a:off x="480" y="2223"/>
              <a:ext cx="2784" cy="57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p>
          </p:txBody>
        </p:sp>
        <p:sp>
          <p:nvSpPr>
            <p:cNvPr id="31789" name="Rectangle 64"/>
            <p:cNvSpPr>
              <a:spLocks noChangeArrowheads="1"/>
            </p:cNvSpPr>
            <p:nvPr/>
          </p:nvSpPr>
          <p:spPr bwMode="auto">
            <a:xfrm>
              <a:off x="960" y="1763"/>
              <a:ext cx="576" cy="454"/>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7" name="Rectangle 65"/>
          <p:cNvSpPr>
            <a:spLocks noChangeArrowheads="1"/>
          </p:cNvSpPr>
          <p:nvPr/>
        </p:nvSpPr>
        <p:spPr bwMode="auto">
          <a:xfrm>
            <a:off x="8220075" y="49641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254018" name="Rectangle 66"/>
          <p:cNvSpPr>
            <a:spLocks noChangeArrowheads="1"/>
          </p:cNvSpPr>
          <p:nvPr/>
        </p:nvSpPr>
        <p:spPr bwMode="auto">
          <a:xfrm>
            <a:off x="82200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254019" name="Rectangle 67"/>
          <p:cNvSpPr>
            <a:spLocks noChangeArrowheads="1"/>
          </p:cNvSpPr>
          <p:nvPr/>
        </p:nvSpPr>
        <p:spPr bwMode="auto">
          <a:xfrm>
            <a:off x="82200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20" name="Rectangle 68"/>
          <p:cNvSpPr>
            <a:spLocks noChangeArrowheads="1"/>
          </p:cNvSpPr>
          <p:nvPr/>
        </p:nvSpPr>
        <p:spPr bwMode="auto">
          <a:xfrm>
            <a:off x="82200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nvGrpSpPr>
          <p:cNvPr id="254021" name="Group 69"/>
          <p:cNvGrpSpPr>
            <a:grpSpLocks/>
          </p:cNvGrpSpPr>
          <p:nvPr/>
        </p:nvGrpSpPr>
        <p:grpSpPr bwMode="auto">
          <a:xfrm>
            <a:off x="4714875" y="4957763"/>
            <a:ext cx="4419600" cy="1271587"/>
            <a:chOff x="480" y="1990"/>
            <a:chExt cx="2784" cy="801"/>
          </a:xfrm>
        </p:grpSpPr>
        <p:sp>
          <p:nvSpPr>
            <p:cNvPr id="31786" name="Text Box 70"/>
            <p:cNvSpPr txBox="1">
              <a:spLocks noChangeArrowheads="1"/>
            </p:cNvSpPr>
            <p:nvPr/>
          </p:nvSpPr>
          <p:spPr bwMode="auto">
            <a:xfrm>
              <a:off x="480" y="2214"/>
              <a:ext cx="2784" cy="57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i="1">
                  <a:solidFill>
                    <a:schemeClr val="bg1"/>
                  </a:solidFill>
                  <a:latin typeface="Arial" charset="0"/>
                </a:rPr>
                <a:t>v</a:t>
              </a:r>
              <a:r>
                <a:rPr lang="en-US" altLang="en-US" sz="1800">
                  <a:solidFill>
                    <a:schemeClr val="bg1"/>
                  </a:solidFill>
                  <a:latin typeface="Arial" charset="0"/>
                </a:rPr>
                <a:t> you need to divide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by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By convention, CURRENT </a:t>
              </a:r>
              <a:r>
                <a:rPr lang="en-US" altLang="en-US" sz="1800" i="1">
                  <a:solidFill>
                    <a:schemeClr val="bg1"/>
                  </a:solidFill>
                  <a:latin typeface="Arial" charset="0"/>
                  <a:sym typeface="Symbol" pitchFamily="18" charset="2"/>
                </a:rPr>
                <a:t>y</a:t>
              </a:r>
              <a:r>
                <a:rPr lang="en-US" altLang="en-US" sz="1800">
                  <a:latin typeface="Arial" charset="0"/>
                  <a:sym typeface="Symbol" pitchFamily="18" charset="2"/>
                </a:rPr>
                <a:t> </a:t>
              </a:r>
              <a:r>
                <a:rPr lang="en-US" altLang="en-US" sz="1800">
                  <a:solidFill>
                    <a:schemeClr val="bg1"/>
                  </a:solidFill>
                  <a:latin typeface="Arial" charset="0"/>
                  <a:sym typeface="Symbol" pitchFamily="18" charset="2"/>
                </a:rPr>
                <a:t>DIVIDED BY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87" name="Rectangle 71"/>
            <p:cNvSpPr>
              <a:spLocks noChangeArrowheads="1"/>
            </p:cNvSpPr>
            <p:nvPr/>
          </p:nvSpPr>
          <p:spPr bwMode="auto">
            <a:xfrm>
              <a:off x="1536" y="1990"/>
              <a:ext cx="1152" cy="23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31848" name="Group 104"/>
          <p:cNvGrpSpPr>
            <a:grpSpLocks/>
          </p:cNvGrpSpPr>
          <p:nvPr/>
        </p:nvGrpSpPr>
        <p:grpSpPr bwMode="auto">
          <a:xfrm>
            <a:off x="4703763" y="4243388"/>
            <a:ext cx="4440237" cy="2162175"/>
            <a:chOff x="2642" y="316"/>
            <a:chExt cx="2797" cy="1362"/>
          </a:xfrm>
        </p:grpSpPr>
        <p:sp>
          <p:nvSpPr>
            <p:cNvPr id="2" name="Rectangle 72"/>
            <p:cNvSpPr>
              <a:spLocks noChangeArrowheads="1"/>
            </p:cNvSpPr>
            <p:nvPr/>
          </p:nvSpPr>
          <p:spPr bwMode="auto">
            <a:xfrm>
              <a:off x="2642" y="316"/>
              <a:ext cx="2797" cy="135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 name="Rectangle 29"/>
            <p:cNvSpPr>
              <a:spLocks noChangeArrowheads="1"/>
            </p:cNvSpPr>
            <p:nvPr/>
          </p:nvSpPr>
          <p:spPr bwMode="auto">
            <a:xfrm>
              <a:off x="2649" y="31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4" name="Rectangle 30"/>
            <p:cNvSpPr>
              <a:spLocks noChangeArrowheads="1"/>
            </p:cNvSpPr>
            <p:nvPr/>
          </p:nvSpPr>
          <p:spPr bwMode="auto">
            <a:xfrm>
              <a:off x="2649" y="77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5" name="Rectangle 31"/>
            <p:cNvSpPr>
              <a:spLocks noChangeArrowheads="1"/>
            </p:cNvSpPr>
            <p:nvPr/>
          </p:nvSpPr>
          <p:spPr bwMode="auto">
            <a:xfrm>
              <a:off x="3129"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6" name="Rectangle 32"/>
            <p:cNvSpPr>
              <a:spLocks noChangeArrowheads="1"/>
            </p:cNvSpPr>
            <p:nvPr/>
          </p:nvSpPr>
          <p:spPr bwMode="auto">
            <a:xfrm>
              <a:off x="3129" y="54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7" name="Rectangle 33"/>
            <p:cNvSpPr>
              <a:spLocks noChangeArrowheads="1"/>
            </p:cNvSpPr>
            <p:nvPr/>
          </p:nvSpPr>
          <p:spPr bwMode="auto">
            <a:xfrm>
              <a:off x="3705"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8" name="Rectangle 34"/>
            <p:cNvSpPr>
              <a:spLocks noChangeArrowheads="1"/>
            </p:cNvSpPr>
            <p:nvPr/>
          </p:nvSpPr>
          <p:spPr bwMode="auto">
            <a:xfrm>
              <a:off x="3705"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9" name="Rectangle 35"/>
            <p:cNvSpPr>
              <a:spLocks noChangeArrowheads="1"/>
            </p:cNvSpPr>
            <p:nvPr/>
          </p:nvSpPr>
          <p:spPr bwMode="auto">
            <a:xfrm>
              <a:off x="4281"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10" name="Rectangle 36"/>
            <p:cNvSpPr>
              <a:spLocks noChangeArrowheads="1"/>
            </p:cNvSpPr>
            <p:nvPr/>
          </p:nvSpPr>
          <p:spPr bwMode="auto">
            <a:xfrm>
              <a:off x="4857"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11" name="Rectangle 38"/>
            <p:cNvSpPr>
              <a:spLocks noChangeArrowheads="1"/>
            </p:cNvSpPr>
            <p:nvPr/>
          </p:nvSpPr>
          <p:spPr bwMode="auto">
            <a:xfrm>
              <a:off x="3129"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12" name="Rectangle 39"/>
            <p:cNvSpPr>
              <a:spLocks noChangeArrowheads="1"/>
            </p:cNvSpPr>
            <p:nvPr/>
          </p:nvSpPr>
          <p:spPr bwMode="auto">
            <a:xfrm>
              <a:off x="3129"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13" name="Rectangle 40"/>
            <p:cNvSpPr>
              <a:spLocks noChangeArrowheads="1"/>
            </p:cNvSpPr>
            <p:nvPr/>
          </p:nvSpPr>
          <p:spPr bwMode="auto">
            <a:xfrm>
              <a:off x="3129"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14" name="Rectangle 41"/>
            <p:cNvSpPr>
              <a:spLocks noChangeArrowheads="1"/>
            </p:cNvSpPr>
            <p:nvPr/>
          </p:nvSpPr>
          <p:spPr bwMode="auto">
            <a:xfrm>
              <a:off x="3129"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15" name="Rectangle 42"/>
            <p:cNvSpPr>
              <a:spLocks noChangeArrowheads="1"/>
            </p:cNvSpPr>
            <p:nvPr/>
          </p:nvSpPr>
          <p:spPr bwMode="auto">
            <a:xfrm>
              <a:off x="2649" y="99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16" name="Rectangle 43"/>
            <p:cNvSpPr>
              <a:spLocks noChangeArrowheads="1"/>
            </p:cNvSpPr>
            <p:nvPr/>
          </p:nvSpPr>
          <p:spPr bwMode="auto">
            <a:xfrm>
              <a:off x="2649" y="122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17" name="Rectangle 44"/>
            <p:cNvSpPr>
              <a:spLocks noChangeArrowheads="1"/>
            </p:cNvSpPr>
            <p:nvPr/>
          </p:nvSpPr>
          <p:spPr bwMode="auto">
            <a:xfrm>
              <a:off x="2649" y="145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18" name="Rectangle 45"/>
            <p:cNvSpPr>
              <a:spLocks noChangeArrowheads="1"/>
            </p:cNvSpPr>
            <p:nvPr/>
          </p:nvSpPr>
          <p:spPr bwMode="auto">
            <a:xfrm>
              <a:off x="2649" y="54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19" name="Rectangle 48"/>
            <p:cNvSpPr>
              <a:spLocks noChangeArrowheads="1"/>
            </p:cNvSpPr>
            <p:nvPr/>
          </p:nvSpPr>
          <p:spPr bwMode="auto">
            <a:xfrm>
              <a:off x="4281"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0" name="Rectangle 50"/>
            <p:cNvSpPr>
              <a:spLocks noChangeArrowheads="1"/>
            </p:cNvSpPr>
            <p:nvPr/>
          </p:nvSpPr>
          <p:spPr bwMode="auto">
            <a:xfrm>
              <a:off x="4857"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1" name="Rectangle 51"/>
            <p:cNvSpPr>
              <a:spLocks noChangeArrowheads="1"/>
            </p:cNvSpPr>
            <p:nvPr/>
          </p:nvSpPr>
          <p:spPr bwMode="auto">
            <a:xfrm>
              <a:off x="3705"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2" name="Rectangle 52"/>
            <p:cNvSpPr>
              <a:spLocks noChangeArrowheads="1"/>
            </p:cNvSpPr>
            <p:nvPr/>
          </p:nvSpPr>
          <p:spPr bwMode="auto">
            <a:xfrm>
              <a:off x="3705"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3" name="Rectangle 53"/>
            <p:cNvSpPr>
              <a:spLocks noChangeArrowheads="1"/>
            </p:cNvSpPr>
            <p:nvPr/>
          </p:nvSpPr>
          <p:spPr bwMode="auto">
            <a:xfrm>
              <a:off x="3705"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4" name="Rectangle 54"/>
            <p:cNvSpPr>
              <a:spLocks noChangeArrowheads="1"/>
            </p:cNvSpPr>
            <p:nvPr/>
          </p:nvSpPr>
          <p:spPr bwMode="auto">
            <a:xfrm>
              <a:off x="3705"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 name="Rectangle 58"/>
            <p:cNvSpPr>
              <a:spLocks noChangeArrowheads="1"/>
            </p:cNvSpPr>
            <p:nvPr/>
          </p:nvSpPr>
          <p:spPr bwMode="auto">
            <a:xfrm>
              <a:off x="4281"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6" name="Rectangle 59"/>
            <p:cNvSpPr>
              <a:spLocks noChangeArrowheads="1"/>
            </p:cNvSpPr>
            <p:nvPr/>
          </p:nvSpPr>
          <p:spPr bwMode="auto">
            <a:xfrm>
              <a:off x="4281"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7" name="Rectangle 60"/>
            <p:cNvSpPr>
              <a:spLocks noChangeArrowheads="1"/>
            </p:cNvSpPr>
            <p:nvPr/>
          </p:nvSpPr>
          <p:spPr bwMode="auto">
            <a:xfrm>
              <a:off x="4281"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8" name="Rectangle 61"/>
            <p:cNvSpPr>
              <a:spLocks noChangeArrowheads="1"/>
            </p:cNvSpPr>
            <p:nvPr/>
          </p:nvSpPr>
          <p:spPr bwMode="auto">
            <a:xfrm>
              <a:off x="4281"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29" name="Rectangle 65"/>
            <p:cNvSpPr>
              <a:spLocks noChangeArrowheads="1"/>
            </p:cNvSpPr>
            <p:nvPr/>
          </p:nvSpPr>
          <p:spPr bwMode="auto">
            <a:xfrm>
              <a:off x="4857" y="76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0" name="Rectangle 66"/>
            <p:cNvSpPr>
              <a:spLocks noChangeArrowheads="1"/>
            </p:cNvSpPr>
            <p:nvPr/>
          </p:nvSpPr>
          <p:spPr bwMode="auto">
            <a:xfrm>
              <a:off x="4857"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1" name="Rectangle 67"/>
            <p:cNvSpPr>
              <a:spLocks noChangeArrowheads="1"/>
            </p:cNvSpPr>
            <p:nvPr/>
          </p:nvSpPr>
          <p:spPr bwMode="auto">
            <a:xfrm>
              <a:off x="4857"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16" name="Rectangle 68"/>
            <p:cNvSpPr>
              <a:spLocks noChangeArrowheads="1"/>
            </p:cNvSpPr>
            <p:nvPr/>
          </p:nvSpPr>
          <p:spPr bwMode="auto">
            <a:xfrm>
              <a:off x="4857"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3980">
                                            <p:txEl>
                                              <p:pRg st="1" end="1"/>
                                            </p:txEl>
                                          </p:spTgt>
                                        </p:tgtEl>
                                        <p:attrNameLst>
                                          <p:attrName>style.visibility</p:attrName>
                                        </p:attrNameLst>
                                      </p:cBhvr>
                                      <p:to>
                                        <p:strVal val="visible"/>
                                      </p:to>
                                    </p:set>
                                    <p:anim calcmode="lin" valueType="num">
                                      <p:cBhvr additive="base">
                                        <p:cTn id="7" dur="500" fill="hold"/>
                                        <p:tgtEl>
                                          <p:spTgt spid="2539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3980">
                                            <p:txEl>
                                              <p:pRg st="2" end="2"/>
                                            </p:txEl>
                                          </p:spTgt>
                                        </p:tgtEl>
                                        <p:attrNameLst>
                                          <p:attrName>style.visibility</p:attrName>
                                        </p:attrNameLst>
                                      </p:cBhvr>
                                      <p:to>
                                        <p:strVal val="visible"/>
                                      </p:to>
                                    </p:set>
                                    <p:anim calcmode="lin" valueType="num">
                                      <p:cBhvr additive="base">
                                        <p:cTn id="13" dur="500" fill="hold"/>
                                        <p:tgtEl>
                                          <p:spTgt spid="2539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254024"/>
                                        </p:tgtEl>
                                        <p:attrNameLst>
                                          <p:attrName>style.visibility</p:attrName>
                                        </p:attrNameLst>
                                      </p:cBhvr>
                                      <p:to>
                                        <p:strVal val="visible"/>
                                      </p:to>
                                    </p:set>
                                    <p:anim calcmode="lin" valueType="num">
                                      <p:cBhvr>
                                        <p:cTn id="17" dur="500" fill="hold"/>
                                        <p:tgtEl>
                                          <p:spTgt spid="254024"/>
                                        </p:tgtEl>
                                        <p:attrNameLst>
                                          <p:attrName>ppt_w</p:attrName>
                                        </p:attrNameLst>
                                      </p:cBhvr>
                                      <p:tavLst>
                                        <p:tav tm="0">
                                          <p:val>
                                            <p:fltVal val="0"/>
                                          </p:val>
                                        </p:tav>
                                        <p:tav tm="100000">
                                          <p:val>
                                            <p:strVal val="#ppt_w"/>
                                          </p:val>
                                        </p:tav>
                                      </p:tavLst>
                                    </p:anim>
                                    <p:anim calcmode="lin" valueType="num">
                                      <p:cBhvr>
                                        <p:cTn id="18" dur="500" fill="hold"/>
                                        <p:tgtEl>
                                          <p:spTgt spid="254024"/>
                                        </p:tgtEl>
                                        <p:attrNameLst>
                                          <p:attrName>ppt_h</p:attrName>
                                        </p:attrNameLst>
                                      </p:cBhvr>
                                      <p:tavLst>
                                        <p:tav tm="0">
                                          <p:val>
                                            <p:fltVal val="0"/>
                                          </p:val>
                                        </p:tav>
                                        <p:tav tm="100000">
                                          <p:val>
                                            <p:strVal val="#ppt_h"/>
                                          </p:val>
                                        </p:tav>
                                      </p:tavLst>
                                    </p:anim>
                                    <p:animEffect transition="in" filter="fade">
                                      <p:cBhvr>
                                        <p:cTn id="19" dur="500"/>
                                        <p:tgtEl>
                                          <p:spTgt spid="2540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253981"/>
                                        </p:tgtEl>
                                        <p:attrNameLst>
                                          <p:attrName>style.visibility</p:attrName>
                                        </p:attrNameLst>
                                      </p:cBhvr>
                                      <p:to>
                                        <p:strVal val="visible"/>
                                      </p:to>
                                    </p:set>
                                    <p:animEffect transition="in" filter="diamond(out)">
                                      <p:cBhvr>
                                        <p:cTn id="24" dur="500"/>
                                        <p:tgtEl>
                                          <p:spTgt spid="253981"/>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253983"/>
                                        </p:tgtEl>
                                        <p:attrNameLst>
                                          <p:attrName>style.visibility</p:attrName>
                                        </p:attrNameLst>
                                      </p:cBhvr>
                                      <p:to>
                                        <p:strVal val="visible"/>
                                      </p:to>
                                    </p:set>
                                    <p:animEffect transition="in" filter="diamond(out)">
                                      <p:cBhvr>
                                        <p:cTn id="29" dur="500"/>
                                        <p:tgtEl>
                                          <p:spTgt spid="2539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253984"/>
                                        </p:tgtEl>
                                        <p:attrNameLst>
                                          <p:attrName>style.visibility</p:attrName>
                                        </p:attrNameLst>
                                      </p:cBhvr>
                                      <p:to>
                                        <p:strVal val="visible"/>
                                      </p:to>
                                    </p:set>
                                    <p:animEffect transition="in" filter="diamond(out)">
                                      <p:cBhvr>
                                        <p:cTn id="34" dur="500"/>
                                        <p:tgtEl>
                                          <p:spTgt spid="2539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253990"/>
                                        </p:tgtEl>
                                        <p:attrNameLst>
                                          <p:attrName>style.visibility</p:attrName>
                                        </p:attrNameLst>
                                      </p:cBhvr>
                                      <p:to>
                                        <p:strVal val="visible"/>
                                      </p:to>
                                    </p:set>
                                    <p:animEffect transition="in" filter="diamond(out)">
                                      <p:cBhvr>
                                        <p:cTn id="39" dur="500"/>
                                        <p:tgtEl>
                                          <p:spTgt spid="253990"/>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253991"/>
                                        </p:tgtEl>
                                        <p:attrNameLst>
                                          <p:attrName>style.visibility</p:attrName>
                                        </p:attrNameLst>
                                      </p:cBhvr>
                                      <p:to>
                                        <p:strVal val="visible"/>
                                      </p:to>
                                    </p:set>
                                    <p:animEffect transition="in" filter="diamond(out)">
                                      <p:cBhvr>
                                        <p:cTn id="44" dur="500"/>
                                        <p:tgtEl>
                                          <p:spTgt spid="25399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32" fill="hold" grpId="0" nodeType="clickEffect">
                                  <p:stCondLst>
                                    <p:cond delay="0"/>
                                  </p:stCondLst>
                                  <p:childTnLst>
                                    <p:set>
                                      <p:cBhvr>
                                        <p:cTn id="48" dur="1" fill="hold">
                                          <p:stCondLst>
                                            <p:cond delay="0"/>
                                          </p:stCondLst>
                                        </p:cTn>
                                        <p:tgtEl>
                                          <p:spTgt spid="253992"/>
                                        </p:tgtEl>
                                        <p:attrNameLst>
                                          <p:attrName>style.visibility</p:attrName>
                                        </p:attrNameLst>
                                      </p:cBhvr>
                                      <p:to>
                                        <p:strVal val="visible"/>
                                      </p:to>
                                    </p:set>
                                    <p:animEffect transition="in" filter="diamond(out)">
                                      <p:cBhvr>
                                        <p:cTn id="49" dur="500"/>
                                        <p:tgtEl>
                                          <p:spTgt spid="253992"/>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32" fill="hold" grpId="0" nodeType="clickEffect">
                                  <p:stCondLst>
                                    <p:cond delay="0"/>
                                  </p:stCondLst>
                                  <p:childTnLst>
                                    <p:set>
                                      <p:cBhvr>
                                        <p:cTn id="53" dur="1" fill="hold">
                                          <p:stCondLst>
                                            <p:cond delay="0"/>
                                          </p:stCondLst>
                                        </p:cTn>
                                        <p:tgtEl>
                                          <p:spTgt spid="253993"/>
                                        </p:tgtEl>
                                        <p:attrNameLst>
                                          <p:attrName>style.visibility</p:attrName>
                                        </p:attrNameLst>
                                      </p:cBhvr>
                                      <p:to>
                                        <p:strVal val="visible"/>
                                      </p:to>
                                    </p:set>
                                    <p:animEffect transition="in" filter="diamond(out)">
                                      <p:cBhvr>
                                        <p:cTn id="54" dur="500"/>
                                        <p:tgtEl>
                                          <p:spTgt spid="253993"/>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32" fill="hold" grpId="0" nodeType="clickEffect">
                                  <p:stCondLst>
                                    <p:cond delay="0"/>
                                  </p:stCondLst>
                                  <p:childTnLst>
                                    <p:set>
                                      <p:cBhvr>
                                        <p:cTn id="58" dur="1" fill="hold">
                                          <p:stCondLst>
                                            <p:cond delay="0"/>
                                          </p:stCondLst>
                                        </p:cTn>
                                        <p:tgtEl>
                                          <p:spTgt spid="253997"/>
                                        </p:tgtEl>
                                        <p:attrNameLst>
                                          <p:attrName>style.visibility</p:attrName>
                                        </p:attrNameLst>
                                      </p:cBhvr>
                                      <p:to>
                                        <p:strVal val="visible"/>
                                      </p:to>
                                    </p:set>
                                    <p:animEffect transition="in" filter="diamond(out)">
                                      <p:cBhvr>
                                        <p:cTn id="59" dur="500"/>
                                        <p:tgtEl>
                                          <p:spTgt spid="253997"/>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32" fill="hold" grpId="0" nodeType="clickEffect">
                                  <p:stCondLst>
                                    <p:cond delay="0"/>
                                  </p:stCondLst>
                                  <p:childTnLst>
                                    <p:set>
                                      <p:cBhvr>
                                        <p:cTn id="63" dur="1" fill="hold">
                                          <p:stCondLst>
                                            <p:cond delay="0"/>
                                          </p:stCondLst>
                                        </p:cTn>
                                        <p:tgtEl>
                                          <p:spTgt spid="253982"/>
                                        </p:tgtEl>
                                        <p:attrNameLst>
                                          <p:attrName>style.visibility</p:attrName>
                                        </p:attrNameLst>
                                      </p:cBhvr>
                                      <p:to>
                                        <p:strVal val="visible"/>
                                      </p:to>
                                    </p:set>
                                    <p:animEffect transition="in" filter="diamond(out)">
                                      <p:cBhvr>
                                        <p:cTn id="64" dur="500"/>
                                        <p:tgtEl>
                                          <p:spTgt spid="253982"/>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32" fill="hold" grpId="0" nodeType="clickEffect">
                                  <p:stCondLst>
                                    <p:cond delay="0"/>
                                  </p:stCondLst>
                                  <p:childTnLst>
                                    <p:set>
                                      <p:cBhvr>
                                        <p:cTn id="68" dur="1" fill="hold">
                                          <p:stCondLst>
                                            <p:cond delay="0"/>
                                          </p:stCondLst>
                                        </p:cTn>
                                        <p:tgtEl>
                                          <p:spTgt spid="253994"/>
                                        </p:tgtEl>
                                        <p:attrNameLst>
                                          <p:attrName>style.visibility</p:attrName>
                                        </p:attrNameLst>
                                      </p:cBhvr>
                                      <p:to>
                                        <p:strVal val="visible"/>
                                      </p:to>
                                    </p:set>
                                    <p:animEffect transition="in" filter="diamond(out)">
                                      <p:cBhvr>
                                        <p:cTn id="69" dur="500"/>
                                        <p:tgtEl>
                                          <p:spTgt spid="253994"/>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32" fill="hold" grpId="0" nodeType="clickEffect">
                                  <p:stCondLst>
                                    <p:cond delay="0"/>
                                  </p:stCondLst>
                                  <p:childTnLst>
                                    <p:set>
                                      <p:cBhvr>
                                        <p:cTn id="73" dur="1" fill="hold">
                                          <p:stCondLst>
                                            <p:cond delay="0"/>
                                          </p:stCondLst>
                                        </p:cTn>
                                        <p:tgtEl>
                                          <p:spTgt spid="253995"/>
                                        </p:tgtEl>
                                        <p:attrNameLst>
                                          <p:attrName>style.visibility</p:attrName>
                                        </p:attrNameLst>
                                      </p:cBhvr>
                                      <p:to>
                                        <p:strVal val="visible"/>
                                      </p:to>
                                    </p:set>
                                    <p:animEffect transition="in" filter="diamond(out)">
                                      <p:cBhvr>
                                        <p:cTn id="74" dur="500"/>
                                        <p:tgtEl>
                                          <p:spTgt spid="253995"/>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32" fill="hold" grpId="0" nodeType="clickEffect">
                                  <p:stCondLst>
                                    <p:cond delay="0"/>
                                  </p:stCondLst>
                                  <p:childTnLst>
                                    <p:set>
                                      <p:cBhvr>
                                        <p:cTn id="78" dur="1" fill="hold">
                                          <p:stCondLst>
                                            <p:cond delay="0"/>
                                          </p:stCondLst>
                                        </p:cTn>
                                        <p:tgtEl>
                                          <p:spTgt spid="253996"/>
                                        </p:tgtEl>
                                        <p:attrNameLst>
                                          <p:attrName>style.visibility</p:attrName>
                                        </p:attrNameLst>
                                      </p:cBhvr>
                                      <p:to>
                                        <p:strVal val="visible"/>
                                      </p:to>
                                    </p:set>
                                    <p:animEffect transition="in" filter="diamond(out)">
                                      <p:cBhvr>
                                        <p:cTn id="79" dur="500"/>
                                        <p:tgtEl>
                                          <p:spTgt spid="253996"/>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253980">
                                            <p:txEl>
                                              <p:pRg st="3" end="3"/>
                                            </p:txEl>
                                          </p:spTgt>
                                        </p:tgtEl>
                                        <p:attrNameLst>
                                          <p:attrName>style.visibility</p:attrName>
                                        </p:attrNameLst>
                                      </p:cBhvr>
                                      <p:to>
                                        <p:strVal val="visible"/>
                                      </p:to>
                                    </p:set>
                                    <p:anim calcmode="lin" valueType="num">
                                      <p:cBhvr additive="base">
                                        <p:cTn id="84" dur="500" fill="hold"/>
                                        <p:tgtEl>
                                          <p:spTgt spid="253980">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3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32" fill="hold" grpId="0" nodeType="clickEffect">
                                  <p:stCondLst>
                                    <p:cond delay="0"/>
                                  </p:stCondLst>
                                  <p:childTnLst>
                                    <p:set>
                                      <p:cBhvr>
                                        <p:cTn id="89" dur="1" fill="hold">
                                          <p:stCondLst>
                                            <p:cond delay="0"/>
                                          </p:stCondLst>
                                        </p:cTn>
                                        <p:tgtEl>
                                          <p:spTgt spid="253985"/>
                                        </p:tgtEl>
                                        <p:attrNameLst>
                                          <p:attrName>style.visibility</p:attrName>
                                        </p:attrNameLst>
                                      </p:cBhvr>
                                      <p:to>
                                        <p:strVal val="visible"/>
                                      </p:to>
                                    </p:set>
                                    <p:animEffect transition="in" filter="diamond(out)">
                                      <p:cBhvr>
                                        <p:cTn id="90" dur="500"/>
                                        <p:tgtEl>
                                          <p:spTgt spid="253985"/>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32" fill="hold" grpId="0" nodeType="clickEffect">
                                  <p:stCondLst>
                                    <p:cond delay="0"/>
                                  </p:stCondLst>
                                  <p:childTnLst>
                                    <p:set>
                                      <p:cBhvr>
                                        <p:cTn id="94" dur="1" fill="hold">
                                          <p:stCondLst>
                                            <p:cond delay="0"/>
                                          </p:stCondLst>
                                        </p:cTn>
                                        <p:tgtEl>
                                          <p:spTgt spid="253987"/>
                                        </p:tgtEl>
                                        <p:attrNameLst>
                                          <p:attrName>style.visibility</p:attrName>
                                        </p:attrNameLst>
                                      </p:cBhvr>
                                      <p:to>
                                        <p:strVal val="visible"/>
                                      </p:to>
                                    </p:set>
                                    <p:animEffect transition="in" filter="diamond(out)">
                                      <p:cBhvr>
                                        <p:cTn id="95" dur="500"/>
                                        <p:tgtEl>
                                          <p:spTgt spid="253987"/>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32" fill="hold" grpId="0" nodeType="clickEffect">
                                  <p:stCondLst>
                                    <p:cond delay="0"/>
                                  </p:stCondLst>
                                  <p:childTnLst>
                                    <p:set>
                                      <p:cBhvr>
                                        <p:cTn id="99" dur="1" fill="hold">
                                          <p:stCondLst>
                                            <p:cond delay="0"/>
                                          </p:stCondLst>
                                        </p:cTn>
                                        <p:tgtEl>
                                          <p:spTgt spid="253988"/>
                                        </p:tgtEl>
                                        <p:attrNameLst>
                                          <p:attrName>style.visibility</p:attrName>
                                        </p:attrNameLst>
                                      </p:cBhvr>
                                      <p:to>
                                        <p:strVal val="visible"/>
                                      </p:to>
                                    </p:set>
                                    <p:animEffect transition="in" filter="diamond(out)">
                                      <p:cBhvr>
                                        <p:cTn id="100" dur="500"/>
                                        <p:tgtEl>
                                          <p:spTgt spid="253988"/>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253998"/>
                                        </p:tgtEl>
                                        <p:attrNameLst>
                                          <p:attrName>style.visibility</p:attrName>
                                        </p:attrNameLst>
                                      </p:cBhvr>
                                      <p:to>
                                        <p:strVal val="visible"/>
                                      </p:to>
                                    </p:set>
                                    <p:animEffect transition="in" filter="diamond(in)">
                                      <p:cBhvr>
                                        <p:cTn id="105" dur="500"/>
                                        <p:tgtEl>
                                          <p:spTgt spid="253998"/>
                                        </p:tgtEl>
                                      </p:cBhvr>
                                    </p:animEffect>
                                  </p:childTnLst>
                                  <p:subTnLst>
                                    <p:audio>
                                      <p:cMediaNode>
                                        <p:cTn display="0" masterRel="sameClick">
                                          <p:stCondLst>
                                            <p:cond evt="begin" delay="0">
                                              <p:tn val="103"/>
                                            </p:cond>
                                          </p:stCondLst>
                                          <p:endCondLst>
                                            <p:cond evt="onStopAudio" delay="0">
                                              <p:tgtEl>
                                                <p:sldTgt/>
                                              </p:tgtEl>
                                            </p:cond>
                                          </p:endCondLst>
                                        </p:cTn>
                                        <p:tgtEl>
                                          <p:sndTgt r:embed="rId5" name="hammer.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32" fill="hold" grpId="0" nodeType="clickEffect">
                                  <p:stCondLst>
                                    <p:cond delay="0"/>
                                  </p:stCondLst>
                                  <p:childTnLst>
                                    <p:set>
                                      <p:cBhvr>
                                        <p:cTn id="109" dur="1" fill="hold">
                                          <p:stCondLst>
                                            <p:cond delay="0"/>
                                          </p:stCondLst>
                                        </p:cTn>
                                        <p:tgtEl>
                                          <p:spTgt spid="253986"/>
                                        </p:tgtEl>
                                        <p:attrNameLst>
                                          <p:attrName>style.visibility</p:attrName>
                                        </p:attrNameLst>
                                      </p:cBhvr>
                                      <p:to>
                                        <p:strVal val="visible"/>
                                      </p:to>
                                    </p:set>
                                    <p:animEffect transition="in" filter="diamond(out)">
                                      <p:cBhvr>
                                        <p:cTn id="110" dur="500"/>
                                        <p:tgtEl>
                                          <p:spTgt spid="253986"/>
                                        </p:tgtEl>
                                      </p:cBhvr>
                                    </p:animEffect>
                                  </p:childTnLst>
                                  <p:subTnLst>
                                    <p:audio>
                                      <p:cMediaNode>
                                        <p:cTn display="0" masterRel="sameClick">
                                          <p:stCondLst>
                                            <p:cond evt="begin" delay="0">
                                              <p:tn val="108"/>
                                            </p:cond>
                                          </p:stCondLst>
                                          <p:endCondLst>
                                            <p:cond evt="onStopAudio" delay="0">
                                              <p:tgtEl>
                                                <p:sldTgt/>
                                              </p:tgtEl>
                                            </p:cond>
                                          </p:endCondLst>
                                        </p:cTn>
                                        <p:tgtEl>
                                          <p:sndTgt r:embed="rId6" name="suction.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grpId="0" nodeType="clickEffect">
                                  <p:stCondLst>
                                    <p:cond delay="0"/>
                                  </p:stCondLst>
                                  <p:childTnLst>
                                    <p:set>
                                      <p:cBhvr>
                                        <p:cTn id="114" dur="1" fill="hold">
                                          <p:stCondLst>
                                            <p:cond delay="0"/>
                                          </p:stCondLst>
                                        </p:cTn>
                                        <p:tgtEl>
                                          <p:spTgt spid="253999"/>
                                        </p:tgtEl>
                                        <p:attrNameLst>
                                          <p:attrName>style.visibility</p:attrName>
                                        </p:attrNameLst>
                                      </p:cBhvr>
                                      <p:to>
                                        <p:strVal val="visible"/>
                                      </p:to>
                                    </p:set>
                                    <p:animEffect transition="in" filter="diamond(in)">
                                      <p:cBhvr>
                                        <p:cTn id="115" dur="500"/>
                                        <p:tgtEl>
                                          <p:spTgt spid="253999"/>
                                        </p:tgtEl>
                                      </p:cBhvr>
                                    </p:animEffect>
                                  </p:childTnLst>
                                  <p:subTnLst>
                                    <p:audio>
                                      <p:cMediaNode>
                                        <p:cTn display="0" masterRel="sameClick">
                                          <p:stCondLst>
                                            <p:cond evt="begin" delay="0">
                                              <p:tn val="113"/>
                                            </p:cond>
                                          </p:stCondLst>
                                          <p:endCondLst>
                                            <p:cond evt="onStopAudio" delay="0">
                                              <p:tgtEl>
                                                <p:sldTgt/>
                                              </p:tgtEl>
                                            </p:cond>
                                          </p:endCondLst>
                                        </p:cTn>
                                        <p:tgtEl>
                                          <p:sndTgt r:embed="rId5" name="hammer.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8" presetClass="entr" presetSubtype="32" fill="hold" grpId="0" nodeType="clickEffect">
                                  <p:stCondLst>
                                    <p:cond delay="0"/>
                                  </p:stCondLst>
                                  <p:childTnLst>
                                    <p:set>
                                      <p:cBhvr>
                                        <p:cTn id="119" dur="1" fill="hold">
                                          <p:stCondLst>
                                            <p:cond delay="0"/>
                                          </p:stCondLst>
                                        </p:cTn>
                                        <p:tgtEl>
                                          <p:spTgt spid="254000"/>
                                        </p:tgtEl>
                                        <p:attrNameLst>
                                          <p:attrName>style.visibility</p:attrName>
                                        </p:attrNameLst>
                                      </p:cBhvr>
                                      <p:to>
                                        <p:strVal val="visible"/>
                                      </p:to>
                                    </p:set>
                                    <p:animEffect transition="in" filter="diamond(out)">
                                      <p:cBhvr>
                                        <p:cTn id="120" dur="500"/>
                                        <p:tgtEl>
                                          <p:spTgt spid="254000"/>
                                        </p:tgtEl>
                                      </p:cBhvr>
                                    </p:animEffect>
                                  </p:childTnLst>
                                  <p:subTnLst>
                                    <p:audio>
                                      <p:cMediaNode>
                                        <p:cTn display="0" masterRel="sameClick">
                                          <p:stCondLst>
                                            <p:cond evt="begin" delay="0">
                                              <p:tn val="118"/>
                                            </p:cond>
                                          </p:stCondLst>
                                          <p:endCondLst>
                                            <p:cond evt="onStopAudio" delay="0">
                                              <p:tgtEl>
                                                <p:sldTgt/>
                                              </p:tgtEl>
                                            </p:cond>
                                          </p:endCondLst>
                                        </p:cTn>
                                        <p:tgtEl>
                                          <p:sndTgt r:embed="rId6" name="suction.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16" fill="hold" grpId="0" nodeType="clickEffect">
                                  <p:stCondLst>
                                    <p:cond delay="0"/>
                                  </p:stCondLst>
                                  <p:childTnLst>
                                    <p:set>
                                      <p:cBhvr>
                                        <p:cTn id="124" dur="1" fill="hold">
                                          <p:stCondLst>
                                            <p:cond delay="0"/>
                                          </p:stCondLst>
                                        </p:cTn>
                                        <p:tgtEl>
                                          <p:spTgt spid="254001"/>
                                        </p:tgtEl>
                                        <p:attrNameLst>
                                          <p:attrName>style.visibility</p:attrName>
                                        </p:attrNameLst>
                                      </p:cBhvr>
                                      <p:to>
                                        <p:strVal val="visible"/>
                                      </p:to>
                                    </p:set>
                                    <p:animEffect transition="in" filter="diamond(in)">
                                      <p:cBhvr>
                                        <p:cTn id="125" dur="500"/>
                                        <p:tgtEl>
                                          <p:spTgt spid="254001"/>
                                        </p:tgtEl>
                                      </p:cBhvr>
                                    </p:animEffect>
                                  </p:childTnLst>
                                  <p:subTnLst>
                                    <p:audio>
                                      <p:cMediaNode>
                                        <p:cTn display="0" masterRel="sameClick">
                                          <p:stCondLst>
                                            <p:cond evt="begin" delay="0">
                                              <p:tn val="123"/>
                                            </p:cond>
                                          </p:stCondLst>
                                          <p:endCondLst>
                                            <p:cond evt="onStopAudio" delay="0">
                                              <p:tgtEl>
                                                <p:sldTgt/>
                                              </p:tgtEl>
                                            </p:cond>
                                          </p:endCondLst>
                                        </p:cTn>
                                        <p:tgtEl>
                                          <p:sndTgt r:embed="rId5" name="hammer.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8" presetClass="entr" presetSubtype="32" fill="hold" grpId="0" nodeType="clickEffect">
                                  <p:stCondLst>
                                    <p:cond delay="0"/>
                                  </p:stCondLst>
                                  <p:childTnLst>
                                    <p:set>
                                      <p:cBhvr>
                                        <p:cTn id="129" dur="1" fill="hold">
                                          <p:stCondLst>
                                            <p:cond delay="0"/>
                                          </p:stCondLst>
                                        </p:cTn>
                                        <p:tgtEl>
                                          <p:spTgt spid="254002"/>
                                        </p:tgtEl>
                                        <p:attrNameLst>
                                          <p:attrName>style.visibility</p:attrName>
                                        </p:attrNameLst>
                                      </p:cBhvr>
                                      <p:to>
                                        <p:strVal val="visible"/>
                                      </p:to>
                                    </p:set>
                                    <p:animEffect transition="in" filter="diamond(out)">
                                      <p:cBhvr>
                                        <p:cTn id="130" dur="500"/>
                                        <p:tgtEl>
                                          <p:spTgt spid="254002"/>
                                        </p:tgtEl>
                                      </p:cBhvr>
                                    </p:animEffect>
                                  </p:childTnLst>
                                  <p:subTnLst>
                                    <p:audio>
                                      <p:cMediaNode>
                                        <p:cTn display="0" masterRel="sameClick">
                                          <p:stCondLst>
                                            <p:cond evt="begin" delay="0">
                                              <p:tn val="128"/>
                                            </p:cond>
                                          </p:stCondLst>
                                          <p:endCondLst>
                                            <p:cond evt="onStopAudio" delay="0">
                                              <p:tgtEl>
                                                <p:sldTgt/>
                                              </p:tgtEl>
                                            </p:cond>
                                          </p:endCondLst>
                                        </p:cTn>
                                        <p:tgtEl>
                                          <p:sndTgt r:embed="rId6" name="suction.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xit" presetSubtype="4" fill="hold" grpId="1" nodeType="clickEffect">
                                  <p:stCondLst>
                                    <p:cond delay="0"/>
                                  </p:stCondLst>
                                  <p:childTnLst>
                                    <p:anim calcmode="lin" valueType="num">
                                      <p:cBhvr additive="base">
                                        <p:cTn id="134" dur="500"/>
                                        <p:tgtEl>
                                          <p:spTgt spid="253998"/>
                                        </p:tgtEl>
                                        <p:attrNameLst>
                                          <p:attrName>ppt_x</p:attrName>
                                        </p:attrNameLst>
                                      </p:cBhvr>
                                      <p:tavLst>
                                        <p:tav tm="0">
                                          <p:val>
                                            <p:strVal val="ppt_x"/>
                                          </p:val>
                                        </p:tav>
                                        <p:tav tm="100000">
                                          <p:val>
                                            <p:strVal val="ppt_x"/>
                                          </p:val>
                                        </p:tav>
                                      </p:tavLst>
                                    </p:anim>
                                    <p:anim calcmode="lin" valueType="num">
                                      <p:cBhvr additive="base">
                                        <p:cTn id="135" dur="500"/>
                                        <p:tgtEl>
                                          <p:spTgt spid="253998"/>
                                        </p:tgtEl>
                                        <p:attrNameLst>
                                          <p:attrName>ppt_y</p:attrName>
                                        </p:attrNameLst>
                                      </p:cBhvr>
                                      <p:tavLst>
                                        <p:tav tm="0">
                                          <p:val>
                                            <p:strVal val="ppt_y"/>
                                          </p:val>
                                        </p:tav>
                                        <p:tav tm="100000">
                                          <p:val>
                                            <p:strVal val="1+ppt_h/2"/>
                                          </p:val>
                                        </p:tav>
                                      </p:tavLst>
                                    </p:anim>
                                    <p:set>
                                      <p:cBhvr>
                                        <p:cTn id="136" dur="1" fill="hold">
                                          <p:stCondLst>
                                            <p:cond delay="499"/>
                                          </p:stCondLst>
                                        </p:cTn>
                                        <p:tgtEl>
                                          <p:spTgt spid="25399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6" name="suction.wav"/>
                                        </p:tgtEl>
                                      </p:cMediaNode>
                                    </p:audio>
                                  </p:subTnLst>
                                </p:cTn>
                              </p:par>
                              <p:par>
                                <p:cTn id="137" presetID="2" presetClass="exit" presetSubtype="4" fill="hold" grpId="1" nodeType="withEffect">
                                  <p:stCondLst>
                                    <p:cond delay="0"/>
                                  </p:stCondLst>
                                  <p:childTnLst>
                                    <p:anim calcmode="lin" valueType="num">
                                      <p:cBhvr additive="base">
                                        <p:cTn id="138" dur="500"/>
                                        <p:tgtEl>
                                          <p:spTgt spid="253999"/>
                                        </p:tgtEl>
                                        <p:attrNameLst>
                                          <p:attrName>ppt_x</p:attrName>
                                        </p:attrNameLst>
                                      </p:cBhvr>
                                      <p:tavLst>
                                        <p:tav tm="0">
                                          <p:val>
                                            <p:strVal val="ppt_x"/>
                                          </p:val>
                                        </p:tav>
                                        <p:tav tm="100000">
                                          <p:val>
                                            <p:strVal val="ppt_x"/>
                                          </p:val>
                                        </p:tav>
                                      </p:tavLst>
                                    </p:anim>
                                    <p:anim calcmode="lin" valueType="num">
                                      <p:cBhvr additive="base">
                                        <p:cTn id="139" dur="500"/>
                                        <p:tgtEl>
                                          <p:spTgt spid="253999"/>
                                        </p:tgtEl>
                                        <p:attrNameLst>
                                          <p:attrName>ppt_y</p:attrName>
                                        </p:attrNameLst>
                                      </p:cBhvr>
                                      <p:tavLst>
                                        <p:tav tm="0">
                                          <p:val>
                                            <p:strVal val="ppt_y"/>
                                          </p:val>
                                        </p:tav>
                                        <p:tav tm="100000">
                                          <p:val>
                                            <p:strVal val="1+ppt_h/2"/>
                                          </p:val>
                                        </p:tav>
                                      </p:tavLst>
                                    </p:anim>
                                    <p:set>
                                      <p:cBhvr>
                                        <p:cTn id="140" dur="1" fill="hold">
                                          <p:stCondLst>
                                            <p:cond delay="499"/>
                                          </p:stCondLst>
                                        </p:cTn>
                                        <p:tgtEl>
                                          <p:spTgt spid="253999"/>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6" name="suction.wav"/>
                                        </p:tgtEl>
                                      </p:cMediaNode>
                                    </p:audio>
                                  </p:subTnLst>
                                </p:cTn>
                              </p:par>
                              <p:par>
                                <p:cTn id="141" presetID="2" presetClass="exit" presetSubtype="4" fill="hold" grpId="1" nodeType="withEffect">
                                  <p:stCondLst>
                                    <p:cond delay="0"/>
                                  </p:stCondLst>
                                  <p:childTnLst>
                                    <p:anim calcmode="lin" valueType="num">
                                      <p:cBhvr additive="base">
                                        <p:cTn id="142" dur="500"/>
                                        <p:tgtEl>
                                          <p:spTgt spid="254001"/>
                                        </p:tgtEl>
                                        <p:attrNameLst>
                                          <p:attrName>ppt_x</p:attrName>
                                        </p:attrNameLst>
                                      </p:cBhvr>
                                      <p:tavLst>
                                        <p:tav tm="0">
                                          <p:val>
                                            <p:strVal val="ppt_x"/>
                                          </p:val>
                                        </p:tav>
                                        <p:tav tm="100000">
                                          <p:val>
                                            <p:strVal val="ppt_x"/>
                                          </p:val>
                                        </p:tav>
                                      </p:tavLst>
                                    </p:anim>
                                    <p:anim calcmode="lin" valueType="num">
                                      <p:cBhvr additive="base">
                                        <p:cTn id="143" dur="500"/>
                                        <p:tgtEl>
                                          <p:spTgt spid="254001"/>
                                        </p:tgtEl>
                                        <p:attrNameLst>
                                          <p:attrName>ppt_y</p:attrName>
                                        </p:attrNameLst>
                                      </p:cBhvr>
                                      <p:tavLst>
                                        <p:tav tm="0">
                                          <p:val>
                                            <p:strVal val="ppt_y"/>
                                          </p:val>
                                        </p:tav>
                                        <p:tav tm="100000">
                                          <p:val>
                                            <p:strVal val="1+ppt_h/2"/>
                                          </p:val>
                                        </p:tav>
                                      </p:tavLst>
                                    </p:anim>
                                    <p:set>
                                      <p:cBhvr>
                                        <p:cTn id="144" dur="1" fill="hold">
                                          <p:stCondLst>
                                            <p:cond delay="499"/>
                                          </p:stCondLst>
                                        </p:cTn>
                                        <p:tgtEl>
                                          <p:spTgt spid="254001"/>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6" name="suction.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4" fill="hold" nodeType="clickEffect">
                                  <p:stCondLst>
                                    <p:cond delay="0"/>
                                  </p:stCondLst>
                                  <p:childTnLst>
                                    <p:set>
                                      <p:cBhvr>
                                        <p:cTn id="148" dur="1" fill="hold">
                                          <p:stCondLst>
                                            <p:cond delay="0"/>
                                          </p:stCondLst>
                                        </p:cTn>
                                        <p:tgtEl>
                                          <p:spTgt spid="254007"/>
                                        </p:tgtEl>
                                        <p:attrNameLst>
                                          <p:attrName>style.visibility</p:attrName>
                                        </p:attrNameLst>
                                      </p:cBhvr>
                                      <p:to>
                                        <p:strVal val="visible"/>
                                      </p:to>
                                    </p:set>
                                    <p:animEffect transition="in" filter="wipe(down)">
                                      <p:cBhvr>
                                        <p:cTn id="149" dur="500"/>
                                        <p:tgtEl>
                                          <p:spTgt spid="254007"/>
                                        </p:tgtEl>
                                      </p:cBhvr>
                                    </p:animEffect>
                                  </p:childTnLst>
                                  <p:subTnLst>
                                    <p:audio>
                                      <p:cMediaNode>
                                        <p:cTn display="0" masterRel="sameClick">
                                          <p:stCondLst>
                                            <p:cond evt="begin" delay="0">
                                              <p:tn val="147"/>
                                            </p:cond>
                                          </p:stCondLst>
                                          <p:endCondLst>
                                            <p:cond evt="onStopAudio" delay="0">
                                              <p:tgtEl>
                                                <p:sldTgt/>
                                              </p:tgtEl>
                                            </p:cond>
                                          </p:endCondLst>
                                        </p:cTn>
                                        <p:tgtEl>
                                          <p:sndTgt r:embed="rId5" name="hammer.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32" fill="hold" grpId="0" nodeType="clickEffect">
                                  <p:stCondLst>
                                    <p:cond delay="0"/>
                                  </p:stCondLst>
                                  <p:childTnLst>
                                    <p:set>
                                      <p:cBhvr>
                                        <p:cTn id="153" dur="1" fill="hold">
                                          <p:stCondLst>
                                            <p:cond delay="0"/>
                                          </p:stCondLst>
                                        </p:cTn>
                                        <p:tgtEl>
                                          <p:spTgt spid="254003"/>
                                        </p:tgtEl>
                                        <p:attrNameLst>
                                          <p:attrName>style.visibility</p:attrName>
                                        </p:attrNameLst>
                                      </p:cBhvr>
                                      <p:to>
                                        <p:strVal val="visible"/>
                                      </p:to>
                                    </p:set>
                                    <p:animEffect transition="in" filter="diamond(out)">
                                      <p:cBhvr>
                                        <p:cTn id="154" dur="500"/>
                                        <p:tgtEl>
                                          <p:spTgt spid="254003"/>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42" presetClass="path" presetSubtype="0" accel="50000" decel="50000" fill="hold" nodeType="clickEffect">
                                  <p:stCondLst>
                                    <p:cond delay="0"/>
                                  </p:stCondLst>
                                  <p:childTnLst>
                                    <p:animMotion origin="layout" path="M 5.55112E-17 7.40741E-7 L 5.55112E-17 0.04977 " pathEditMode="relative" rAng="0" ptsTypes="AA">
                                      <p:cBhvr>
                                        <p:cTn id="158" dur="2000" fill="hold"/>
                                        <p:tgtEl>
                                          <p:spTgt spid="254007"/>
                                        </p:tgtEl>
                                        <p:attrNameLst>
                                          <p:attrName>ppt_x</p:attrName>
                                          <p:attrName>ppt_y</p:attrName>
                                        </p:attrNameLst>
                                      </p:cBhvr>
                                      <p:rCtr x="0" y="2477"/>
                                    </p:animMotion>
                                  </p:childTnLst>
                                  <p:subTnLst>
                                    <p:audio>
                                      <p:cMediaNode>
                                        <p:cTn display="0" masterRel="sameClick">
                                          <p:stCondLst>
                                            <p:cond evt="begin" delay="0">
                                              <p:tn val="157"/>
                                            </p:cond>
                                          </p:stCondLst>
                                          <p:endCondLst>
                                            <p:cond evt="onStopAudio" delay="0">
                                              <p:tgtEl>
                                                <p:sldTgt/>
                                              </p:tgtEl>
                                            </p:cond>
                                          </p:endCondLst>
                                        </p:cTn>
                                        <p:tgtEl>
                                          <p:sndTgt r:embed="rId7" name="push.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8" presetClass="entr" presetSubtype="32" fill="hold" grpId="0" nodeType="clickEffect">
                                  <p:stCondLst>
                                    <p:cond delay="0"/>
                                  </p:stCondLst>
                                  <p:childTnLst>
                                    <p:set>
                                      <p:cBhvr>
                                        <p:cTn id="162" dur="1" fill="hold">
                                          <p:stCondLst>
                                            <p:cond delay="0"/>
                                          </p:stCondLst>
                                        </p:cTn>
                                        <p:tgtEl>
                                          <p:spTgt spid="254004"/>
                                        </p:tgtEl>
                                        <p:attrNameLst>
                                          <p:attrName>style.visibility</p:attrName>
                                        </p:attrNameLst>
                                      </p:cBhvr>
                                      <p:to>
                                        <p:strVal val="visible"/>
                                      </p:to>
                                    </p:set>
                                    <p:animEffect transition="in" filter="diamond(out)">
                                      <p:cBhvr>
                                        <p:cTn id="163" dur="500"/>
                                        <p:tgtEl>
                                          <p:spTgt spid="254004"/>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42" presetClass="path" presetSubtype="0" accel="50000" decel="50000" fill="hold" nodeType="clickEffect">
                                  <p:stCondLst>
                                    <p:cond delay="0"/>
                                  </p:stCondLst>
                                  <p:childTnLst>
                                    <p:animMotion origin="layout" path="M 5.55112E-17 0.04977 L 5.55112E-17 0.09421 " pathEditMode="relative" rAng="0" ptsTypes="AA">
                                      <p:cBhvr>
                                        <p:cTn id="167" dur="2000" fill="hold"/>
                                        <p:tgtEl>
                                          <p:spTgt spid="254007"/>
                                        </p:tgtEl>
                                        <p:attrNameLst>
                                          <p:attrName>ppt_x</p:attrName>
                                          <p:attrName>ppt_y</p:attrName>
                                        </p:attrNameLst>
                                      </p:cBhvr>
                                      <p:rCtr x="0" y="2222"/>
                                    </p:animMotion>
                                  </p:childTnLst>
                                  <p:subTnLst>
                                    <p:audio>
                                      <p:cMediaNode>
                                        <p:cTn display="0" masterRel="sameClick">
                                          <p:stCondLst>
                                            <p:cond evt="begin" delay="0">
                                              <p:tn val="166"/>
                                            </p:cond>
                                          </p:stCondLst>
                                          <p:endCondLst>
                                            <p:cond evt="onStopAudio" delay="0">
                                              <p:tgtEl>
                                                <p:sldTgt/>
                                              </p:tgtEl>
                                            </p:cond>
                                          </p:endCondLst>
                                        </p:cTn>
                                        <p:tgtEl>
                                          <p:sndTgt r:embed="rId7" name="push.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8" presetClass="entr" presetSubtype="32" fill="hold" grpId="0" nodeType="clickEffect">
                                  <p:stCondLst>
                                    <p:cond delay="0"/>
                                  </p:stCondLst>
                                  <p:childTnLst>
                                    <p:set>
                                      <p:cBhvr>
                                        <p:cTn id="171" dur="1" fill="hold">
                                          <p:stCondLst>
                                            <p:cond delay="0"/>
                                          </p:stCondLst>
                                        </p:cTn>
                                        <p:tgtEl>
                                          <p:spTgt spid="254005"/>
                                        </p:tgtEl>
                                        <p:attrNameLst>
                                          <p:attrName>style.visibility</p:attrName>
                                        </p:attrNameLst>
                                      </p:cBhvr>
                                      <p:to>
                                        <p:strVal val="visible"/>
                                      </p:to>
                                    </p:set>
                                    <p:animEffect transition="in" filter="diamond(out)">
                                      <p:cBhvr>
                                        <p:cTn id="172" dur="500"/>
                                        <p:tgtEl>
                                          <p:spTgt spid="254005"/>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42" presetClass="path" presetSubtype="0" accel="50000" decel="50000" fill="hold" nodeType="clickEffect">
                                  <p:stCondLst>
                                    <p:cond delay="0"/>
                                  </p:stCondLst>
                                  <p:childTnLst>
                                    <p:animMotion origin="layout" path="M 5.55112E-17 0.09421 L 5.55112E-17 0.14977 " pathEditMode="relative" rAng="0" ptsTypes="AA">
                                      <p:cBhvr>
                                        <p:cTn id="176" dur="2000" fill="hold"/>
                                        <p:tgtEl>
                                          <p:spTgt spid="254007"/>
                                        </p:tgtEl>
                                        <p:attrNameLst>
                                          <p:attrName>ppt_x</p:attrName>
                                          <p:attrName>ppt_y</p:attrName>
                                        </p:attrNameLst>
                                      </p:cBhvr>
                                      <p:rCtr x="0" y="2778"/>
                                    </p:animMotion>
                                  </p:childTnLst>
                                  <p:subTnLst>
                                    <p:audio>
                                      <p:cMediaNode>
                                        <p:cTn display="0" masterRel="sameClick">
                                          <p:stCondLst>
                                            <p:cond evt="begin" delay="0">
                                              <p:tn val="175"/>
                                            </p:cond>
                                          </p:stCondLst>
                                          <p:endCondLst>
                                            <p:cond evt="onStopAudio" delay="0">
                                              <p:tgtEl>
                                                <p:sldTgt/>
                                              </p:tgtEl>
                                            </p:cond>
                                          </p:endCondLst>
                                        </p:cTn>
                                        <p:tgtEl>
                                          <p:sndTgt r:embed="rId7" name="push.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8" presetClass="entr" presetSubtype="32" fill="hold" grpId="0" nodeType="clickEffect">
                                  <p:stCondLst>
                                    <p:cond delay="0"/>
                                  </p:stCondLst>
                                  <p:childTnLst>
                                    <p:set>
                                      <p:cBhvr>
                                        <p:cTn id="180" dur="1" fill="hold">
                                          <p:stCondLst>
                                            <p:cond delay="0"/>
                                          </p:stCondLst>
                                        </p:cTn>
                                        <p:tgtEl>
                                          <p:spTgt spid="254006"/>
                                        </p:tgtEl>
                                        <p:attrNameLst>
                                          <p:attrName>style.visibility</p:attrName>
                                        </p:attrNameLst>
                                      </p:cBhvr>
                                      <p:to>
                                        <p:strVal val="visible"/>
                                      </p:to>
                                    </p:set>
                                    <p:animEffect transition="in" filter="diamond(out)">
                                      <p:cBhvr>
                                        <p:cTn id="181" dur="500"/>
                                        <p:tgtEl>
                                          <p:spTgt spid="254006"/>
                                        </p:tgtEl>
                                      </p:cBhvr>
                                    </p:animEffect>
                                  </p:childTnLst>
                                  <p:subTnLst>
                                    <p:audio>
                                      <p:cMediaNode>
                                        <p:cTn display="0" masterRel="sameClick">
                                          <p:stCondLst>
                                            <p:cond evt="begin" delay="0">
                                              <p:tn val="179"/>
                                            </p:cond>
                                          </p:stCondLst>
                                          <p:endCondLst>
                                            <p:cond evt="onStopAudio" delay="0">
                                              <p:tgtEl>
                                                <p:sldTgt/>
                                              </p:tgtEl>
                                            </p:cond>
                                          </p:endCondLst>
                                        </p:cTn>
                                        <p:tgtEl>
                                          <p:sndTgt r:embed="rId3" name="camera.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4" fill="hold" nodeType="clickEffect">
                                  <p:stCondLst>
                                    <p:cond delay="0"/>
                                  </p:stCondLst>
                                  <p:childTnLst>
                                    <p:anim calcmode="lin" valueType="num">
                                      <p:cBhvr additive="base">
                                        <p:cTn id="185" dur="500"/>
                                        <p:tgtEl>
                                          <p:spTgt spid="254007"/>
                                        </p:tgtEl>
                                        <p:attrNameLst>
                                          <p:attrName>ppt_x</p:attrName>
                                        </p:attrNameLst>
                                      </p:cBhvr>
                                      <p:tavLst>
                                        <p:tav tm="0">
                                          <p:val>
                                            <p:strVal val="ppt_x"/>
                                          </p:val>
                                        </p:tav>
                                        <p:tav tm="100000">
                                          <p:val>
                                            <p:strVal val="ppt_x"/>
                                          </p:val>
                                        </p:tav>
                                      </p:tavLst>
                                    </p:anim>
                                    <p:anim calcmode="lin" valueType="num">
                                      <p:cBhvr additive="base">
                                        <p:cTn id="186" dur="500"/>
                                        <p:tgtEl>
                                          <p:spTgt spid="254007"/>
                                        </p:tgtEl>
                                        <p:attrNameLst>
                                          <p:attrName>ppt_y</p:attrName>
                                        </p:attrNameLst>
                                      </p:cBhvr>
                                      <p:tavLst>
                                        <p:tav tm="0">
                                          <p:val>
                                            <p:strVal val="ppt_y"/>
                                          </p:val>
                                        </p:tav>
                                        <p:tav tm="100000">
                                          <p:val>
                                            <p:strVal val="1+ppt_h/2"/>
                                          </p:val>
                                        </p:tav>
                                      </p:tavLst>
                                    </p:anim>
                                    <p:set>
                                      <p:cBhvr>
                                        <p:cTn id="187" dur="1" fill="hold">
                                          <p:stCondLst>
                                            <p:cond delay="499"/>
                                          </p:stCondLst>
                                        </p:cTn>
                                        <p:tgtEl>
                                          <p:spTgt spid="254007"/>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6" name="suction.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8" presetClass="entr" presetSubtype="16" fill="hold" nodeType="clickEffect">
                                  <p:stCondLst>
                                    <p:cond delay="0"/>
                                  </p:stCondLst>
                                  <p:childTnLst>
                                    <p:set>
                                      <p:cBhvr>
                                        <p:cTn id="191" dur="1" fill="hold">
                                          <p:stCondLst>
                                            <p:cond delay="0"/>
                                          </p:stCondLst>
                                        </p:cTn>
                                        <p:tgtEl>
                                          <p:spTgt spid="254014"/>
                                        </p:tgtEl>
                                        <p:attrNameLst>
                                          <p:attrName>style.visibility</p:attrName>
                                        </p:attrNameLst>
                                      </p:cBhvr>
                                      <p:to>
                                        <p:strVal val="visible"/>
                                      </p:to>
                                    </p:set>
                                    <p:animEffect transition="in" filter="diamond(in)">
                                      <p:cBhvr>
                                        <p:cTn id="192" dur="500"/>
                                        <p:tgtEl>
                                          <p:spTgt spid="254014"/>
                                        </p:tgtEl>
                                      </p:cBhvr>
                                    </p:animEffect>
                                  </p:childTnLst>
                                  <p:subTnLst>
                                    <p:audio>
                                      <p:cMediaNode>
                                        <p:cTn display="0" masterRel="sameClick">
                                          <p:stCondLst>
                                            <p:cond evt="begin" delay="0">
                                              <p:tn val="190"/>
                                            </p:cond>
                                          </p:stCondLst>
                                          <p:endCondLst>
                                            <p:cond evt="onStopAudio" delay="0">
                                              <p:tgtEl>
                                                <p:sldTgt/>
                                              </p:tgtEl>
                                            </p:cond>
                                          </p:endCondLst>
                                        </p:cTn>
                                        <p:tgtEl>
                                          <p:sndTgt r:embed="rId5" name="hammer.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8" presetClass="entr" presetSubtype="32" fill="hold" grpId="0" nodeType="clickEffect">
                                  <p:stCondLst>
                                    <p:cond delay="0"/>
                                  </p:stCondLst>
                                  <p:childTnLst>
                                    <p:set>
                                      <p:cBhvr>
                                        <p:cTn id="196" dur="1" fill="hold">
                                          <p:stCondLst>
                                            <p:cond delay="0"/>
                                          </p:stCondLst>
                                        </p:cTn>
                                        <p:tgtEl>
                                          <p:spTgt spid="254010"/>
                                        </p:tgtEl>
                                        <p:attrNameLst>
                                          <p:attrName>style.visibility</p:attrName>
                                        </p:attrNameLst>
                                      </p:cBhvr>
                                      <p:to>
                                        <p:strVal val="visible"/>
                                      </p:to>
                                    </p:set>
                                    <p:animEffect transition="in" filter="diamond(out)">
                                      <p:cBhvr>
                                        <p:cTn id="197" dur="500"/>
                                        <p:tgtEl>
                                          <p:spTgt spid="254010"/>
                                        </p:tgtEl>
                                      </p:cBhvr>
                                    </p:animEffect>
                                  </p:childTnLst>
                                  <p:subTnLst>
                                    <p:audio>
                                      <p:cMediaNode>
                                        <p:cTn display="0" masterRel="sameClick">
                                          <p:stCondLst>
                                            <p:cond evt="begin" delay="0">
                                              <p:tn val="195"/>
                                            </p:cond>
                                          </p:stCondLst>
                                          <p:endCondLst>
                                            <p:cond evt="onStopAudio" delay="0">
                                              <p:tgtEl>
                                                <p:sldTgt/>
                                              </p:tgtEl>
                                            </p:cond>
                                          </p:endCondLst>
                                        </p:cTn>
                                        <p:tgtEl>
                                          <p:sndTgt r:embed="rId3" name="camera.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42" presetClass="path" presetSubtype="0" accel="50000" decel="50000" fill="hold" nodeType="clickEffect">
                                  <p:stCondLst>
                                    <p:cond delay="0"/>
                                  </p:stCondLst>
                                  <p:childTnLst>
                                    <p:animMotion origin="layout" path="M 5.55112E-17 7.40741E-7 L 5.55112E-17 0.04977 " pathEditMode="relative" rAng="0" ptsTypes="AA">
                                      <p:cBhvr>
                                        <p:cTn id="201" dur="2000" fill="hold"/>
                                        <p:tgtEl>
                                          <p:spTgt spid="254014"/>
                                        </p:tgtEl>
                                        <p:attrNameLst>
                                          <p:attrName>ppt_x</p:attrName>
                                          <p:attrName>ppt_y</p:attrName>
                                        </p:attrNameLst>
                                      </p:cBhvr>
                                      <p:rCtr x="0" y="2477"/>
                                    </p:animMotion>
                                  </p:childTnLst>
                                  <p:subTnLst>
                                    <p:audio>
                                      <p:cMediaNode>
                                        <p:cTn display="0" masterRel="sameClick">
                                          <p:stCondLst>
                                            <p:cond evt="begin" delay="0">
                                              <p:tn val="200"/>
                                            </p:cond>
                                          </p:stCondLst>
                                          <p:endCondLst>
                                            <p:cond evt="onStopAudio" delay="0">
                                              <p:tgtEl>
                                                <p:sldTgt/>
                                              </p:tgtEl>
                                            </p:cond>
                                          </p:endCondLst>
                                        </p:cTn>
                                        <p:tgtEl>
                                          <p:sndTgt r:embed="rId7"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ntr" presetSubtype="32" fill="hold" grpId="0" nodeType="clickEffect">
                                  <p:stCondLst>
                                    <p:cond delay="0"/>
                                  </p:stCondLst>
                                  <p:childTnLst>
                                    <p:set>
                                      <p:cBhvr>
                                        <p:cTn id="205" dur="1" fill="hold">
                                          <p:stCondLst>
                                            <p:cond delay="0"/>
                                          </p:stCondLst>
                                        </p:cTn>
                                        <p:tgtEl>
                                          <p:spTgt spid="254011"/>
                                        </p:tgtEl>
                                        <p:attrNameLst>
                                          <p:attrName>style.visibility</p:attrName>
                                        </p:attrNameLst>
                                      </p:cBhvr>
                                      <p:to>
                                        <p:strVal val="visible"/>
                                      </p:to>
                                    </p:set>
                                    <p:animEffect transition="in" filter="diamond(out)">
                                      <p:cBhvr>
                                        <p:cTn id="206" dur="500"/>
                                        <p:tgtEl>
                                          <p:spTgt spid="254011"/>
                                        </p:tgtEl>
                                      </p:cBhvr>
                                    </p:animEffect>
                                  </p:childTnLst>
                                  <p:subTnLst>
                                    <p:audio>
                                      <p:cMediaNode>
                                        <p:cTn display="0" masterRel="sameClick">
                                          <p:stCondLst>
                                            <p:cond evt="begin" delay="0">
                                              <p:tn val="204"/>
                                            </p:cond>
                                          </p:stCondLst>
                                          <p:endCondLst>
                                            <p:cond evt="onStopAudio" delay="0">
                                              <p:tgtEl>
                                                <p:sldTgt/>
                                              </p:tgtEl>
                                            </p:cond>
                                          </p:endCondLst>
                                        </p:cTn>
                                        <p:tgtEl>
                                          <p:sndTgt r:embed="rId3" name="camera.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42" presetClass="path" presetSubtype="0" accel="50000" decel="50000" fill="hold" nodeType="clickEffect">
                                  <p:stCondLst>
                                    <p:cond delay="0"/>
                                  </p:stCondLst>
                                  <p:childTnLst>
                                    <p:animMotion origin="layout" path="M 5.55112E-17 0.04977 L 5.55112E-17 0.09421 " pathEditMode="relative" rAng="0" ptsTypes="AA">
                                      <p:cBhvr>
                                        <p:cTn id="210" dur="2000" fill="hold"/>
                                        <p:tgtEl>
                                          <p:spTgt spid="254014"/>
                                        </p:tgtEl>
                                        <p:attrNameLst>
                                          <p:attrName>ppt_x</p:attrName>
                                          <p:attrName>ppt_y</p:attrName>
                                        </p:attrNameLst>
                                      </p:cBhvr>
                                      <p:rCtr x="0" y="2222"/>
                                    </p:animMotion>
                                  </p:childTnLst>
                                  <p:subTnLst>
                                    <p:audio>
                                      <p:cMediaNode>
                                        <p:cTn display="0" masterRel="sameClick">
                                          <p:stCondLst>
                                            <p:cond evt="begin" delay="0">
                                              <p:tn val="209"/>
                                            </p:cond>
                                          </p:stCondLst>
                                          <p:endCondLst>
                                            <p:cond evt="onStopAudio" delay="0">
                                              <p:tgtEl>
                                                <p:sldTgt/>
                                              </p:tgtEl>
                                            </p:cond>
                                          </p:endCondLst>
                                        </p:cTn>
                                        <p:tgtEl>
                                          <p:sndTgt r:embed="rId7" name="push.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8" presetClass="entr" presetSubtype="32" fill="hold" grpId="0" nodeType="clickEffect">
                                  <p:stCondLst>
                                    <p:cond delay="0"/>
                                  </p:stCondLst>
                                  <p:childTnLst>
                                    <p:set>
                                      <p:cBhvr>
                                        <p:cTn id="214" dur="1" fill="hold">
                                          <p:stCondLst>
                                            <p:cond delay="0"/>
                                          </p:stCondLst>
                                        </p:cTn>
                                        <p:tgtEl>
                                          <p:spTgt spid="254012"/>
                                        </p:tgtEl>
                                        <p:attrNameLst>
                                          <p:attrName>style.visibility</p:attrName>
                                        </p:attrNameLst>
                                      </p:cBhvr>
                                      <p:to>
                                        <p:strVal val="visible"/>
                                      </p:to>
                                    </p:set>
                                    <p:animEffect transition="in" filter="diamond(out)">
                                      <p:cBhvr>
                                        <p:cTn id="215" dur="500"/>
                                        <p:tgtEl>
                                          <p:spTgt spid="254012"/>
                                        </p:tgtEl>
                                      </p:cBhvr>
                                    </p:animEffect>
                                  </p:childTnLst>
                                  <p:subTnLst>
                                    <p:audio>
                                      <p:cMediaNode>
                                        <p:cTn display="0" masterRel="sameClick">
                                          <p:stCondLst>
                                            <p:cond evt="begin" delay="0">
                                              <p:tn val="213"/>
                                            </p:cond>
                                          </p:stCondLst>
                                          <p:endCondLst>
                                            <p:cond evt="onStopAudio" delay="0">
                                              <p:tgtEl>
                                                <p:sldTgt/>
                                              </p:tgtEl>
                                            </p:cond>
                                          </p:endCondLst>
                                        </p:cTn>
                                        <p:tgtEl>
                                          <p:sndTgt r:embed="rId3" name="camera.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42" presetClass="path" presetSubtype="0" accel="50000" decel="50000" fill="hold" nodeType="clickEffect">
                                  <p:stCondLst>
                                    <p:cond delay="0"/>
                                  </p:stCondLst>
                                  <p:childTnLst>
                                    <p:animMotion origin="layout" path="M 5.55112E-17 0.09421 L 5.55112E-17 0.14977 " pathEditMode="relative" rAng="0" ptsTypes="AA">
                                      <p:cBhvr>
                                        <p:cTn id="219" dur="2000" fill="hold"/>
                                        <p:tgtEl>
                                          <p:spTgt spid="254014"/>
                                        </p:tgtEl>
                                        <p:attrNameLst>
                                          <p:attrName>ppt_x</p:attrName>
                                          <p:attrName>ppt_y</p:attrName>
                                        </p:attrNameLst>
                                      </p:cBhvr>
                                      <p:rCtr x="0" y="2778"/>
                                    </p:animMotion>
                                  </p:childTnLst>
                                  <p:subTnLst>
                                    <p:audio>
                                      <p:cMediaNode>
                                        <p:cTn display="0" masterRel="sameClick">
                                          <p:stCondLst>
                                            <p:cond evt="begin" delay="0">
                                              <p:tn val="218"/>
                                            </p:cond>
                                          </p:stCondLst>
                                          <p:endCondLst>
                                            <p:cond evt="onStopAudio" delay="0">
                                              <p:tgtEl>
                                                <p:sldTgt/>
                                              </p:tgtEl>
                                            </p:cond>
                                          </p:endCondLst>
                                        </p:cTn>
                                        <p:tgtEl>
                                          <p:sndTgt r:embed="rId7" name="push.wav"/>
                                        </p:tgtEl>
                                      </p:cMediaNode>
                                    </p:audio>
                                  </p:subTnLst>
                                </p:cTn>
                              </p:par>
                            </p:childTnLst>
                          </p:cTn>
                        </p:par>
                      </p:childTnLst>
                    </p:cTn>
                  </p:par>
                  <p:par>
                    <p:cTn id="220" fill="hold" nodeType="clickPar">
                      <p:stCondLst>
                        <p:cond delay="indefinite"/>
                      </p:stCondLst>
                      <p:childTnLst>
                        <p:par>
                          <p:cTn id="221" fill="hold" nodeType="withGroup">
                            <p:stCondLst>
                              <p:cond delay="0"/>
                            </p:stCondLst>
                            <p:childTnLst>
                              <p:par>
                                <p:cTn id="222" presetID="8" presetClass="entr" presetSubtype="32" fill="hold" grpId="0" nodeType="clickEffect">
                                  <p:stCondLst>
                                    <p:cond delay="0"/>
                                  </p:stCondLst>
                                  <p:childTnLst>
                                    <p:set>
                                      <p:cBhvr>
                                        <p:cTn id="223" dur="1" fill="hold">
                                          <p:stCondLst>
                                            <p:cond delay="0"/>
                                          </p:stCondLst>
                                        </p:cTn>
                                        <p:tgtEl>
                                          <p:spTgt spid="254013"/>
                                        </p:tgtEl>
                                        <p:attrNameLst>
                                          <p:attrName>style.visibility</p:attrName>
                                        </p:attrNameLst>
                                      </p:cBhvr>
                                      <p:to>
                                        <p:strVal val="visible"/>
                                      </p:to>
                                    </p:set>
                                    <p:animEffect transition="in" filter="diamond(out)">
                                      <p:cBhvr>
                                        <p:cTn id="224" dur="500"/>
                                        <p:tgtEl>
                                          <p:spTgt spid="254013"/>
                                        </p:tgtEl>
                                      </p:cBhvr>
                                    </p:animEffect>
                                  </p:childTnLst>
                                  <p:subTnLst>
                                    <p:audio>
                                      <p:cMediaNode>
                                        <p:cTn display="0" masterRel="sameClick">
                                          <p:stCondLst>
                                            <p:cond evt="begin" delay="0">
                                              <p:tn val="222"/>
                                            </p:cond>
                                          </p:stCondLst>
                                          <p:endCondLst>
                                            <p:cond evt="onStopAudio" delay="0">
                                              <p:tgtEl>
                                                <p:sldTgt/>
                                              </p:tgtEl>
                                            </p:cond>
                                          </p:endCondLst>
                                        </p:cTn>
                                        <p:tgtEl>
                                          <p:sndTgt r:embed="rId3" name="camera.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xit" presetSubtype="4" fill="hold" nodeType="clickEffect">
                                  <p:stCondLst>
                                    <p:cond delay="0"/>
                                  </p:stCondLst>
                                  <p:childTnLst>
                                    <p:anim calcmode="lin" valueType="num">
                                      <p:cBhvr additive="base">
                                        <p:cTn id="228" dur="500"/>
                                        <p:tgtEl>
                                          <p:spTgt spid="254014"/>
                                        </p:tgtEl>
                                        <p:attrNameLst>
                                          <p:attrName>ppt_x</p:attrName>
                                        </p:attrNameLst>
                                      </p:cBhvr>
                                      <p:tavLst>
                                        <p:tav tm="0">
                                          <p:val>
                                            <p:strVal val="ppt_x"/>
                                          </p:val>
                                        </p:tav>
                                        <p:tav tm="100000">
                                          <p:val>
                                            <p:strVal val="ppt_x"/>
                                          </p:val>
                                        </p:tav>
                                      </p:tavLst>
                                    </p:anim>
                                    <p:anim calcmode="lin" valueType="num">
                                      <p:cBhvr additive="base">
                                        <p:cTn id="229" dur="500"/>
                                        <p:tgtEl>
                                          <p:spTgt spid="254014"/>
                                        </p:tgtEl>
                                        <p:attrNameLst>
                                          <p:attrName>ppt_y</p:attrName>
                                        </p:attrNameLst>
                                      </p:cBhvr>
                                      <p:tavLst>
                                        <p:tav tm="0">
                                          <p:val>
                                            <p:strVal val="ppt_y"/>
                                          </p:val>
                                        </p:tav>
                                        <p:tav tm="100000">
                                          <p:val>
                                            <p:strVal val="1+ppt_h/2"/>
                                          </p:val>
                                        </p:tav>
                                      </p:tavLst>
                                    </p:anim>
                                    <p:set>
                                      <p:cBhvr>
                                        <p:cTn id="230" dur="1" fill="hold">
                                          <p:stCondLst>
                                            <p:cond delay="499"/>
                                          </p:stCondLst>
                                        </p:cTn>
                                        <p:tgtEl>
                                          <p:spTgt spid="254014"/>
                                        </p:tgtEl>
                                        <p:attrNameLst>
                                          <p:attrName>style.visibility</p:attrName>
                                        </p:attrNameLst>
                                      </p:cBhvr>
                                      <p:to>
                                        <p:strVal val="hidden"/>
                                      </p:to>
                                    </p:set>
                                  </p:childTnLst>
                                  <p:subTnLst>
                                    <p:audio>
                                      <p:cMediaNode>
                                        <p:cTn display="0" masterRel="sameClick">
                                          <p:stCondLst>
                                            <p:cond evt="begin" delay="0">
                                              <p:tn val="227"/>
                                            </p:cond>
                                          </p:stCondLst>
                                          <p:endCondLst>
                                            <p:cond evt="onStopAudio" delay="0">
                                              <p:tgtEl>
                                                <p:sldTgt/>
                                              </p:tgtEl>
                                            </p:cond>
                                          </p:endCondLst>
                                        </p:cTn>
                                        <p:tgtEl>
                                          <p:sndTgt r:embed="rId6" name="suction.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8" presetClass="entr" presetSubtype="16" fill="hold" nodeType="clickEffect">
                                  <p:stCondLst>
                                    <p:cond delay="0"/>
                                  </p:stCondLst>
                                  <p:childTnLst>
                                    <p:set>
                                      <p:cBhvr>
                                        <p:cTn id="234" dur="1" fill="hold">
                                          <p:stCondLst>
                                            <p:cond delay="0"/>
                                          </p:stCondLst>
                                        </p:cTn>
                                        <p:tgtEl>
                                          <p:spTgt spid="254021"/>
                                        </p:tgtEl>
                                        <p:attrNameLst>
                                          <p:attrName>style.visibility</p:attrName>
                                        </p:attrNameLst>
                                      </p:cBhvr>
                                      <p:to>
                                        <p:strVal val="visible"/>
                                      </p:to>
                                    </p:set>
                                    <p:animEffect transition="in" filter="diamond(in)">
                                      <p:cBhvr>
                                        <p:cTn id="235" dur="500"/>
                                        <p:tgtEl>
                                          <p:spTgt spid="254021"/>
                                        </p:tgtEl>
                                      </p:cBhvr>
                                    </p:animEffect>
                                  </p:childTnLst>
                                  <p:subTnLst>
                                    <p:audio>
                                      <p:cMediaNode>
                                        <p:cTn display="0" masterRel="sameClick">
                                          <p:stCondLst>
                                            <p:cond evt="begin" delay="0">
                                              <p:tn val="233"/>
                                            </p:cond>
                                          </p:stCondLst>
                                          <p:endCondLst>
                                            <p:cond evt="onStopAudio" delay="0">
                                              <p:tgtEl>
                                                <p:sldTgt/>
                                              </p:tgtEl>
                                            </p:cond>
                                          </p:endCondLst>
                                        </p:cTn>
                                        <p:tgtEl>
                                          <p:sndTgt r:embed="rId5" name="hammer.wav"/>
                                        </p:tgtEl>
                                      </p:cMediaNode>
                                    </p:audio>
                                  </p:subTnLst>
                                </p:cTn>
                              </p:par>
                            </p:childTnLst>
                          </p:cTn>
                        </p:par>
                      </p:childTnLst>
                    </p:cTn>
                  </p:par>
                  <p:par>
                    <p:cTn id="236" fill="hold" nodeType="clickPar">
                      <p:stCondLst>
                        <p:cond delay="indefinite"/>
                      </p:stCondLst>
                      <p:childTnLst>
                        <p:par>
                          <p:cTn id="237" fill="hold" nodeType="withGroup">
                            <p:stCondLst>
                              <p:cond delay="0"/>
                            </p:stCondLst>
                            <p:childTnLst>
                              <p:par>
                                <p:cTn id="238" presetID="8" presetClass="entr" presetSubtype="32" fill="hold" grpId="0" nodeType="clickEffect">
                                  <p:stCondLst>
                                    <p:cond delay="0"/>
                                  </p:stCondLst>
                                  <p:childTnLst>
                                    <p:set>
                                      <p:cBhvr>
                                        <p:cTn id="239" dur="1" fill="hold">
                                          <p:stCondLst>
                                            <p:cond delay="0"/>
                                          </p:stCondLst>
                                        </p:cTn>
                                        <p:tgtEl>
                                          <p:spTgt spid="254017"/>
                                        </p:tgtEl>
                                        <p:attrNameLst>
                                          <p:attrName>style.visibility</p:attrName>
                                        </p:attrNameLst>
                                      </p:cBhvr>
                                      <p:to>
                                        <p:strVal val="visible"/>
                                      </p:to>
                                    </p:set>
                                    <p:animEffect transition="in" filter="diamond(out)">
                                      <p:cBhvr>
                                        <p:cTn id="240" dur="500"/>
                                        <p:tgtEl>
                                          <p:spTgt spid="254017"/>
                                        </p:tgtEl>
                                      </p:cBhvr>
                                    </p:animEffect>
                                  </p:childTnLst>
                                  <p:subTnLst>
                                    <p:audio>
                                      <p:cMediaNode>
                                        <p:cTn display="0" masterRel="sameClick">
                                          <p:stCondLst>
                                            <p:cond evt="begin" delay="0">
                                              <p:tn val="238"/>
                                            </p:cond>
                                          </p:stCondLst>
                                          <p:endCondLst>
                                            <p:cond evt="onStopAudio" delay="0">
                                              <p:tgtEl>
                                                <p:sldTgt/>
                                              </p:tgtEl>
                                            </p:cond>
                                          </p:endCondLst>
                                        </p:cTn>
                                        <p:tgtEl>
                                          <p:sndTgt r:embed="rId3" name="camera.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42" presetClass="path" presetSubtype="0" accel="50000" decel="50000" fill="hold" nodeType="clickEffect">
                                  <p:stCondLst>
                                    <p:cond delay="0"/>
                                  </p:stCondLst>
                                  <p:childTnLst>
                                    <p:animMotion origin="layout" path="M 5.55112E-17 -7.40741E-7 L 5.55112E-17 0.04676 " pathEditMode="relative" rAng="0" ptsTypes="AA">
                                      <p:cBhvr>
                                        <p:cTn id="244" dur="2000" fill="hold"/>
                                        <p:tgtEl>
                                          <p:spTgt spid="254021"/>
                                        </p:tgtEl>
                                        <p:attrNameLst>
                                          <p:attrName>ppt_x</p:attrName>
                                          <p:attrName>ppt_y</p:attrName>
                                        </p:attrNameLst>
                                      </p:cBhvr>
                                      <p:rCtr x="0" y="2338"/>
                                    </p:animMotion>
                                  </p:childTnLst>
                                  <p:subTnLst>
                                    <p:audio>
                                      <p:cMediaNode>
                                        <p:cTn display="0" masterRel="sameClick">
                                          <p:stCondLst>
                                            <p:cond evt="begin" delay="0">
                                              <p:tn val="243"/>
                                            </p:cond>
                                          </p:stCondLst>
                                          <p:endCondLst>
                                            <p:cond evt="onStopAudio" delay="0">
                                              <p:tgtEl>
                                                <p:sldTgt/>
                                              </p:tgtEl>
                                            </p:cond>
                                          </p:endCondLst>
                                        </p:cTn>
                                        <p:tgtEl>
                                          <p:sndTgt r:embed="rId7" name="push.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8" presetClass="entr" presetSubtype="32" fill="hold" grpId="0" nodeType="clickEffect">
                                  <p:stCondLst>
                                    <p:cond delay="0"/>
                                  </p:stCondLst>
                                  <p:childTnLst>
                                    <p:set>
                                      <p:cBhvr>
                                        <p:cTn id="248" dur="1" fill="hold">
                                          <p:stCondLst>
                                            <p:cond delay="0"/>
                                          </p:stCondLst>
                                        </p:cTn>
                                        <p:tgtEl>
                                          <p:spTgt spid="254018"/>
                                        </p:tgtEl>
                                        <p:attrNameLst>
                                          <p:attrName>style.visibility</p:attrName>
                                        </p:attrNameLst>
                                      </p:cBhvr>
                                      <p:to>
                                        <p:strVal val="visible"/>
                                      </p:to>
                                    </p:set>
                                    <p:animEffect transition="in" filter="diamond(out)">
                                      <p:cBhvr>
                                        <p:cTn id="249" dur="500"/>
                                        <p:tgtEl>
                                          <p:spTgt spid="254018"/>
                                        </p:tgtEl>
                                      </p:cBhvr>
                                    </p:animEffect>
                                  </p:childTnLst>
                                  <p:subTnLst>
                                    <p:audio>
                                      <p:cMediaNode>
                                        <p:cTn display="0" masterRel="sameClick">
                                          <p:stCondLst>
                                            <p:cond evt="begin" delay="0">
                                              <p:tn val="247"/>
                                            </p:cond>
                                          </p:stCondLst>
                                          <p:endCondLst>
                                            <p:cond evt="onStopAudio" delay="0">
                                              <p:tgtEl>
                                                <p:sldTgt/>
                                              </p:tgtEl>
                                            </p:cond>
                                          </p:endCondLst>
                                        </p:cTn>
                                        <p:tgtEl>
                                          <p:sndTgt r:embed="rId3" name="camera.wav"/>
                                        </p:tgtEl>
                                      </p:cMediaNode>
                                    </p:audio>
                                  </p:subTnLst>
                                </p:cTn>
                              </p:par>
                            </p:childTnLst>
                          </p:cTn>
                        </p:par>
                      </p:childTnLst>
                    </p:cTn>
                  </p:par>
                  <p:par>
                    <p:cTn id="250" fill="hold" nodeType="clickPar">
                      <p:stCondLst>
                        <p:cond delay="indefinite"/>
                      </p:stCondLst>
                      <p:childTnLst>
                        <p:par>
                          <p:cTn id="251" fill="hold" nodeType="withGroup">
                            <p:stCondLst>
                              <p:cond delay="0"/>
                            </p:stCondLst>
                            <p:childTnLst>
                              <p:par>
                                <p:cTn id="252" presetID="42" presetClass="path" presetSubtype="0" accel="50000" decel="50000" fill="hold" nodeType="clickEffect">
                                  <p:stCondLst>
                                    <p:cond delay="0"/>
                                  </p:stCondLst>
                                  <p:childTnLst>
                                    <p:animMotion origin="layout" path="M 5.55112E-17 0.04676 L 5.55112E-17 0.10232 " pathEditMode="relative" rAng="0" ptsTypes="AA">
                                      <p:cBhvr>
                                        <p:cTn id="253" dur="2000" fill="hold"/>
                                        <p:tgtEl>
                                          <p:spTgt spid="254021"/>
                                        </p:tgtEl>
                                        <p:attrNameLst>
                                          <p:attrName>ppt_x</p:attrName>
                                          <p:attrName>ppt_y</p:attrName>
                                        </p:attrNameLst>
                                      </p:cBhvr>
                                      <p:rCtr x="0" y="2778"/>
                                    </p:animMotion>
                                  </p:childTnLst>
                                  <p:subTnLst>
                                    <p:audio>
                                      <p:cMediaNode>
                                        <p:cTn display="0" masterRel="sameClick">
                                          <p:stCondLst>
                                            <p:cond evt="begin" delay="0">
                                              <p:tn val="252"/>
                                            </p:cond>
                                          </p:stCondLst>
                                          <p:endCondLst>
                                            <p:cond evt="onStopAudio" delay="0">
                                              <p:tgtEl>
                                                <p:sldTgt/>
                                              </p:tgtEl>
                                            </p:cond>
                                          </p:endCondLst>
                                        </p:cTn>
                                        <p:tgtEl>
                                          <p:sndTgt r:embed="rId7" name="push.wav"/>
                                        </p:tgtEl>
                                      </p:cMediaNode>
                                    </p:audio>
                                  </p:subTnLst>
                                </p:cTn>
                              </p:par>
                            </p:childTnLst>
                          </p:cTn>
                        </p:par>
                      </p:childTnLst>
                    </p:cTn>
                  </p:par>
                  <p:par>
                    <p:cTn id="254" fill="hold" nodeType="clickPar">
                      <p:stCondLst>
                        <p:cond delay="indefinite"/>
                      </p:stCondLst>
                      <p:childTnLst>
                        <p:par>
                          <p:cTn id="255" fill="hold" nodeType="withGroup">
                            <p:stCondLst>
                              <p:cond delay="0"/>
                            </p:stCondLst>
                            <p:childTnLst>
                              <p:par>
                                <p:cTn id="256" presetID="8" presetClass="entr" presetSubtype="32" fill="hold" grpId="0" nodeType="clickEffect">
                                  <p:stCondLst>
                                    <p:cond delay="0"/>
                                  </p:stCondLst>
                                  <p:childTnLst>
                                    <p:set>
                                      <p:cBhvr>
                                        <p:cTn id="257" dur="1" fill="hold">
                                          <p:stCondLst>
                                            <p:cond delay="0"/>
                                          </p:stCondLst>
                                        </p:cTn>
                                        <p:tgtEl>
                                          <p:spTgt spid="254019"/>
                                        </p:tgtEl>
                                        <p:attrNameLst>
                                          <p:attrName>style.visibility</p:attrName>
                                        </p:attrNameLst>
                                      </p:cBhvr>
                                      <p:to>
                                        <p:strVal val="visible"/>
                                      </p:to>
                                    </p:set>
                                    <p:animEffect transition="in" filter="diamond(out)">
                                      <p:cBhvr>
                                        <p:cTn id="258" dur="500"/>
                                        <p:tgtEl>
                                          <p:spTgt spid="254019"/>
                                        </p:tgtEl>
                                      </p:cBhvr>
                                    </p:animEffect>
                                  </p:childTnLst>
                                  <p:subTnLst>
                                    <p:audio>
                                      <p:cMediaNode>
                                        <p:cTn display="0" masterRel="sameClick">
                                          <p:stCondLst>
                                            <p:cond evt="begin" delay="0">
                                              <p:tn val="256"/>
                                            </p:cond>
                                          </p:stCondLst>
                                          <p:endCondLst>
                                            <p:cond evt="onStopAudio" delay="0">
                                              <p:tgtEl>
                                                <p:sldTgt/>
                                              </p:tgtEl>
                                            </p:cond>
                                          </p:endCondLst>
                                        </p:cTn>
                                        <p:tgtEl>
                                          <p:sndTgt r:embed="rId3" name="camera.wav"/>
                                        </p:tgtEl>
                                      </p:cMediaNode>
                                    </p:audio>
                                  </p:subTnLst>
                                </p:cTn>
                              </p:par>
                            </p:childTnLst>
                          </p:cTn>
                        </p:par>
                      </p:childTnLst>
                    </p:cTn>
                  </p:par>
                  <p:par>
                    <p:cTn id="259" fill="hold" nodeType="clickPar">
                      <p:stCondLst>
                        <p:cond delay="indefinite"/>
                      </p:stCondLst>
                      <p:childTnLst>
                        <p:par>
                          <p:cTn id="260" fill="hold" nodeType="withGroup">
                            <p:stCondLst>
                              <p:cond delay="0"/>
                            </p:stCondLst>
                            <p:childTnLst>
                              <p:par>
                                <p:cTn id="261" presetID="42" presetClass="path" presetSubtype="0" accel="50000" decel="50000" fill="hold" nodeType="clickEffect">
                                  <p:stCondLst>
                                    <p:cond delay="0"/>
                                  </p:stCondLst>
                                  <p:childTnLst>
                                    <p:animMotion origin="layout" path="M 5.55112E-17 0.10232 L 5.55112E-17 0.15787 " pathEditMode="relative" rAng="0" ptsTypes="AA">
                                      <p:cBhvr>
                                        <p:cTn id="262" dur="2000" fill="hold"/>
                                        <p:tgtEl>
                                          <p:spTgt spid="254021"/>
                                        </p:tgtEl>
                                        <p:attrNameLst>
                                          <p:attrName>ppt_x</p:attrName>
                                          <p:attrName>ppt_y</p:attrName>
                                        </p:attrNameLst>
                                      </p:cBhvr>
                                      <p:rCtr x="0" y="2778"/>
                                    </p:animMotion>
                                  </p:childTnLst>
                                  <p:subTnLst>
                                    <p:audio>
                                      <p:cMediaNode>
                                        <p:cTn display="0" masterRel="sameClick">
                                          <p:stCondLst>
                                            <p:cond evt="begin" delay="0">
                                              <p:tn val="261"/>
                                            </p:cond>
                                          </p:stCondLst>
                                          <p:endCondLst>
                                            <p:cond evt="onStopAudio" delay="0">
                                              <p:tgtEl>
                                                <p:sldTgt/>
                                              </p:tgtEl>
                                            </p:cond>
                                          </p:endCondLst>
                                        </p:cTn>
                                        <p:tgtEl>
                                          <p:sndTgt r:embed="rId7" name="push.wav"/>
                                        </p:tgtEl>
                                      </p:cMediaNode>
                                    </p:audio>
                                  </p:subTnLst>
                                </p:cTn>
                              </p:par>
                            </p:childTnLst>
                          </p:cTn>
                        </p:par>
                      </p:childTnLst>
                    </p:cTn>
                  </p:par>
                  <p:par>
                    <p:cTn id="263" fill="hold" nodeType="clickPar">
                      <p:stCondLst>
                        <p:cond delay="indefinite"/>
                      </p:stCondLst>
                      <p:childTnLst>
                        <p:par>
                          <p:cTn id="264" fill="hold" nodeType="withGroup">
                            <p:stCondLst>
                              <p:cond delay="0"/>
                            </p:stCondLst>
                            <p:childTnLst>
                              <p:par>
                                <p:cTn id="265" presetID="8" presetClass="entr" presetSubtype="32" fill="hold" grpId="0" nodeType="clickEffect">
                                  <p:stCondLst>
                                    <p:cond delay="0"/>
                                  </p:stCondLst>
                                  <p:childTnLst>
                                    <p:set>
                                      <p:cBhvr>
                                        <p:cTn id="266" dur="1" fill="hold">
                                          <p:stCondLst>
                                            <p:cond delay="0"/>
                                          </p:stCondLst>
                                        </p:cTn>
                                        <p:tgtEl>
                                          <p:spTgt spid="254020"/>
                                        </p:tgtEl>
                                        <p:attrNameLst>
                                          <p:attrName>style.visibility</p:attrName>
                                        </p:attrNameLst>
                                      </p:cBhvr>
                                      <p:to>
                                        <p:strVal val="visible"/>
                                      </p:to>
                                    </p:set>
                                    <p:animEffect transition="in" filter="diamond(out)">
                                      <p:cBhvr>
                                        <p:cTn id="267" dur="500"/>
                                        <p:tgtEl>
                                          <p:spTgt spid="254020"/>
                                        </p:tgtEl>
                                      </p:cBhvr>
                                    </p:animEffect>
                                  </p:childTnLst>
                                  <p:subTnLst>
                                    <p:audio>
                                      <p:cMediaNode>
                                        <p:cTn display="0" masterRel="sameClick">
                                          <p:stCondLst>
                                            <p:cond evt="begin" delay="0">
                                              <p:tn val="265"/>
                                            </p:cond>
                                          </p:stCondLst>
                                          <p:endCondLst>
                                            <p:cond evt="onStopAudio" delay="0">
                                              <p:tgtEl>
                                                <p:sldTgt/>
                                              </p:tgtEl>
                                            </p:cond>
                                          </p:endCondLst>
                                        </p:cTn>
                                        <p:tgtEl>
                                          <p:sndTgt r:embed="rId3" name="camera.wav"/>
                                        </p:tgtEl>
                                      </p:cMediaNode>
                                    </p:audio>
                                  </p:subTnLst>
                                </p:cTn>
                              </p:par>
                            </p:childTnLst>
                          </p:cTn>
                        </p:par>
                      </p:childTnLst>
                    </p:cTn>
                  </p:par>
                  <p:par>
                    <p:cTn id="268" fill="hold" nodeType="clickPar">
                      <p:stCondLst>
                        <p:cond delay="indefinite"/>
                      </p:stCondLst>
                      <p:childTnLst>
                        <p:par>
                          <p:cTn id="269" fill="hold" nodeType="withGroup">
                            <p:stCondLst>
                              <p:cond delay="0"/>
                            </p:stCondLst>
                            <p:childTnLst>
                              <p:par>
                                <p:cTn id="270" presetID="2" presetClass="exit" presetSubtype="4" fill="hold" nodeType="clickEffect">
                                  <p:stCondLst>
                                    <p:cond delay="0"/>
                                  </p:stCondLst>
                                  <p:childTnLst>
                                    <p:anim calcmode="lin" valueType="num">
                                      <p:cBhvr additive="base">
                                        <p:cTn id="271" dur="500"/>
                                        <p:tgtEl>
                                          <p:spTgt spid="254021"/>
                                        </p:tgtEl>
                                        <p:attrNameLst>
                                          <p:attrName>ppt_x</p:attrName>
                                        </p:attrNameLst>
                                      </p:cBhvr>
                                      <p:tavLst>
                                        <p:tav tm="0">
                                          <p:val>
                                            <p:strVal val="ppt_x"/>
                                          </p:val>
                                        </p:tav>
                                        <p:tav tm="100000">
                                          <p:val>
                                            <p:strVal val="ppt_x"/>
                                          </p:val>
                                        </p:tav>
                                      </p:tavLst>
                                    </p:anim>
                                    <p:anim calcmode="lin" valueType="num">
                                      <p:cBhvr additive="base">
                                        <p:cTn id="272" dur="500"/>
                                        <p:tgtEl>
                                          <p:spTgt spid="254021"/>
                                        </p:tgtEl>
                                        <p:attrNameLst>
                                          <p:attrName>ppt_y</p:attrName>
                                        </p:attrNameLst>
                                      </p:cBhvr>
                                      <p:tavLst>
                                        <p:tav tm="0">
                                          <p:val>
                                            <p:strVal val="ppt_y"/>
                                          </p:val>
                                        </p:tav>
                                        <p:tav tm="100000">
                                          <p:val>
                                            <p:strVal val="1+ppt_h/2"/>
                                          </p:val>
                                        </p:tav>
                                      </p:tavLst>
                                    </p:anim>
                                    <p:set>
                                      <p:cBhvr>
                                        <p:cTn id="273" dur="1" fill="hold">
                                          <p:stCondLst>
                                            <p:cond delay="499"/>
                                          </p:stCondLst>
                                        </p:cTn>
                                        <p:tgtEl>
                                          <p:spTgt spid="254021"/>
                                        </p:tgtEl>
                                        <p:attrNameLst>
                                          <p:attrName>style.visibility</p:attrName>
                                        </p:attrNameLst>
                                      </p:cBhvr>
                                      <p:to>
                                        <p:strVal val="hidden"/>
                                      </p:to>
                                    </p:set>
                                  </p:childTnLst>
                                  <p:subTnLst>
                                    <p:audio>
                                      <p:cMediaNode>
                                        <p:cTn display="0" masterRel="sameClick">
                                          <p:stCondLst>
                                            <p:cond evt="begin" delay="0">
                                              <p:tn val="270"/>
                                            </p:cond>
                                          </p:stCondLst>
                                          <p:endCondLst>
                                            <p:cond evt="onStopAudio" delay="0">
                                              <p:tgtEl>
                                                <p:sldTgt/>
                                              </p:tgtEl>
                                            </p:cond>
                                          </p:endCondLst>
                                        </p:cTn>
                                        <p:tgtEl>
                                          <p:sndTgt r:embed="rId6" name="suction.wav"/>
                                        </p:tgtEl>
                                      </p:cMediaNode>
                                    </p:audio>
                                  </p:subTnLst>
                                </p:cTn>
                              </p:par>
                            </p:childTnLst>
                          </p:cTn>
                        </p:par>
                        <p:par>
                          <p:cTn id="274" fill="hold" nodeType="afterGroup">
                            <p:stCondLst>
                              <p:cond delay="500"/>
                            </p:stCondLst>
                            <p:childTnLst>
                              <p:par>
                                <p:cTn id="275" presetID="10" presetClass="entr" presetSubtype="0" fill="hold" nodeType="afterEffect">
                                  <p:stCondLst>
                                    <p:cond delay="0"/>
                                  </p:stCondLst>
                                  <p:childTnLst>
                                    <p:set>
                                      <p:cBhvr>
                                        <p:cTn id="276" dur="1" fill="hold">
                                          <p:stCondLst>
                                            <p:cond delay="0"/>
                                          </p:stCondLst>
                                        </p:cTn>
                                        <p:tgtEl>
                                          <p:spTgt spid="31848"/>
                                        </p:tgtEl>
                                        <p:attrNameLst>
                                          <p:attrName>style.visibility</p:attrName>
                                        </p:attrNameLst>
                                      </p:cBhvr>
                                      <p:to>
                                        <p:strVal val="visible"/>
                                      </p:to>
                                    </p:set>
                                    <p:animEffect transition="in" filter="fade">
                                      <p:cBhvr>
                                        <p:cTn id="277" dur="500"/>
                                        <p:tgtEl>
                                          <p:spTgt spid="3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24" grpId="0" animBg="1"/>
      <p:bldP spid="253981" grpId="0" animBg="1"/>
      <p:bldP spid="253982" grpId="0" animBg="1"/>
      <p:bldP spid="253983" grpId="0" animBg="1"/>
      <p:bldP spid="253984" grpId="0" animBg="1"/>
      <p:bldP spid="253985" grpId="0" animBg="1"/>
      <p:bldP spid="253986" grpId="0" animBg="1"/>
      <p:bldP spid="253987" grpId="0" animBg="1"/>
      <p:bldP spid="253988" grpId="0" animBg="1"/>
      <p:bldP spid="253990" grpId="0" animBg="1"/>
      <p:bldP spid="253991" grpId="0" animBg="1"/>
      <p:bldP spid="253992" grpId="0" animBg="1"/>
      <p:bldP spid="253993" grpId="0" animBg="1"/>
      <p:bldP spid="253994" grpId="0" animBg="1"/>
      <p:bldP spid="253995" grpId="0" animBg="1"/>
      <p:bldP spid="253996" grpId="0" animBg="1"/>
      <p:bldP spid="253997" grpId="0" animBg="1"/>
      <p:bldP spid="253998" grpId="0" animBg="1"/>
      <p:bldP spid="253998" grpId="1" animBg="1"/>
      <p:bldP spid="253999" grpId="0" animBg="1"/>
      <p:bldP spid="253999" grpId="1" animBg="1"/>
      <p:bldP spid="254000" grpId="0" animBg="1"/>
      <p:bldP spid="254001" grpId="0" animBg="1"/>
      <p:bldP spid="254001" grpId="1" animBg="1"/>
      <p:bldP spid="254002" grpId="0" animBg="1"/>
      <p:bldP spid="254003" grpId="0" animBg="1"/>
      <p:bldP spid="254004" grpId="0" animBg="1"/>
      <p:bldP spid="254005" grpId="0" animBg="1"/>
      <p:bldP spid="254006" grpId="0" animBg="1"/>
      <p:bldP spid="254010" grpId="0" animBg="1"/>
      <p:bldP spid="254011" grpId="0" animBg="1"/>
      <p:bldP spid="254012" grpId="0" animBg="1"/>
      <p:bldP spid="254013" grpId="0" animBg="1"/>
      <p:bldP spid="254017" grpId="0" animBg="1"/>
      <p:bldP spid="254018" grpId="0" animBg="1"/>
      <p:bldP spid="254019" grpId="0" animBg="1"/>
      <p:bldP spid="2540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spcBef>
                <a:spcPct val="0"/>
              </a:spcBef>
              <a:buFontTx/>
              <a:buNone/>
            </a:pPr>
            <a:r>
              <a:rPr lang="en-US" altLang="en-US" sz="2400">
                <a:sym typeface="Symbol" pitchFamily="18" charset="2"/>
              </a:rPr>
              <a:t>Now we plot </a:t>
            </a:r>
            <a:r>
              <a:rPr lang="en-US" altLang="en-US" sz="2400" i="1">
                <a:sym typeface="Symbol" pitchFamily="18" charset="2"/>
              </a:rPr>
              <a:t>v</a:t>
            </a:r>
            <a:r>
              <a:rPr lang="en-US" altLang="en-US" sz="2400">
                <a:sym typeface="Symbol" pitchFamily="18" charset="2"/>
              </a:rPr>
              <a:t> vs. </a:t>
            </a:r>
            <a:r>
              <a:rPr lang="en-US" altLang="en-US" sz="2400" i="1">
                <a:sym typeface="Symbol" pitchFamily="18" charset="2"/>
              </a:rPr>
              <a:t>t</a:t>
            </a:r>
            <a:r>
              <a:rPr lang="en-US" altLang="en-US" sz="2400">
                <a:sym typeface="Symbol" pitchFamily="18" charset="2"/>
              </a:rPr>
              <a:t> on a   graph.</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327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32772" name="Group 6"/>
          <p:cNvGrpSpPr>
            <a:grpSpLocks/>
          </p:cNvGrpSpPr>
          <p:nvPr/>
        </p:nvGrpSpPr>
        <p:grpSpPr bwMode="auto">
          <a:xfrm>
            <a:off x="3200400" y="1701800"/>
            <a:ext cx="4419600" cy="2162175"/>
            <a:chOff x="480" y="1536"/>
            <a:chExt cx="2784" cy="1362"/>
          </a:xfrm>
        </p:grpSpPr>
        <p:sp>
          <p:nvSpPr>
            <p:cNvPr id="32836" name="Rectangle 7"/>
            <p:cNvSpPr>
              <a:spLocks noChangeArrowheads="1"/>
            </p:cNvSpPr>
            <p:nvPr/>
          </p:nvSpPr>
          <p:spPr bwMode="auto">
            <a:xfrm>
              <a:off x="480" y="153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32837" name="Rectangle 8"/>
            <p:cNvSpPr>
              <a:spLocks noChangeArrowheads="1"/>
            </p:cNvSpPr>
            <p:nvPr/>
          </p:nvSpPr>
          <p:spPr bwMode="auto">
            <a:xfrm>
              <a:off x="480" y="199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38" name="Rectangle 9"/>
            <p:cNvSpPr>
              <a:spLocks noChangeArrowheads="1"/>
            </p:cNvSpPr>
            <p:nvPr/>
          </p:nvSpPr>
          <p:spPr bwMode="auto">
            <a:xfrm>
              <a:off x="960"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32839" name="Rectangle 10"/>
            <p:cNvSpPr>
              <a:spLocks noChangeArrowheads="1"/>
            </p:cNvSpPr>
            <p:nvPr/>
          </p:nvSpPr>
          <p:spPr bwMode="auto">
            <a:xfrm>
              <a:off x="960" y="176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32840" name="Rectangle 11"/>
            <p:cNvSpPr>
              <a:spLocks noChangeArrowheads="1"/>
            </p:cNvSpPr>
            <p:nvPr/>
          </p:nvSpPr>
          <p:spPr bwMode="auto">
            <a:xfrm>
              <a:off x="1536"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32841" name="Rectangle 12"/>
            <p:cNvSpPr>
              <a:spLocks noChangeArrowheads="1"/>
            </p:cNvSpPr>
            <p:nvPr/>
          </p:nvSpPr>
          <p:spPr bwMode="auto">
            <a:xfrm>
              <a:off x="1536"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42" name="Rectangle 13"/>
            <p:cNvSpPr>
              <a:spLocks noChangeArrowheads="1"/>
            </p:cNvSpPr>
            <p:nvPr/>
          </p:nvSpPr>
          <p:spPr bwMode="auto">
            <a:xfrm>
              <a:off x="2112"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32843" name="Rectangle 14"/>
            <p:cNvSpPr>
              <a:spLocks noChangeArrowheads="1"/>
            </p:cNvSpPr>
            <p:nvPr/>
          </p:nvSpPr>
          <p:spPr bwMode="auto">
            <a:xfrm>
              <a:off x="2688"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32844" name="Rectangle 15"/>
            <p:cNvSpPr>
              <a:spLocks noChangeArrowheads="1"/>
            </p:cNvSpPr>
            <p:nvPr/>
          </p:nvSpPr>
          <p:spPr bwMode="auto">
            <a:xfrm>
              <a:off x="960"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45" name="Rectangle 16"/>
            <p:cNvSpPr>
              <a:spLocks noChangeArrowheads="1"/>
            </p:cNvSpPr>
            <p:nvPr/>
          </p:nvSpPr>
          <p:spPr bwMode="auto">
            <a:xfrm>
              <a:off x="960"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32846" name="Rectangle 17"/>
            <p:cNvSpPr>
              <a:spLocks noChangeArrowheads="1"/>
            </p:cNvSpPr>
            <p:nvPr/>
          </p:nvSpPr>
          <p:spPr bwMode="auto">
            <a:xfrm>
              <a:off x="960"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32847" name="Rectangle 18"/>
            <p:cNvSpPr>
              <a:spLocks noChangeArrowheads="1"/>
            </p:cNvSpPr>
            <p:nvPr/>
          </p:nvSpPr>
          <p:spPr bwMode="auto">
            <a:xfrm>
              <a:off x="960"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32848" name="Rectangle 19"/>
            <p:cNvSpPr>
              <a:spLocks noChangeArrowheads="1"/>
            </p:cNvSpPr>
            <p:nvPr/>
          </p:nvSpPr>
          <p:spPr bwMode="auto">
            <a:xfrm>
              <a:off x="480" y="221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32849" name="Rectangle 20"/>
            <p:cNvSpPr>
              <a:spLocks noChangeArrowheads="1"/>
            </p:cNvSpPr>
            <p:nvPr/>
          </p:nvSpPr>
          <p:spPr bwMode="auto">
            <a:xfrm>
              <a:off x="480" y="244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32850" name="Rectangle 21"/>
            <p:cNvSpPr>
              <a:spLocks noChangeArrowheads="1"/>
            </p:cNvSpPr>
            <p:nvPr/>
          </p:nvSpPr>
          <p:spPr bwMode="auto">
            <a:xfrm>
              <a:off x="480" y="267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32851" name="Rectangle 22"/>
            <p:cNvSpPr>
              <a:spLocks noChangeArrowheads="1"/>
            </p:cNvSpPr>
            <p:nvPr/>
          </p:nvSpPr>
          <p:spPr bwMode="auto">
            <a:xfrm>
              <a:off x="480" y="176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32852" name="Rectangle 23"/>
            <p:cNvSpPr>
              <a:spLocks noChangeArrowheads="1"/>
            </p:cNvSpPr>
            <p:nvPr/>
          </p:nvSpPr>
          <p:spPr bwMode="auto">
            <a:xfrm>
              <a:off x="2112"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3" name="Rectangle 24"/>
            <p:cNvSpPr>
              <a:spLocks noChangeArrowheads="1"/>
            </p:cNvSpPr>
            <p:nvPr/>
          </p:nvSpPr>
          <p:spPr bwMode="auto">
            <a:xfrm>
              <a:off x="2688"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4" name="Rectangle 25"/>
            <p:cNvSpPr>
              <a:spLocks noChangeArrowheads="1"/>
            </p:cNvSpPr>
            <p:nvPr/>
          </p:nvSpPr>
          <p:spPr bwMode="auto">
            <a:xfrm>
              <a:off x="1536"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5" name="Rectangle 26"/>
            <p:cNvSpPr>
              <a:spLocks noChangeArrowheads="1"/>
            </p:cNvSpPr>
            <p:nvPr/>
          </p:nvSpPr>
          <p:spPr bwMode="auto">
            <a:xfrm>
              <a:off x="1536"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6" name="Rectangle 27"/>
            <p:cNvSpPr>
              <a:spLocks noChangeArrowheads="1"/>
            </p:cNvSpPr>
            <p:nvPr/>
          </p:nvSpPr>
          <p:spPr bwMode="auto">
            <a:xfrm>
              <a:off x="1536"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7" name="Rectangle 28"/>
            <p:cNvSpPr>
              <a:spLocks noChangeArrowheads="1"/>
            </p:cNvSpPr>
            <p:nvPr/>
          </p:nvSpPr>
          <p:spPr bwMode="auto">
            <a:xfrm>
              <a:off x="1536"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8" name="Rectangle 29"/>
            <p:cNvSpPr>
              <a:spLocks noChangeArrowheads="1"/>
            </p:cNvSpPr>
            <p:nvPr/>
          </p:nvSpPr>
          <p:spPr bwMode="auto">
            <a:xfrm>
              <a:off x="2112"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59" name="Rectangle 30"/>
            <p:cNvSpPr>
              <a:spLocks noChangeArrowheads="1"/>
            </p:cNvSpPr>
            <p:nvPr/>
          </p:nvSpPr>
          <p:spPr bwMode="auto">
            <a:xfrm>
              <a:off x="2112"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32860" name="Rectangle 31"/>
            <p:cNvSpPr>
              <a:spLocks noChangeArrowheads="1"/>
            </p:cNvSpPr>
            <p:nvPr/>
          </p:nvSpPr>
          <p:spPr bwMode="auto">
            <a:xfrm>
              <a:off x="2112"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32861" name="Rectangle 32"/>
            <p:cNvSpPr>
              <a:spLocks noChangeArrowheads="1"/>
            </p:cNvSpPr>
            <p:nvPr/>
          </p:nvSpPr>
          <p:spPr bwMode="auto">
            <a:xfrm>
              <a:off x="2112"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32862" name="Rectangle 33"/>
            <p:cNvSpPr>
              <a:spLocks noChangeArrowheads="1"/>
            </p:cNvSpPr>
            <p:nvPr/>
          </p:nvSpPr>
          <p:spPr bwMode="auto">
            <a:xfrm>
              <a:off x="2688" y="198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2863" name="Rectangle 34"/>
            <p:cNvSpPr>
              <a:spLocks noChangeArrowheads="1"/>
            </p:cNvSpPr>
            <p:nvPr/>
          </p:nvSpPr>
          <p:spPr bwMode="auto">
            <a:xfrm>
              <a:off x="2688"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2864" name="Rectangle 35"/>
            <p:cNvSpPr>
              <a:spLocks noChangeArrowheads="1"/>
            </p:cNvSpPr>
            <p:nvPr/>
          </p:nvSpPr>
          <p:spPr bwMode="auto">
            <a:xfrm>
              <a:off x="2688"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32865" name="Rectangle 36"/>
            <p:cNvSpPr>
              <a:spLocks noChangeArrowheads="1"/>
            </p:cNvSpPr>
            <p:nvPr/>
          </p:nvSpPr>
          <p:spPr bwMode="auto">
            <a:xfrm>
              <a:off x="2688"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grpSp>
        <p:nvGrpSpPr>
          <p:cNvPr id="256061" name="Group 61"/>
          <p:cNvGrpSpPr>
            <a:grpSpLocks/>
          </p:cNvGrpSpPr>
          <p:nvPr/>
        </p:nvGrpSpPr>
        <p:grpSpPr bwMode="auto">
          <a:xfrm>
            <a:off x="1222375" y="3319463"/>
            <a:ext cx="1466850" cy="3263900"/>
            <a:chOff x="434" y="1995"/>
            <a:chExt cx="924" cy="2056"/>
          </a:xfrm>
        </p:grpSpPr>
        <p:sp>
          <p:nvSpPr>
            <p:cNvPr id="32826" name="Text Box 62"/>
            <p:cNvSpPr txBox="1">
              <a:spLocks noChangeArrowheads="1"/>
            </p:cNvSpPr>
            <p:nvPr/>
          </p:nvSpPr>
          <p:spPr bwMode="auto">
            <a:xfrm rot="-5400000">
              <a:off x="-195" y="3156"/>
              <a:ext cx="14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 cm sec</a:t>
              </a:r>
              <a:r>
                <a:rPr lang="en-US" altLang="en-US" sz="1800" baseline="30000">
                  <a:latin typeface="Arial" charset="0"/>
                </a:rPr>
                <a:t>-1</a:t>
              </a:r>
            </a:p>
          </p:txBody>
        </p:sp>
        <p:sp>
          <p:nvSpPr>
            <p:cNvPr id="32827"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8"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32829"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32830"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32831"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32832"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32833"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32834"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32835"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048250" cy="868363"/>
            <a:chOff x="1248" y="2352"/>
            <a:chExt cx="3180" cy="547"/>
          </a:xfrm>
        </p:grpSpPr>
        <p:sp>
          <p:nvSpPr>
            <p:cNvPr id="3281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9" name="Text Box 74"/>
            <p:cNvSpPr txBox="1">
              <a:spLocks noChangeArrowheads="1"/>
            </p:cNvSpPr>
            <p:nvPr/>
          </p:nvSpPr>
          <p:spPr bwMode="auto">
            <a:xfrm>
              <a:off x="4272" y="2668"/>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32820" name="Text Box 75"/>
            <p:cNvSpPr txBox="1">
              <a:spLocks noChangeArrowheads="1"/>
            </p:cNvSpPr>
            <p:nvPr/>
          </p:nvSpPr>
          <p:spPr bwMode="auto">
            <a:xfrm>
              <a:off x="2326" y="2352"/>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 sec</a:t>
              </a:r>
            </a:p>
          </p:txBody>
        </p:sp>
        <p:sp>
          <p:nvSpPr>
            <p:cNvPr id="3282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3282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3282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3282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3282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1" name="Oval 81"/>
          <p:cNvSpPr>
            <a:spLocks noChangeArrowheads="1"/>
          </p:cNvSpPr>
          <p:nvPr/>
        </p:nvSpPr>
        <p:spPr bwMode="auto">
          <a:xfrm>
            <a:off x="76200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2" name="Oval 82"/>
          <p:cNvSpPr>
            <a:spLocks noChangeArrowheads="1"/>
          </p:cNvSpPr>
          <p:nvPr/>
        </p:nvSpPr>
        <p:spPr bwMode="auto">
          <a:xfrm>
            <a:off x="7620000" y="2895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3" name="Oval 83"/>
          <p:cNvSpPr>
            <a:spLocks noChangeArrowheads="1"/>
          </p:cNvSpPr>
          <p:nvPr/>
        </p:nvSpPr>
        <p:spPr bwMode="auto">
          <a:xfrm>
            <a:off x="7620000" y="32432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4" name="Oval 84"/>
          <p:cNvSpPr>
            <a:spLocks noChangeArrowheads="1"/>
          </p:cNvSpPr>
          <p:nvPr/>
        </p:nvSpPr>
        <p:spPr bwMode="auto">
          <a:xfrm>
            <a:off x="7620000" y="36099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02">
                                            <p:txEl>
                                              <p:pRg st="1" end="1"/>
                                            </p:txEl>
                                          </p:spTgt>
                                        </p:tgtEl>
                                        <p:attrNameLst>
                                          <p:attrName>style.visibility</p:attrName>
                                        </p:attrNameLst>
                                      </p:cBhvr>
                                      <p:to>
                                        <p:strVal val="visible"/>
                                      </p:to>
                                    </p:set>
                                    <p:anim calcmode="lin" valueType="num">
                                      <p:cBhvr additive="base">
                                        <p:cTn id="7" dur="500" fill="hold"/>
                                        <p:tgtEl>
                                          <p:spTgt spid="256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7"/>
                                        </p:tgtEl>
                                        <p:attrNameLst>
                                          <p:attrName>style.visibility</p:attrName>
                                        </p:attrNameLst>
                                      </p:cBhvr>
                                      <p:to>
                                        <p:strVal val="visible"/>
                                      </p:to>
                                    </p:set>
                                    <p:anim calcmode="lin" valueType="num">
                                      <p:cBhvr additive="base">
                                        <p:cTn id="13" dur="500" fill="hold"/>
                                        <p:tgtEl>
                                          <p:spTgt spid="256037"/>
                                        </p:tgtEl>
                                        <p:attrNameLst>
                                          <p:attrName>ppt_x</p:attrName>
                                        </p:attrNameLst>
                                      </p:cBhvr>
                                      <p:tavLst>
                                        <p:tav tm="0">
                                          <p:val>
                                            <p:strVal val="#ppt_x"/>
                                          </p:val>
                                        </p:tav>
                                        <p:tav tm="100000">
                                          <p:val>
                                            <p:strVal val="#ppt_x"/>
                                          </p:val>
                                        </p:tav>
                                      </p:tavLst>
                                    </p:anim>
                                    <p:anim calcmode="lin" valueType="num">
                                      <p:cBhvr additive="base">
                                        <p:cTn id="14" dur="500" fill="hold"/>
                                        <p:tgtEl>
                                          <p:spTgt spid="25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256038"/>
                                        </p:tgtEl>
                                        <p:attrNameLst>
                                          <p:attrName>style.visibility</p:attrName>
                                        </p:attrNameLst>
                                      </p:cBhvr>
                                      <p:to>
                                        <p:strVal val="visible"/>
                                      </p:to>
                                    </p:set>
                                    <p:anim calcmode="lin" valueType="num">
                                      <p:cBhvr additive="base">
                                        <p:cTn id="17" dur="500" fill="hold"/>
                                        <p:tgtEl>
                                          <p:spTgt spid="256038"/>
                                        </p:tgtEl>
                                        <p:attrNameLst>
                                          <p:attrName>ppt_x</p:attrName>
                                        </p:attrNameLst>
                                      </p:cBhvr>
                                      <p:tavLst>
                                        <p:tav tm="0">
                                          <p:val>
                                            <p:strVal val="#ppt_x"/>
                                          </p:val>
                                        </p:tav>
                                        <p:tav tm="100000">
                                          <p:val>
                                            <p:strVal val="#ppt_x"/>
                                          </p:val>
                                        </p:tav>
                                      </p:tavLst>
                                    </p:anim>
                                    <p:anim calcmode="lin" valueType="num">
                                      <p:cBhvr additive="base">
                                        <p:cTn id="18" dur="500" fill="hold"/>
                                        <p:tgtEl>
                                          <p:spTgt spid="25603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39"/>
                                        </p:tgtEl>
                                        <p:attrNameLst>
                                          <p:attrName>style.visibility</p:attrName>
                                        </p:attrNameLst>
                                      </p:cBhvr>
                                      <p:to>
                                        <p:strVal val="visible"/>
                                      </p:to>
                                    </p:set>
                                    <p:anim calcmode="lin" valueType="num">
                                      <p:cBhvr additive="base">
                                        <p:cTn id="21" dur="500" fill="hold"/>
                                        <p:tgtEl>
                                          <p:spTgt spid="256039"/>
                                        </p:tgtEl>
                                        <p:attrNameLst>
                                          <p:attrName>ppt_x</p:attrName>
                                        </p:attrNameLst>
                                      </p:cBhvr>
                                      <p:tavLst>
                                        <p:tav tm="0">
                                          <p:val>
                                            <p:strVal val="#ppt_x"/>
                                          </p:val>
                                        </p:tav>
                                        <p:tav tm="100000">
                                          <p:val>
                                            <p:strVal val="#ppt_x"/>
                                          </p:val>
                                        </p:tav>
                                      </p:tavLst>
                                    </p:anim>
                                    <p:anim calcmode="lin" valueType="num">
                                      <p:cBhvr additive="base">
                                        <p:cTn id="22" dur="500" fill="hold"/>
                                        <p:tgtEl>
                                          <p:spTgt spid="2560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6040"/>
                                        </p:tgtEl>
                                        <p:attrNameLst>
                                          <p:attrName>style.visibility</p:attrName>
                                        </p:attrNameLst>
                                      </p:cBhvr>
                                      <p:to>
                                        <p:strVal val="visible"/>
                                      </p:to>
                                    </p:set>
                                    <p:anim calcmode="lin" valueType="num">
                                      <p:cBhvr additive="base">
                                        <p:cTn id="25" dur="500" fill="hold"/>
                                        <p:tgtEl>
                                          <p:spTgt spid="256040"/>
                                        </p:tgtEl>
                                        <p:attrNameLst>
                                          <p:attrName>ppt_x</p:attrName>
                                        </p:attrNameLst>
                                      </p:cBhvr>
                                      <p:tavLst>
                                        <p:tav tm="0">
                                          <p:val>
                                            <p:strVal val="#ppt_x"/>
                                          </p:val>
                                        </p:tav>
                                        <p:tav tm="100000">
                                          <p:val>
                                            <p:strVal val="#ppt_x"/>
                                          </p:val>
                                        </p:tav>
                                      </p:tavLst>
                                    </p:anim>
                                    <p:anim calcmode="lin" valueType="num">
                                      <p:cBhvr additive="base">
                                        <p:cTn id="26" dur="500" fill="hold"/>
                                        <p:tgtEl>
                                          <p:spTgt spid="2560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6041"/>
                                        </p:tgtEl>
                                        <p:attrNameLst>
                                          <p:attrName>style.visibility</p:attrName>
                                        </p:attrNameLst>
                                      </p:cBhvr>
                                      <p:to>
                                        <p:strVal val="visible"/>
                                      </p:to>
                                    </p:set>
                                    <p:anim calcmode="lin" valueType="num">
                                      <p:cBhvr additive="base">
                                        <p:cTn id="29" dur="500" fill="hold"/>
                                        <p:tgtEl>
                                          <p:spTgt spid="256041"/>
                                        </p:tgtEl>
                                        <p:attrNameLst>
                                          <p:attrName>ppt_x</p:attrName>
                                        </p:attrNameLst>
                                      </p:cBhvr>
                                      <p:tavLst>
                                        <p:tav tm="0">
                                          <p:val>
                                            <p:strVal val="#ppt_x"/>
                                          </p:val>
                                        </p:tav>
                                        <p:tav tm="100000">
                                          <p:val>
                                            <p:strVal val="#ppt_x"/>
                                          </p:val>
                                        </p:tav>
                                      </p:tavLst>
                                    </p:anim>
                                    <p:anim calcmode="lin" valueType="num">
                                      <p:cBhvr additive="base">
                                        <p:cTn id="30" dur="500" fill="hold"/>
                                        <p:tgtEl>
                                          <p:spTgt spid="2560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6042"/>
                                        </p:tgtEl>
                                        <p:attrNameLst>
                                          <p:attrName>style.visibility</p:attrName>
                                        </p:attrNameLst>
                                      </p:cBhvr>
                                      <p:to>
                                        <p:strVal val="visible"/>
                                      </p:to>
                                    </p:set>
                                    <p:anim calcmode="lin" valueType="num">
                                      <p:cBhvr additive="base">
                                        <p:cTn id="33" dur="500" fill="hold"/>
                                        <p:tgtEl>
                                          <p:spTgt spid="256042"/>
                                        </p:tgtEl>
                                        <p:attrNameLst>
                                          <p:attrName>ppt_x</p:attrName>
                                        </p:attrNameLst>
                                      </p:cBhvr>
                                      <p:tavLst>
                                        <p:tav tm="0">
                                          <p:val>
                                            <p:strVal val="#ppt_x"/>
                                          </p:val>
                                        </p:tav>
                                        <p:tav tm="100000">
                                          <p:val>
                                            <p:strVal val="#ppt_x"/>
                                          </p:val>
                                        </p:tav>
                                      </p:tavLst>
                                    </p:anim>
                                    <p:anim calcmode="lin" valueType="num">
                                      <p:cBhvr additive="base">
                                        <p:cTn id="34" dur="500" fill="hold"/>
                                        <p:tgtEl>
                                          <p:spTgt spid="2560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043"/>
                                        </p:tgtEl>
                                        <p:attrNameLst>
                                          <p:attrName>style.visibility</p:attrName>
                                        </p:attrNameLst>
                                      </p:cBhvr>
                                      <p:to>
                                        <p:strVal val="visible"/>
                                      </p:to>
                                    </p:set>
                                    <p:anim calcmode="lin" valueType="num">
                                      <p:cBhvr additive="base">
                                        <p:cTn id="37" dur="500" fill="hold"/>
                                        <p:tgtEl>
                                          <p:spTgt spid="256043"/>
                                        </p:tgtEl>
                                        <p:attrNameLst>
                                          <p:attrName>ppt_x</p:attrName>
                                        </p:attrNameLst>
                                      </p:cBhvr>
                                      <p:tavLst>
                                        <p:tav tm="0">
                                          <p:val>
                                            <p:strVal val="#ppt_x"/>
                                          </p:val>
                                        </p:tav>
                                        <p:tav tm="100000">
                                          <p:val>
                                            <p:strVal val="#ppt_x"/>
                                          </p:val>
                                        </p:tav>
                                      </p:tavLst>
                                    </p:anim>
                                    <p:anim calcmode="lin" valueType="num">
                                      <p:cBhvr additive="base">
                                        <p:cTn id="38" dur="500" fill="hold"/>
                                        <p:tgtEl>
                                          <p:spTgt spid="2560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044"/>
                                        </p:tgtEl>
                                        <p:attrNameLst>
                                          <p:attrName>style.visibility</p:attrName>
                                        </p:attrNameLst>
                                      </p:cBhvr>
                                      <p:to>
                                        <p:strVal val="visible"/>
                                      </p:to>
                                    </p:set>
                                    <p:anim calcmode="lin" valueType="num">
                                      <p:cBhvr additive="base">
                                        <p:cTn id="41" dur="500" fill="hold"/>
                                        <p:tgtEl>
                                          <p:spTgt spid="256044"/>
                                        </p:tgtEl>
                                        <p:attrNameLst>
                                          <p:attrName>ppt_x</p:attrName>
                                        </p:attrNameLst>
                                      </p:cBhvr>
                                      <p:tavLst>
                                        <p:tav tm="0">
                                          <p:val>
                                            <p:strVal val="#ppt_x"/>
                                          </p:val>
                                        </p:tav>
                                        <p:tav tm="100000">
                                          <p:val>
                                            <p:strVal val="#ppt_x"/>
                                          </p:val>
                                        </p:tav>
                                      </p:tavLst>
                                    </p:anim>
                                    <p:anim calcmode="lin" valueType="num">
                                      <p:cBhvr additive="base">
                                        <p:cTn id="42" dur="500" fill="hold"/>
                                        <p:tgtEl>
                                          <p:spTgt spid="25604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6045"/>
                                        </p:tgtEl>
                                        <p:attrNameLst>
                                          <p:attrName>style.visibility</p:attrName>
                                        </p:attrNameLst>
                                      </p:cBhvr>
                                      <p:to>
                                        <p:strVal val="visible"/>
                                      </p:to>
                                    </p:set>
                                    <p:anim calcmode="lin" valueType="num">
                                      <p:cBhvr additive="base">
                                        <p:cTn id="45" dur="500" fill="hold"/>
                                        <p:tgtEl>
                                          <p:spTgt spid="256045"/>
                                        </p:tgtEl>
                                        <p:attrNameLst>
                                          <p:attrName>ppt_x</p:attrName>
                                        </p:attrNameLst>
                                      </p:cBhvr>
                                      <p:tavLst>
                                        <p:tav tm="0">
                                          <p:val>
                                            <p:strVal val="#ppt_x"/>
                                          </p:val>
                                        </p:tav>
                                        <p:tav tm="100000">
                                          <p:val>
                                            <p:strVal val="#ppt_x"/>
                                          </p:val>
                                        </p:tav>
                                      </p:tavLst>
                                    </p:anim>
                                    <p:anim calcmode="lin" valueType="num">
                                      <p:cBhvr additive="base">
                                        <p:cTn id="46" dur="500" fill="hold"/>
                                        <p:tgtEl>
                                          <p:spTgt spid="25604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6046"/>
                                        </p:tgtEl>
                                        <p:attrNameLst>
                                          <p:attrName>style.visibility</p:attrName>
                                        </p:attrNameLst>
                                      </p:cBhvr>
                                      <p:to>
                                        <p:strVal val="visible"/>
                                      </p:to>
                                    </p:set>
                                    <p:anim calcmode="lin" valueType="num">
                                      <p:cBhvr additive="base">
                                        <p:cTn id="49" dur="500" fill="hold"/>
                                        <p:tgtEl>
                                          <p:spTgt spid="256046"/>
                                        </p:tgtEl>
                                        <p:attrNameLst>
                                          <p:attrName>ppt_x</p:attrName>
                                        </p:attrNameLst>
                                      </p:cBhvr>
                                      <p:tavLst>
                                        <p:tav tm="0">
                                          <p:val>
                                            <p:strVal val="#ppt_x"/>
                                          </p:val>
                                        </p:tav>
                                        <p:tav tm="100000">
                                          <p:val>
                                            <p:strVal val="#ppt_x"/>
                                          </p:val>
                                        </p:tav>
                                      </p:tavLst>
                                    </p:anim>
                                    <p:anim calcmode="lin" valueType="num">
                                      <p:cBhvr additive="base">
                                        <p:cTn id="50" dur="500" fill="hold"/>
                                        <p:tgtEl>
                                          <p:spTgt spid="2560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047"/>
                                        </p:tgtEl>
                                        <p:attrNameLst>
                                          <p:attrName>style.visibility</p:attrName>
                                        </p:attrNameLst>
                                      </p:cBhvr>
                                      <p:to>
                                        <p:strVal val="visible"/>
                                      </p:to>
                                    </p:set>
                                    <p:anim calcmode="lin" valueType="num">
                                      <p:cBhvr additive="base">
                                        <p:cTn id="53" dur="500" fill="hold"/>
                                        <p:tgtEl>
                                          <p:spTgt spid="256047"/>
                                        </p:tgtEl>
                                        <p:attrNameLst>
                                          <p:attrName>ppt_x</p:attrName>
                                        </p:attrNameLst>
                                      </p:cBhvr>
                                      <p:tavLst>
                                        <p:tav tm="0">
                                          <p:val>
                                            <p:strVal val="#ppt_x"/>
                                          </p:val>
                                        </p:tav>
                                        <p:tav tm="100000">
                                          <p:val>
                                            <p:strVal val="#ppt_x"/>
                                          </p:val>
                                        </p:tav>
                                      </p:tavLst>
                                    </p:anim>
                                    <p:anim calcmode="lin" valueType="num">
                                      <p:cBhvr additive="base">
                                        <p:cTn id="54" dur="500" fill="hold"/>
                                        <p:tgtEl>
                                          <p:spTgt spid="2560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6048"/>
                                        </p:tgtEl>
                                        <p:attrNameLst>
                                          <p:attrName>style.visibility</p:attrName>
                                        </p:attrNameLst>
                                      </p:cBhvr>
                                      <p:to>
                                        <p:strVal val="visible"/>
                                      </p:to>
                                    </p:set>
                                    <p:anim calcmode="lin" valueType="num">
                                      <p:cBhvr additive="base">
                                        <p:cTn id="57" dur="500" fill="hold"/>
                                        <p:tgtEl>
                                          <p:spTgt spid="256048"/>
                                        </p:tgtEl>
                                        <p:attrNameLst>
                                          <p:attrName>ppt_x</p:attrName>
                                        </p:attrNameLst>
                                      </p:cBhvr>
                                      <p:tavLst>
                                        <p:tav tm="0">
                                          <p:val>
                                            <p:strVal val="#ppt_x"/>
                                          </p:val>
                                        </p:tav>
                                        <p:tav tm="100000">
                                          <p:val>
                                            <p:strVal val="#ppt_x"/>
                                          </p:val>
                                        </p:tav>
                                      </p:tavLst>
                                    </p:anim>
                                    <p:anim calcmode="lin" valueType="num">
                                      <p:cBhvr additive="base">
                                        <p:cTn id="58" dur="500" fill="hold"/>
                                        <p:tgtEl>
                                          <p:spTgt spid="25604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049"/>
                                        </p:tgtEl>
                                        <p:attrNameLst>
                                          <p:attrName>style.visibility</p:attrName>
                                        </p:attrNameLst>
                                      </p:cBhvr>
                                      <p:to>
                                        <p:strVal val="visible"/>
                                      </p:to>
                                    </p:set>
                                    <p:anim calcmode="lin" valueType="num">
                                      <p:cBhvr additive="base">
                                        <p:cTn id="61" dur="500" fill="hold"/>
                                        <p:tgtEl>
                                          <p:spTgt spid="256049"/>
                                        </p:tgtEl>
                                        <p:attrNameLst>
                                          <p:attrName>ppt_x</p:attrName>
                                        </p:attrNameLst>
                                      </p:cBhvr>
                                      <p:tavLst>
                                        <p:tav tm="0">
                                          <p:val>
                                            <p:strVal val="#ppt_x"/>
                                          </p:val>
                                        </p:tav>
                                        <p:tav tm="100000">
                                          <p:val>
                                            <p:strVal val="#ppt_x"/>
                                          </p:val>
                                        </p:tav>
                                      </p:tavLst>
                                    </p:anim>
                                    <p:anim calcmode="lin" valueType="num">
                                      <p:cBhvr additive="base">
                                        <p:cTn id="62" dur="500" fill="hold"/>
                                        <p:tgtEl>
                                          <p:spTgt spid="2560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6050"/>
                                        </p:tgtEl>
                                        <p:attrNameLst>
                                          <p:attrName>style.visibility</p:attrName>
                                        </p:attrNameLst>
                                      </p:cBhvr>
                                      <p:to>
                                        <p:strVal val="visible"/>
                                      </p:to>
                                    </p:set>
                                    <p:anim calcmode="lin" valueType="num">
                                      <p:cBhvr additive="base">
                                        <p:cTn id="65" dur="500" fill="hold"/>
                                        <p:tgtEl>
                                          <p:spTgt spid="256050"/>
                                        </p:tgtEl>
                                        <p:attrNameLst>
                                          <p:attrName>ppt_x</p:attrName>
                                        </p:attrNameLst>
                                      </p:cBhvr>
                                      <p:tavLst>
                                        <p:tav tm="0">
                                          <p:val>
                                            <p:strVal val="#ppt_x"/>
                                          </p:val>
                                        </p:tav>
                                        <p:tav tm="100000">
                                          <p:val>
                                            <p:strVal val="#ppt_x"/>
                                          </p:val>
                                        </p:tav>
                                      </p:tavLst>
                                    </p:anim>
                                    <p:anim calcmode="lin" valueType="num">
                                      <p:cBhvr additive="base">
                                        <p:cTn id="66" dur="500" fill="hold"/>
                                        <p:tgtEl>
                                          <p:spTgt spid="2560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6051"/>
                                        </p:tgtEl>
                                        <p:attrNameLst>
                                          <p:attrName>style.visibility</p:attrName>
                                        </p:attrNameLst>
                                      </p:cBhvr>
                                      <p:to>
                                        <p:strVal val="visible"/>
                                      </p:to>
                                    </p:set>
                                    <p:anim calcmode="lin" valueType="num">
                                      <p:cBhvr additive="base">
                                        <p:cTn id="69" dur="500" fill="hold"/>
                                        <p:tgtEl>
                                          <p:spTgt spid="256051"/>
                                        </p:tgtEl>
                                        <p:attrNameLst>
                                          <p:attrName>ppt_x</p:attrName>
                                        </p:attrNameLst>
                                      </p:cBhvr>
                                      <p:tavLst>
                                        <p:tav tm="0">
                                          <p:val>
                                            <p:strVal val="#ppt_x"/>
                                          </p:val>
                                        </p:tav>
                                        <p:tav tm="100000">
                                          <p:val>
                                            <p:strVal val="#ppt_x"/>
                                          </p:val>
                                        </p:tav>
                                      </p:tavLst>
                                    </p:anim>
                                    <p:anim calcmode="lin" valueType="num">
                                      <p:cBhvr additive="base">
                                        <p:cTn id="70" dur="500" fill="hold"/>
                                        <p:tgtEl>
                                          <p:spTgt spid="25605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6052"/>
                                        </p:tgtEl>
                                        <p:attrNameLst>
                                          <p:attrName>style.visibility</p:attrName>
                                        </p:attrNameLst>
                                      </p:cBhvr>
                                      <p:to>
                                        <p:strVal val="visible"/>
                                      </p:to>
                                    </p:set>
                                    <p:anim calcmode="lin" valueType="num">
                                      <p:cBhvr additive="base">
                                        <p:cTn id="73" dur="500" fill="hold"/>
                                        <p:tgtEl>
                                          <p:spTgt spid="256052"/>
                                        </p:tgtEl>
                                        <p:attrNameLst>
                                          <p:attrName>ppt_x</p:attrName>
                                        </p:attrNameLst>
                                      </p:cBhvr>
                                      <p:tavLst>
                                        <p:tav tm="0">
                                          <p:val>
                                            <p:strVal val="#ppt_x"/>
                                          </p:val>
                                        </p:tav>
                                        <p:tav tm="100000">
                                          <p:val>
                                            <p:strVal val="#ppt_x"/>
                                          </p:val>
                                        </p:tav>
                                      </p:tavLst>
                                    </p:anim>
                                    <p:anim calcmode="lin" valueType="num">
                                      <p:cBhvr additive="base">
                                        <p:cTn id="74" dur="500" fill="hold"/>
                                        <p:tgtEl>
                                          <p:spTgt spid="2560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6053"/>
                                        </p:tgtEl>
                                        <p:attrNameLst>
                                          <p:attrName>style.visibility</p:attrName>
                                        </p:attrNameLst>
                                      </p:cBhvr>
                                      <p:to>
                                        <p:strVal val="visible"/>
                                      </p:to>
                                    </p:set>
                                    <p:anim calcmode="lin" valueType="num">
                                      <p:cBhvr additive="base">
                                        <p:cTn id="77" dur="500" fill="hold"/>
                                        <p:tgtEl>
                                          <p:spTgt spid="256053"/>
                                        </p:tgtEl>
                                        <p:attrNameLst>
                                          <p:attrName>ppt_x</p:attrName>
                                        </p:attrNameLst>
                                      </p:cBhvr>
                                      <p:tavLst>
                                        <p:tav tm="0">
                                          <p:val>
                                            <p:strVal val="#ppt_x"/>
                                          </p:val>
                                        </p:tav>
                                        <p:tav tm="100000">
                                          <p:val>
                                            <p:strVal val="#ppt_x"/>
                                          </p:val>
                                        </p:tav>
                                      </p:tavLst>
                                    </p:anim>
                                    <p:anim calcmode="lin" valueType="num">
                                      <p:cBhvr additive="base">
                                        <p:cTn id="78" dur="500" fill="hold"/>
                                        <p:tgtEl>
                                          <p:spTgt spid="25605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6054"/>
                                        </p:tgtEl>
                                        <p:attrNameLst>
                                          <p:attrName>style.visibility</p:attrName>
                                        </p:attrNameLst>
                                      </p:cBhvr>
                                      <p:to>
                                        <p:strVal val="visible"/>
                                      </p:to>
                                    </p:set>
                                    <p:anim calcmode="lin" valueType="num">
                                      <p:cBhvr additive="base">
                                        <p:cTn id="81" dur="500" fill="hold"/>
                                        <p:tgtEl>
                                          <p:spTgt spid="256054"/>
                                        </p:tgtEl>
                                        <p:attrNameLst>
                                          <p:attrName>ppt_x</p:attrName>
                                        </p:attrNameLst>
                                      </p:cBhvr>
                                      <p:tavLst>
                                        <p:tav tm="0">
                                          <p:val>
                                            <p:strVal val="#ppt_x"/>
                                          </p:val>
                                        </p:tav>
                                        <p:tav tm="100000">
                                          <p:val>
                                            <p:strVal val="#ppt_x"/>
                                          </p:val>
                                        </p:tav>
                                      </p:tavLst>
                                    </p:anim>
                                    <p:anim calcmode="lin" valueType="num">
                                      <p:cBhvr additive="base">
                                        <p:cTn id="82" dur="500" fill="hold"/>
                                        <p:tgtEl>
                                          <p:spTgt spid="25605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6055"/>
                                        </p:tgtEl>
                                        <p:attrNameLst>
                                          <p:attrName>style.visibility</p:attrName>
                                        </p:attrNameLst>
                                      </p:cBhvr>
                                      <p:to>
                                        <p:strVal val="visible"/>
                                      </p:to>
                                    </p:set>
                                    <p:anim calcmode="lin" valueType="num">
                                      <p:cBhvr additive="base">
                                        <p:cTn id="85" dur="500" fill="hold"/>
                                        <p:tgtEl>
                                          <p:spTgt spid="256055"/>
                                        </p:tgtEl>
                                        <p:attrNameLst>
                                          <p:attrName>ppt_x</p:attrName>
                                        </p:attrNameLst>
                                      </p:cBhvr>
                                      <p:tavLst>
                                        <p:tav tm="0">
                                          <p:val>
                                            <p:strVal val="#ppt_x"/>
                                          </p:val>
                                        </p:tav>
                                        <p:tav tm="100000">
                                          <p:val>
                                            <p:strVal val="#ppt_x"/>
                                          </p:val>
                                        </p:tav>
                                      </p:tavLst>
                                    </p:anim>
                                    <p:anim calcmode="lin" valueType="num">
                                      <p:cBhvr additive="base">
                                        <p:cTn id="86" dur="500" fill="hold"/>
                                        <p:tgtEl>
                                          <p:spTgt spid="25605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6056"/>
                                        </p:tgtEl>
                                        <p:attrNameLst>
                                          <p:attrName>style.visibility</p:attrName>
                                        </p:attrNameLst>
                                      </p:cBhvr>
                                      <p:to>
                                        <p:strVal val="visible"/>
                                      </p:to>
                                    </p:set>
                                    <p:anim calcmode="lin" valueType="num">
                                      <p:cBhvr additive="base">
                                        <p:cTn id="89" dur="500" fill="hold"/>
                                        <p:tgtEl>
                                          <p:spTgt spid="256056"/>
                                        </p:tgtEl>
                                        <p:attrNameLst>
                                          <p:attrName>ppt_x</p:attrName>
                                        </p:attrNameLst>
                                      </p:cBhvr>
                                      <p:tavLst>
                                        <p:tav tm="0">
                                          <p:val>
                                            <p:strVal val="#ppt_x"/>
                                          </p:val>
                                        </p:tav>
                                        <p:tav tm="100000">
                                          <p:val>
                                            <p:strVal val="#ppt_x"/>
                                          </p:val>
                                        </p:tav>
                                      </p:tavLst>
                                    </p:anim>
                                    <p:anim calcmode="lin" valueType="num">
                                      <p:cBhvr additive="base">
                                        <p:cTn id="90" dur="500" fill="hold"/>
                                        <p:tgtEl>
                                          <p:spTgt spid="25605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6057"/>
                                        </p:tgtEl>
                                        <p:attrNameLst>
                                          <p:attrName>style.visibility</p:attrName>
                                        </p:attrNameLst>
                                      </p:cBhvr>
                                      <p:to>
                                        <p:strVal val="visible"/>
                                      </p:to>
                                    </p:set>
                                    <p:anim calcmode="lin" valueType="num">
                                      <p:cBhvr additive="base">
                                        <p:cTn id="93" dur="500" fill="hold"/>
                                        <p:tgtEl>
                                          <p:spTgt spid="256057"/>
                                        </p:tgtEl>
                                        <p:attrNameLst>
                                          <p:attrName>ppt_x</p:attrName>
                                        </p:attrNameLst>
                                      </p:cBhvr>
                                      <p:tavLst>
                                        <p:tav tm="0">
                                          <p:val>
                                            <p:strVal val="#ppt_x"/>
                                          </p:val>
                                        </p:tav>
                                        <p:tav tm="100000">
                                          <p:val>
                                            <p:strVal val="#ppt_x"/>
                                          </p:val>
                                        </p:tav>
                                      </p:tavLst>
                                    </p:anim>
                                    <p:anim calcmode="lin" valueType="num">
                                      <p:cBhvr additive="base">
                                        <p:cTn id="94" dur="500" fill="hold"/>
                                        <p:tgtEl>
                                          <p:spTgt spid="25605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6058"/>
                                        </p:tgtEl>
                                        <p:attrNameLst>
                                          <p:attrName>style.visibility</p:attrName>
                                        </p:attrNameLst>
                                      </p:cBhvr>
                                      <p:to>
                                        <p:strVal val="visible"/>
                                      </p:to>
                                    </p:set>
                                    <p:anim calcmode="lin" valueType="num">
                                      <p:cBhvr additive="base">
                                        <p:cTn id="97" dur="500" fill="hold"/>
                                        <p:tgtEl>
                                          <p:spTgt spid="256058"/>
                                        </p:tgtEl>
                                        <p:attrNameLst>
                                          <p:attrName>ppt_x</p:attrName>
                                        </p:attrNameLst>
                                      </p:cBhvr>
                                      <p:tavLst>
                                        <p:tav tm="0">
                                          <p:val>
                                            <p:strVal val="#ppt_x"/>
                                          </p:val>
                                        </p:tav>
                                        <p:tav tm="100000">
                                          <p:val>
                                            <p:strVal val="#ppt_x"/>
                                          </p:val>
                                        </p:tav>
                                      </p:tavLst>
                                    </p:anim>
                                    <p:anim calcmode="lin" valueType="num">
                                      <p:cBhvr additive="base">
                                        <p:cTn id="98" dur="500" fill="hold"/>
                                        <p:tgtEl>
                                          <p:spTgt spid="25605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6059"/>
                                        </p:tgtEl>
                                        <p:attrNameLst>
                                          <p:attrName>style.visibility</p:attrName>
                                        </p:attrNameLst>
                                      </p:cBhvr>
                                      <p:to>
                                        <p:strVal val="visible"/>
                                      </p:to>
                                    </p:set>
                                    <p:anim calcmode="lin" valueType="num">
                                      <p:cBhvr additive="base">
                                        <p:cTn id="101" dur="500" fill="hold"/>
                                        <p:tgtEl>
                                          <p:spTgt spid="256059"/>
                                        </p:tgtEl>
                                        <p:attrNameLst>
                                          <p:attrName>ppt_x</p:attrName>
                                        </p:attrNameLst>
                                      </p:cBhvr>
                                      <p:tavLst>
                                        <p:tav tm="0">
                                          <p:val>
                                            <p:strVal val="#ppt_x"/>
                                          </p:val>
                                        </p:tav>
                                        <p:tav tm="100000">
                                          <p:val>
                                            <p:strVal val="#ppt_x"/>
                                          </p:val>
                                        </p:tav>
                                      </p:tavLst>
                                    </p:anim>
                                    <p:anim calcmode="lin" valueType="num">
                                      <p:cBhvr additive="base">
                                        <p:cTn id="102" dur="500" fill="hold"/>
                                        <p:tgtEl>
                                          <p:spTgt spid="25605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56060"/>
                                        </p:tgtEl>
                                        <p:attrNameLst>
                                          <p:attrName>style.visibility</p:attrName>
                                        </p:attrNameLst>
                                      </p:cBhvr>
                                      <p:to>
                                        <p:strVal val="visible"/>
                                      </p:to>
                                    </p:set>
                                    <p:anim calcmode="lin" valueType="num">
                                      <p:cBhvr additive="base">
                                        <p:cTn id="105" dur="500" fill="hold"/>
                                        <p:tgtEl>
                                          <p:spTgt spid="256060"/>
                                        </p:tgtEl>
                                        <p:attrNameLst>
                                          <p:attrName>ppt_x</p:attrName>
                                        </p:attrNameLst>
                                      </p:cBhvr>
                                      <p:tavLst>
                                        <p:tav tm="0">
                                          <p:val>
                                            <p:strVal val="#ppt_x"/>
                                          </p:val>
                                        </p:tav>
                                        <p:tav tm="100000">
                                          <p:val>
                                            <p:strVal val="#ppt_x"/>
                                          </p:val>
                                        </p:tav>
                                      </p:tavLst>
                                    </p:anim>
                                    <p:anim calcmode="lin" valueType="num">
                                      <p:cBhvr additive="base">
                                        <p:cTn id="106" dur="500" fill="hold"/>
                                        <p:tgtEl>
                                          <p:spTgt spid="256060"/>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500"/>
                            </p:stCondLst>
                            <p:childTnLst>
                              <p:par>
                                <p:cTn id="108" presetID="8" presetClass="emph" presetSubtype="0" fill="hold" grpId="1" nodeType="afterEffect">
                                  <p:stCondLst>
                                    <p:cond delay="0"/>
                                  </p:stCondLst>
                                  <p:childTnLst>
                                    <p:animRot by="21600000">
                                      <p:cBhvr>
                                        <p:cTn id="109" dur="2000" fill="hold"/>
                                        <p:tgtEl>
                                          <p:spTgt spid="256037"/>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6" name="drumroll.wav"/>
                                        </p:tgtEl>
                                      </p:cMediaNode>
                                    </p:audio>
                                  </p:subTnLst>
                                </p:cTn>
                              </p:par>
                              <p:par>
                                <p:cTn id="110" presetID="8" presetClass="emph" presetSubtype="0" fill="hold" grpId="1" nodeType="withEffect">
                                  <p:stCondLst>
                                    <p:cond delay="0"/>
                                  </p:stCondLst>
                                  <p:childTnLst>
                                    <p:animRot by="21600000">
                                      <p:cBhvr>
                                        <p:cTn id="111" dur="2000" fill="hold"/>
                                        <p:tgtEl>
                                          <p:spTgt spid="256038"/>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256039"/>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256040"/>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256041"/>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256042"/>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256043"/>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256044"/>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256045"/>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256046"/>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56047"/>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56048"/>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256049"/>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256050"/>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256051"/>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256052"/>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256053"/>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256054"/>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256055"/>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256056"/>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256057"/>
                                        </p:tgtEl>
                                        <p:attrNameLst>
                                          <p:attrName>r</p:attrName>
                                        </p:attrNameLst>
                                      </p:cBhvr>
                                    </p:animRot>
                                  </p:childTnLst>
                                </p:cTn>
                              </p:par>
                              <p:par>
                                <p:cTn id="150" presetID="8" presetClass="emph" presetSubtype="0" fill="hold" grpId="1" nodeType="withEffect">
                                  <p:stCondLst>
                                    <p:cond delay="0"/>
                                  </p:stCondLst>
                                  <p:childTnLst>
                                    <p:animRot by="21600000">
                                      <p:cBhvr>
                                        <p:cTn id="151" dur="2000" fill="hold"/>
                                        <p:tgtEl>
                                          <p:spTgt spid="256058"/>
                                        </p:tgtEl>
                                        <p:attrNameLst>
                                          <p:attrName>r</p:attrName>
                                        </p:attrNameLst>
                                      </p:cBhvr>
                                    </p:animRot>
                                  </p:childTnLst>
                                </p:cTn>
                              </p:par>
                              <p:par>
                                <p:cTn id="152" presetID="8" presetClass="emph" presetSubtype="0" fill="hold" grpId="1" nodeType="withEffect">
                                  <p:stCondLst>
                                    <p:cond delay="0"/>
                                  </p:stCondLst>
                                  <p:childTnLst>
                                    <p:animRot by="21600000">
                                      <p:cBhvr>
                                        <p:cTn id="153" dur="2000" fill="hold"/>
                                        <p:tgtEl>
                                          <p:spTgt spid="256059"/>
                                        </p:tgtEl>
                                        <p:attrNameLst>
                                          <p:attrName>r</p:attrName>
                                        </p:attrNameLst>
                                      </p:cBhvr>
                                    </p:animRot>
                                  </p:childTnLst>
                                </p:cTn>
                              </p:par>
                              <p:par>
                                <p:cTn id="154" presetID="8" presetClass="emph" presetSubtype="0" fill="hold" grpId="1" nodeType="withEffect">
                                  <p:stCondLst>
                                    <p:cond delay="0"/>
                                  </p:stCondLst>
                                  <p:childTnLst>
                                    <p:animRot by="21600000">
                                      <p:cBhvr>
                                        <p:cTn id="155" dur="2000" fill="hold"/>
                                        <p:tgtEl>
                                          <p:spTgt spid="256060"/>
                                        </p:tgtEl>
                                        <p:attrNameLst>
                                          <p:attrName>r</p:attrName>
                                        </p:attrNameLst>
                                      </p:cBhvr>
                                    </p:animRo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nodeType="clickEffect">
                                  <p:stCondLst>
                                    <p:cond delay="0"/>
                                  </p:stCondLst>
                                  <p:childTnLst>
                                    <p:set>
                                      <p:cBhvr>
                                        <p:cTn id="159" dur="1" fill="hold">
                                          <p:stCondLst>
                                            <p:cond delay="0"/>
                                          </p:stCondLst>
                                        </p:cTn>
                                        <p:tgtEl>
                                          <p:spTgt spid="256072"/>
                                        </p:tgtEl>
                                        <p:attrNameLst>
                                          <p:attrName>style.visibility</p:attrName>
                                        </p:attrNameLst>
                                      </p:cBhvr>
                                      <p:to>
                                        <p:strVal val="visible"/>
                                      </p:to>
                                    </p:set>
                                    <p:animEffect transition="in" filter="wipe(left)">
                                      <p:cBhvr>
                                        <p:cTn id="160" dur="500"/>
                                        <p:tgtEl>
                                          <p:spTgt spid="256072"/>
                                        </p:tgtEl>
                                      </p:cBhvr>
                                    </p:animEffect>
                                  </p:childTnLst>
                                  <p:subTnLst>
                                    <p:audio>
                                      <p:cMediaNode>
                                        <p:cTn display="0" masterRel="sameClick">
                                          <p:stCondLst>
                                            <p:cond evt="begin" delay="0">
                                              <p:tn val="158"/>
                                            </p:cond>
                                          </p:stCondLst>
                                          <p:endCondLst>
                                            <p:cond evt="onStopAudio" delay="0">
                                              <p:tgtEl>
                                                <p:sldTgt/>
                                              </p:tgtEl>
                                            </p:cond>
                                          </p:endCondLst>
                                        </p:cTn>
                                        <p:tgtEl>
                                          <p:sndTgt r:embed="rId7" name="cashreg.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4" fill="hold" nodeType="clickEffect">
                                  <p:stCondLst>
                                    <p:cond delay="0"/>
                                  </p:stCondLst>
                                  <p:childTnLst>
                                    <p:set>
                                      <p:cBhvr>
                                        <p:cTn id="164" dur="1" fill="hold">
                                          <p:stCondLst>
                                            <p:cond delay="0"/>
                                          </p:stCondLst>
                                        </p:cTn>
                                        <p:tgtEl>
                                          <p:spTgt spid="256061"/>
                                        </p:tgtEl>
                                        <p:attrNameLst>
                                          <p:attrName>style.visibility</p:attrName>
                                        </p:attrNameLst>
                                      </p:cBhvr>
                                      <p:to>
                                        <p:strVal val="visible"/>
                                      </p:to>
                                    </p:set>
                                    <p:animEffect transition="in" filter="wipe(down)">
                                      <p:cBhvr>
                                        <p:cTn id="165" dur="500"/>
                                        <p:tgtEl>
                                          <p:spTgt spid="256061"/>
                                        </p:tgtEl>
                                      </p:cBhvr>
                                    </p:animEffect>
                                  </p:childTnLst>
                                  <p:subTnLst>
                                    <p:audio>
                                      <p:cMediaNode>
                                        <p:cTn display="0" masterRel="sameClick">
                                          <p:stCondLst>
                                            <p:cond evt="begin" delay="0">
                                              <p:tn val="163"/>
                                            </p:cond>
                                          </p:stCondLst>
                                          <p:endCondLst>
                                            <p:cond evt="onStopAudio" delay="0">
                                              <p:tgtEl>
                                                <p:sldTgt/>
                                              </p:tgtEl>
                                            </p:cond>
                                          </p:endCondLst>
                                        </p:cTn>
                                        <p:tgtEl>
                                          <p:sndTgt r:embed="rId7" name="cashreg.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56081"/>
                                        </p:tgtEl>
                                        <p:attrNameLst>
                                          <p:attrName>style.visibility</p:attrName>
                                        </p:attrNameLst>
                                      </p:cBhvr>
                                      <p:to>
                                        <p:strVal val="visible"/>
                                      </p:to>
                                    </p:set>
                                    <p:animEffect transition="in" filter="fade">
                                      <p:cBhvr>
                                        <p:cTn id="170" dur="500"/>
                                        <p:tgtEl>
                                          <p:spTgt spid="256081"/>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56082"/>
                                        </p:tgtEl>
                                        <p:attrNameLst>
                                          <p:attrName>style.visibility</p:attrName>
                                        </p:attrNameLst>
                                      </p:cBhvr>
                                      <p:to>
                                        <p:strVal val="visible"/>
                                      </p:to>
                                    </p:set>
                                    <p:animEffect transition="in" filter="fade">
                                      <p:cBhvr>
                                        <p:cTn id="175" dur="500"/>
                                        <p:tgtEl>
                                          <p:spTgt spid="256082"/>
                                        </p:tgtEl>
                                      </p:cBhvr>
                                    </p:animEffect>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56083"/>
                                        </p:tgtEl>
                                        <p:attrNameLst>
                                          <p:attrName>style.visibility</p:attrName>
                                        </p:attrNameLst>
                                      </p:cBhvr>
                                      <p:to>
                                        <p:strVal val="visible"/>
                                      </p:to>
                                    </p:set>
                                    <p:animEffect transition="in" filter="fade">
                                      <p:cBhvr>
                                        <p:cTn id="180" dur="500"/>
                                        <p:tgtEl>
                                          <p:spTgt spid="256083"/>
                                        </p:tgtEl>
                                      </p:cBhvr>
                                    </p:animEffect>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56084"/>
                                        </p:tgtEl>
                                        <p:attrNameLst>
                                          <p:attrName>style.visibility</p:attrName>
                                        </p:attrNameLst>
                                      </p:cBhvr>
                                      <p:to>
                                        <p:strVal val="visible"/>
                                      </p:to>
                                    </p:set>
                                    <p:animEffect transition="in" filter="fade">
                                      <p:cBhvr>
                                        <p:cTn id="185" dur="500"/>
                                        <p:tgtEl>
                                          <p:spTgt spid="256084"/>
                                        </p:tgtEl>
                                      </p:cBhvr>
                                    </p:animEffect>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0" presetClass="path" presetSubtype="0" accel="50000" decel="50000" fill="hold" grpId="1" nodeType="clickEffect">
                                  <p:stCondLst>
                                    <p:cond delay="0"/>
                                  </p:stCondLst>
                                  <p:childTnLst>
                                    <p:animMotion origin="layout" path="M -0.00069 0.00047 L 0.02986 0.00047 L 0.02986 0.2955 L -0.44323 0.2955 L -0.44323 0.43168 " pathEditMode="relative" rAng="0" ptsTypes="AAAAA">
                                      <p:cBhvr>
                                        <p:cTn id="189" dur="2000" fill="hold"/>
                                        <p:tgtEl>
                                          <p:spTgt spid="256081"/>
                                        </p:tgtEl>
                                        <p:attrNameLst>
                                          <p:attrName>ppt_x</p:attrName>
                                          <p:attrName>ppt_y</p:attrName>
                                        </p:attrNameLst>
                                      </p:cBhvr>
                                      <p:rCtr x="-20608" y="21549"/>
                                    </p:animMotion>
                                  </p:childTnLst>
                                  <p:subTnLst>
                                    <p:audio>
                                      <p:cMediaNode>
                                        <p:cTn display="0" masterRel="sameClick">
                                          <p:stCondLst>
                                            <p:cond evt="begin" delay="0">
                                              <p:tn val="188"/>
                                            </p:cond>
                                          </p:stCondLst>
                                          <p:endCondLst>
                                            <p:cond evt="onStopAudio" delay="0">
                                              <p:tgtEl>
                                                <p:sldTgt/>
                                              </p:tgtEl>
                                            </p:cond>
                                          </p:endCondLst>
                                        </p:cTn>
                                        <p:tgtEl>
                                          <p:sndTgt r:embed="rId8" name="push.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0" presetClass="path" presetSubtype="0" accel="50000" decel="50000" fill="hold" grpId="1" nodeType="clickEffect">
                                  <p:stCondLst>
                                    <p:cond delay="0"/>
                                  </p:stCondLst>
                                  <p:childTnLst>
                                    <p:animMotion origin="layout" path="M -0.00069 0.00023 L 0.02986 0.00023 L 0.02986 0.23449 L -0.31771 0.23449 L -0.31771 0.42801 " pathEditMode="relative" ptsTypes="AAAAA">
                                      <p:cBhvr>
                                        <p:cTn id="193" dur="2000" fill="hold"/>
                                        <p:tgtEl>
                                          <p:spTgt spid="256082"/>
                                        </p:tgtEl>
                                        <p:attrNameLst>
                                          <p:attrName>ppt_x</p:attrName>
                                          <p:attrName>ppt_y</p:attrName>
                                        </p:attrNameLst>
                                      </p:cBhvr>
                                    </p:animMotion>
                                  </p:childTnLst>
                                  <p:subTnLst>
                                    <p:audio>
                                      <p:cMediaNode>
                                        <p:cTn display="0" masterRel="sameClick">
                                          <p:stCondLst>
                                            <p:cond evt="begin" delay="0">
                                              <p:tn val="192"/>
                                            </p:cond>
                                          </p:stCondLst>
                                          <p:endCondLst>
                                            <p:cond evt="onStopAudio" delay="0">
                                              <p:tgtEl>
                                                <p:sldTgt/>
                                              </p:tgtEl>
                                            </p:cond>
                                          </p:endCondLst>
                                        </p:cTn>
                                        <p:tgtEl>
                                          <p:sndTgt r:embed="rId8" name="push.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0" presetClass="path" presetSubtype="0" accel="50000" decel="50000" fill="hold" grpId="1" nodeType="clickEffect">
                                  <p:stCondLst>
                                    <p:cond delay="0"/>
                                  </p:stCondLst>
                                  <p:childTnLst>
                                    <p:animMotion origin="layout" path="M -0.00069 -1.6763E-6 L 0.02865 -1.6763E-6 L 0.02865 0.19006 L -0.19201 0.19006 L -0.19201 0.41526 " pathEditMode="relative" rAng="0" ptsTypes="AAAAA">
                                      <p:cBhvr>
                                        <p:cTn id="197" dur="2000" fill="hold"/>
                                        <p:tgtEl>
                                          <p:spTgt spid="256083"/>
                                        </p:tgtEl>
                                        <p:attrNameLst>
                                          <p:attrName>ppt_x</p:attrName>
                                          <p:attrName>ppt_y</p:attrName>
                                        </p:attrNameLst>
                                      </p:cBhvr>
                                      <p:rCtr x="-8108" y="20763"/>
                                    </p:animMotion>
                                  </p:childTnLst>
                                  <p:subTnLst>
                                    <p:audio>
                                      <p:cMediaNode>
                                        <p:cTn display="0" masterRel="sameClick">
                                          <p:stCondLst>
                                            <p:cond evt="begin" delay="0">
                                              <p:tn val="196"/>
                                            </p:cond>
                                          </p:stCondLst>
                                          <p:endCondLst>
                                            <p:cond evt="onStopAudio" delay="0">
                                              <p:tgtEl>
                                                <p:sldTgt/>
                                              </p:tgtEl>
                                            </p:cond>
                                          </p:endCondLst>
                                        </p:cTn>
                                        <p:tgtEl>
                                          <p:sndTgt r:embed="rId8" name="push.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0" presetClass="path" presetSubtype="0" accel="50000" decel="50000" fill="hold" grpId="1" nodeType="clickEffect">
                                  <p:stCondLst>
                                    <p:cond delay="0"/>
                                  </p:stCondLst>
                                  <p:childTnLst>
                                    <p:animMotion origin="layout" path="M -0.00069 0.00023 L 0.02743 0.00023 L 0.02743 0.13619 L -0.06892 0.13619 L -0.06892 0.40809 " pathEditMode="relative" rAng="0" ptsTypes="AAAAA">
                                      <p:cBhvr>
                                        <p:cTn id="201" dur="2000" fill="hold"/>
                                        <p:tgtEl>
                                          <p:spTgt spid="256084"/>
                                        </p:tgtEl>
                                        <p:attrNameLst>
                                          <p:attrName>ppt_x</p:attrName>
                                          <p:attrName>ppt_y</p:attrName>
                                        </p:attrNameLst>
                                      </p:cBhvr>
                                      <p:rCtr x="-2014" y="20393"/>
                                    </p:animMotion>
                                  </p:childTnLst>
                                  <p:subTnLst>
                                    <p:audio>
                                      <p:cMediaNode>
                                        <p:cTn display="0" masterRel="sameClick">
                                          <p:stCondLst>
                                            <p:cond evt="begin" delay="0">
                                              <p:tn val="200"/>
                                            </p:cond>
                                          </p:stCondLst>
                                          <p:endCondLst>
                                            <p:cond evt="onStopAudio" delay="0">
                                              <p:tgtEl>
                                                <p:sldTgt/>
                                              </p:tgtEl>
                                            </p:cond>
                                          </p:endCondLst>
                                        </p:cTn>
                                        <p:tgtEl>
                                          <p:sndTgt r:embed="rId8"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256085"/>
                                        </p:tgtEl>
                                        <p:attrNameLst>
                                          <p:attrName>style.visibility</p:attrName>
                                        </p:attrNameLst>
                                      </p:cBhvr>
                                      <p:to>
                                        <p:strVal val="visible"/>
                                      </p:to>
                                    </p:set>
                                    <p:animEffect transition="in" filter="wipe(down)">
                                      <p:cBhvr>
                                        <p:cTn id="206" dur="500"/>
                                        <p:tgtEl>
                                          <p:spTgt spid="256085"/>
                                        </p:tgtEl>
                                      </p:cBhvr>
                                    </p:animEffect>
                                  </p:childTnLst>
                                  <p:subTnLst>
                                    <p:audio>
                                      <p:cMediaNode>
                                        <p:cTn display="0" masterRel="sameClick">
                                          <p:stCondLst>
                                            <p:cond evt="begin" delay="0">
                                              <p:tn val="204"/>
                                            </p:cond>
                                          </p:stCondLst>
                                          <p:endCondLst>
                                            <p:cond evt="onStopAudio" delay="0">
                                              <p:tgtEl>
                                                <p:sldTgt/>
                                              </p:tgtEl>
                                            </p:cond>
                                          </p:endCondLst>
                                        </p:cTn>
                                        <p:tgtEl>
                                          <p:sndTgt r:embed="rId9"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7" grpId="0" animBg="1"/>
      <p:bldP spid="256037" grpId="1" animBg="1"/>
      <p:bldP spid="256038" grpId="0" animBg="1"/>
      <p:bldP spid="256038" grpId="1" animBg="1"/>
      <p:bldP spid="256039" grpId="0" animBg="1"/>
      <p:bldP spid="256039" grpId="1" animBg="1"/>
      <p:bldP spid="256040" grpId="0" animBg="1"/>
      <p:bldP spid="256040" grpId="1" animBg="1"/>
      <p:bldP spid="256041" grpId="0" animBg="1"/>
      <p:bldP spid="256041" grpId="1" animBg="1"/>
      <p:bldP spid="256042" grpId="0" animBg="1"/>
      <p:bldP spid="256042" grpId="1" animBg="1"/>
      <p:bldP spid="256043" grpId="0" animBg="1"/>
      <p:bldP spid="256043" grpId="1" animBg="1"/>
      <p:bldP spid="256044" grpId="0" animBg="1"/>
      <p:bldP spid="256044" grpId="1" animBg="1"/>
      <p:bldP spid="256045" grpId="0" animBg="1"/>
      <p:bldP spid="256045" grpId="1" animBg="1"/>
      <p:bldP spid="256046" grpId="0" animBg="1"/>
      <p:bldP spid="256046" grpId="1" animBg="1"/>
      <p:bldP spid="256047" grpId="0" animBg="1"/>
      <p:bldP spid="256047" grpId="1" animBg="1"/>
      <p:bldP spid="256048" grpId="0" animBg="1"/>
      <p:bldP spid="256048" grpId="1" animBg="1"/>
      <p:bldP spid="256049" grpId="0" animBg="1"/>
      <p:bldP spid="256049" grpId="1" animBg="1"/>
      <p:bldP spid="256050" grpId="0" animBg="1"/>
      <p:bldP spid="256050" grpId="1" animBg="1"/>
      <p:bldP spid="256051" grpId="0" animBg="1"/>
      <p:bldP spid="256051" grpId="1" animBg="1"/>
      <p:bldP spid="256052" grpId="0" animBg="1"/>
      <p:bldP spid="256052" grpId="1" animBg="1"/>
      <p:bldP spid="256053" grpId="0" animBg="1"/>
      <p:bldP spid="256053" grpId="1" animBg="1"/>
      <p:bldP spid="256054" grpId="0" animBg="1"/>
      <p:bldP spid="256054" grpId="1" animBg="1"/>
      <p:bldP spid="256055" grpId="0" animBg="1"/>
      <p:bldP spid="256055" grpId="1" animBg="1"/>
      <p:bldP spid="256056" grpId="0" animBg="1"/>
      <p:bldP spid="256056" grpId="1" animBg="1"/>
      <p:bldP spid="256057" grpId="0" animBg="1"/>
      <p:bldP spid="256057" grpId="1" animBg="1"/>
      <p:bldP spid="256058" grpId="0" animBg="1"/>
      <p:bldP spid="256058" grpId="1" animBg="1"/>
      <p:bldP spid="256059" grpId="0" animBg="1"/>
      <p:bldP spid="256059" grpId="1" animBg="1"/>
      <p:bldP spid="256060" grpId="0" animBg="1"/>
      <p:bldP spid="256060" grpId="1" animBg="1"/>
      <p:bldP spid="256081" grpId="0" animBg="1"/>
      <p:bldP spid="256081" grpId="1" animBg="1"/>
      <p:bldP spid="256082" grpId="0" animBg="1"/>
      <p:bldP spid="256082" grpId="1" animBg="1"/>
      <p:bldP spid="256083" grpId="0" animBg="1"/>
      <p:bldP spid="256083" grpId="1" animBg="1"/>
      <p:bldP spid="256084" grpId="0" animBg="1"/>
      <p:bldP spid="256084" grpId="1" animBg="1"/>
      <p:bldP spid="2560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800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28060"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28061"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2"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28063"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28064"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28065"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28066"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28067"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28068"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28069"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28071"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2"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28073"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28074"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28075"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28076"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28077"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28078"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The graph </a:t>
            </a:r>
            <a:r>
              <a:rPr lang="en-US" altLang="en-US" sz="2400" i="1"/>
              <a:t>v</a:t>
            </a:r>
            <a:r>
              <a:rPr lang="en-US" altLang="en-US" sz="2400"/>
              <a:t> vs. </a:t>
            </a:r>
            <a:r>
              <a:rPr lang="en-US" altLang="en-US" sz="2400" i="1"/>
              <a:t>t</a:t>
            </a:r>
            <a:r>
              <a:rPr lang="en-US" altLang="en-US" sz="2400"/>
              <a:t> is linear. Thus </a:t>
            </a:r>
            <a:r>
              <a:rPr lang="en-US" altLang="en-US" sz="2400" i="1"/>
              <a:t>a</a:t>
            </a:r>
            <a:r>
              <a:rPr lang="en-US" altLang="en-US" sz="2400"/>
              <a:t> is constant.</a:t>
            </a:r>
          </a:p>
          <a:p>
            <a:pPr eaLnBrk="1" hangingPunct="1">
              <a:spcBef>
                <a:spcPct val="0"/>
              </a:spcBef>
              <a:buFontTx/>
              <a:buNone/>
            </a:pPr>
            <a:r>
              <a:rPr lang="en-US" altLang="en-US" sz="2400" b="1">
                <a:sym typeface="Symbol" pitchFamily="18" charset="2"/>
              </a:rPr>
              <a:t></a:t>
            </a:r>
            <a:r>
              <a:rPr lang="en-US" altLang="en-US" sz="2400"/>
              <a:t>The </a:t>
            </a:r>
            <a:r>
              <a:rPr lang="en-US" altLang="en-US" sz="2400" i="1"/>
              <a:t>y</a:t>
            </a:r>
            <a:r>
              <a:rPr lang="en-US" altLang="en-US" sz="2400"/>
              <a:t>-intercept (the initial velocity of the apple) is not zero. But this just means we don’t have all of the images of the apple.</a:t>
            </a:r>
          </a:p>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25">
                                            <p:txEl>
                                              <p:pRg st="2" end="2"/>
                                            </p:txEl>
                                          </p:spTgt>
                                        </p:tgtEl>
                                        <p:attrNameLst>
                                          <p:attrName>style.visibility</p:attrName>
                                        </p:attrNameLst>
                                      </p:cBhvr>
                                      <p:to>
                                        <p:strVal val="visible"/>
                                      </p:to>
                                    </p:set>
                                    <p:anim calcmode="lin" valueType="num">
                                      <p:cBhvr additive="base">
                                        <p:cTn id="13" dur="500" fill="hold"/>
                                        <p:tgtEl>
                                          <p:spTgt spid="2181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005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30077"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30078"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9"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30080"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30081"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30082"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30083"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30084"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30085"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30086"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3008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9"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30090"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3009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3009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3009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3009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3009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9" name="AutoShape 89"/>
          <p:cNvSpPr>
            <a:spLocks noChangeArrowheads="1"/>
          </p:cNvSpPr>
          <p:nvPr/>
        </p:nvSpPr>
        <p:spPr bwMode="auto">
          <a:xfrm rot="10800000">
            <a:off x="2505075" y="5170488"/>
            <a:ext cx="4560888" cy="1330325"/>
          </a:xfrm>
          <a:prstGeom prst="rtTriangle">
            <a:avLst/>
          </a:prstGeom>
          <a:solidFill>
            <a:schemeClr val="accent1">
              <a:alpha val="4705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90" name="Text Box 90"/>
          <p:cNvSpPr txBox="1">
            <a:spLocks noChangeArrowheads="1"/>
          </p:cNvSpPr>
          <p:nvPr/>
        </p:nvSpPr>
        <p:spPr bwMode="auto">
          <a:xfrm rot="-5400000">
            <a:off x="6321425" y="5526088"/>
            <a:ext cx="22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v</a:t>
            </a:r>
            <a:r>
              <a:rPr lang="en-US" altLang="en-US" sz="2400">
                <a:latin typeface="Arial" charset="0"/>
                <a:sym typeface="Symbol" pitchFamily="18" charset="2"/>
              </a:rPr>
              <a:t> = -220 cm/s</a:t>
            </a:r>
          </a:p>
        </p:txBody>
      </p:sp>
      <p:sp>
        <p:nvSpPr>
          <p:cNvPr id="256091" name="Text Box 91"/>
          <p:cNvSpPr txBox="1">
            <a:spLocks noChangeArrowheads="1"/>
          </p:cNvSpPr>
          <p:nvPr/>
        </p:nvSpPr>
        <p:spPr bwMode="auto">
          <a:xfrm>
            <a:off x="3984625" y="4638675"/>
            <a:ext cx="1800225"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t</a:t>
            </a:r>
            <a:r>
              <a:rPr lang="en-US" altLang="en-US" sz="2400">
                <a:latin typeface="Arial" charset="0"/>
                <a:sym typeface="Symbol" pitchFamily="18" charset="2"/>
              </a:rPr>
              <a:t> = 0.224 s</a:t>
            </a:r>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Finally, the acceleration is the </a:t>
            </a:r>
            <a:r>
              <a:rPr lang="en-US" altLang="en-US" sz="2400" b="1"/>
              <a:t>slope</a:t>
            </a:r>
            <a:r>
              <a:rPr lang="en-US" altLang="en-US" sz="2400"/>
              <a:t> of the </a:t>
            </a:r>
            <a:r>
              <a:rPr lang="en-US" altLang="en-US" sz="2400" i="1"/>
              <a:t>v</a:t>
            </a:r>
            <a:r>
              <a:rPr lang="en-US" altLang="en-US" sz="2400"/>
              <a:t> vs. </a:t>
            </a:r>
            <a:r>
              <a:rPr lang="en-US" altLang="en-US" sz="2400" i="1"/>
              <a:t>t</a:t>
            </a:r>
            <a:r>
              <a:rPr lang="en-US" altLang="en-US" sz="2400"/>
              <a:t> graph:</a:t>
            </a:r>
          </a:p>
        </p:txBody>
      </p:sp>
      <p:sp>
        <p:nvSpPr>
          <p:cNvPr id="256093" name="Text Box 93"/>
          <p:cNvSpPr txBox="1">
            <a:spLocks noChangeArrowheads="1"/>
          </p:cNvSpPr>
          <p:nvPr/>
        </p:nvSpPr>
        <p:spPr bwMode="auto">
          <a:xfrm>
            <a:off x="3976688" y="2846388"/>
            <a:ext cx="592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latin typeface="Arial" charset="0"/>
                <a:sym typeface="Symbol" pitchFamily="18" charset="2"/>
              </a:rPr>
              <a:t></a:t>
            </a:r>
            <a:r>
              <a:rPr lang="en-US" altLang="en-US" sz="2400" b="1" u="sng">
                <a:latin typeface="Arial" charset="0"/>
                <a:sym typeface="Symbol" pitchFamily="18" charset="2"/>
              </a:rPr>
              <a:t>v</a:t>
            </a:r>
          </a:p>
          <a:p>
            <a:pPr algn="ctr" eaLnBrk="1" hangingPunct="1"/>
            <a:r>
              <a:rPr lang="en-US" altLang="en-US" sz="2400">
                <a:latin typeface="Arial" charset="0"/>
                <a:sym typeface="Symbol" pitchFamily="18" charset="2"/>
              </a:rPr>
              <a:t></a:t>
            </a:r>
            <a:r>
              <a:rPr lang="en-US" altLang="en-US" sz="2400" i="1">
                <a:latin typeface="Arial" charset="0"/>
                <a:sym typeface="Symbol" pitchFamily="18" charset="2"/>
              </a:rPr>
              <a:t>t</a:t>
            </a:r>
          </a:p>
        </p:txBody>
      </p:sp>
      <p:grpSp>
        <p:nvGrpSpPr>
          <p:cNvPr id="256094" name="Group 94"/>
          <p:cNvGrpSpPr>
            <a:grpSpLocks/>
          </p:cNvGrpSpPr>
          <p:nvPr/>
        </p:nvGrpSpPr>
        <p:grpSpPr bwMode="auto">
          <a:xfrm>
            <a:off x="3268663" y="2967038"/>
            <a:ext cx="863600" cy="457200"/>
            <a:chOff x="3110" y="2350"/>
            <a:chExt cx="544" cy="288"/>
          </a:xfrm>
        </p:grpSpPr>
        <p:sp>
          <p:nvSpPr>
            <p:cNvPr id="130104" name="Text Box 95"/>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b="1">
                  <a:latin typeface="Arial" charset="0"/>
                  <a:sym typeface="Symbol" pitchFamily="18" charset="2"/>
                </a:rPr>
                <a:t>a </a:t>
              </a:r>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130105" name="Line 96"/>
            <p:cNvSpPr>
              <a:spLocks noChangeShapeType="1"/>
            </p:cNvSpPr>
            <p:nvPr/>
          </p:nvSpPr>
          <p:spPr bwMode="auto">
            <a:xfrm>
              <a:off x="3257" y="2407"/>
              <a:ext cx="62"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97" name="Text Box 97"/>
          <p:cNvSpPr txBox="1">
            <a:spLocks noChangeArrowheads="1"/>
          </p:cNvSpPr>
          <p:nvPr/>
        </p:nvSpPr>
        <p:spPr bwMode="auto">
          <a:xfrm>
            <a:off x="4541838" y="2965450"/>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256098" name="Text Box 98"/>
          <p:cNvSpPr txBox="1">
            <a:spLocks noChangeArrowheads="1"/>
          </p:cNvSpPr>
          <p:nvPr/>
        </p:nvSpPr>
        <p:spPr bwMode="auto">
          <a:xfrm>
            <a:off x="4897438" y="2832100"/>
            <a:ext cx="1630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latin typeface="Arial" charset="0"/>
                <a:sym typeface="Symbol" pitchFamily="18" charset="2"/>
              </a:rPr>
              <a:t>-220 cm/s</a:t>
            </a:r>
            <a:endParaRPr lang="en-US" altLang="en-US" sz="2400" b="1" u="sng">
              <a:latin typeface="Arial" charset="0"/>
              <a:sym typeface="Symbol" pitchFamily="18" charset="2"/>
            </a:endParaRPr>
          </a:p>
          <a:p>
            <a:pPr algn="ctr" eaLnBrk="1" hangingPunct="1"/>
            <a:r>
              <a:rPr lang="en-US" altLang="en-US" sz="2400">
                <a:latin typeface="Arial" charset="0"/>
                <a:sym typeface="Symbol" pitchFamily="18" charset="2"/>
              </a:rPr>
              <a:t>0.224 s</a:t>
            </a:r>
            <a:endParaRPr lang="en-US" altLang="en-US" sz="2400" i="1">
              <a:latin typeface="Arial" charset="0"/>
              <a:sym typeface="Symbol" pitchFamily="18" charset="2"/>
            </a:endParaRPr>
          </a:p>
        </p:txBody>
      </p:sp>
      <p:sp>
        <p:nvSpPr>
          <p:cNvPr id="256099" name="Text Box 99"/>
          <p:cNvSpPr txBox="1">
            <a:spLocks noChangeArrowheads="1"/>
          </p:cNvSpPr>
          <p:nvPr/>
        </p:nvSpPr>
        <p:spPr bwMode="auto">
          <a:xfrm>
            <a:off x="6388100" y="2971800"/>
            <a:ext cx="191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 -982 cm/s</a:t>
            </a:r>
            <a:r>
              <a:rPr lang="en-US" altLang="en-US" sz="2400" baseline="30000">
                <a:latin typeface="Arial" charset="0"/>
                <a:sym typeface="Symbol" pitchFamily="18" charset="2"/>
              </a:rPr>
              <a:t>2</a:t>
            </a:r>
            <a:endParaRPr lang="en-US" altLang="en-US" sz="2400" i="1">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6089"/>
                                        </p:tgtEl>
                                        <p:attrNameLst>
                                          <p:attrName>style.visibility</p:attrName>
                                        </p:attrNameLst>
                                      </p:cBhvr>
                                      <p:to>
                                        <p:strVal val="visible"/>
                                      </p:to>
                                    </p:set>
                                    <p:animEffect transition="in" filter="wipe(left)">
                                      <p:cBhvr>
                                        <p:cTn id="13" dur="2000"/>
                                        <p:tgtEl>
                                          <p:spTgt spid="25608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6091"/>
                                        </p:tgtEl>
                                        <p:attrNameLst>
                                          <p:attrName>style.visibility</p:attrName>
                                        </p:attrNameLst>
                                      </p:cBhvr>
                                      <p:to>
                                        <p:strVal val="visible"/>
                                      </p:to>
                                    </p:set>
                                    <p:animEffect transition="in" filter="wipe(left)">
                                      <p:cBhvr>
                                        <p:cTn id="18" dur="500"/>
                                        <p:tgtEl>
                                          <p:spTgt spid="256091"/>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6090"/>
                                        </p:tgtEl>
                                        <p:attrNameLst>
                                          <p:attrName>style.visibility</p:attrName>
                                        </p:attrNameLst>
                                      </p:cBhvr>
                                      <p:to>
                                        <p:strVal val="visible"/>
                                      </p:to>
                                    </p:set>
                                    <p:animEffect transition="in" filter="wipe(down)">
                                      <p:cBhvr>
                                        <p:cTn id="23" dur="500"/>
                                        <p:tgtEl>
                                          <p:spTgt spid="256090"/>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56094"/>
                                        </p:tgtEl>
                                        <p:attrNameLst>
                                          <p:attrName>style.visibility</p:attrName>
                                        </p:attrNameLst>
                                      </p:cBhvr>
                                      <p:to>
                                        <p:strVal val="visible"/>
                                      </p:to>
                                    </p:set>
                                    <p:animEffect transition="in" filter="wipe(left)">
                                      <p:cBhvr>
                                        <p:cTn id="28" dur="500"/>
                                        <p:tgtEl>
                                          <p:spTgt spid="256094"/>
                                        </p:tgtEl>
                                      </p:cBhvr>
                                    </p:animEffect>
                                  </p:childTnLst>
                                  <p:subTnLst>
                                    <p:audio>
                                      <p:cMediaNode>
                                        <p:cTn display="0" masterRel="sameClick">
                                          <p:stCondLst>
                                            <p:cond evt="begin" delay="0">
                                              <p:tn val="26"/>
                                            </p:cond>
                                          </p:stCondLst>
                                          <p:endCondLst>
                                            <p:cond evt="onStopAudio" delay="0">
                                              <p:tgtEl>
                                                <p:sldTgt/>
                                              </p:tgtEl>
                                            </p:cond>
                                          </p:endCondLst>
                                        </p:cTn>
                                        <p:tgtEl>
                                          <p:sndTgt r:embed="rId7"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6093"/>
                                        </p:tgtEl>
                                        <p:attrNameLst>
                                          <p:attrName>style.visibility</p:attrName>
                                        </p:attrNameLst>
                                      </p:cBhvr>
                                      <p:to>
                                        <p:strVal val="visible"/>
                                      </p:to>
                                    </p:set>
                                    <p:animEffect transition="in" filter="wipe(left)">
                                      <p:cBhvr>
                                        <p:cTn id="33" dur="500"/>
                                        <p:tgtEl>
                                          <p:spTgt spid="256093"/>
                                        </p:tgtEl>
                                      </p:cBhvr>
                                    </p:animEffect>
                                  </p:childTnLst>
                                  <p:subTnLst>
                                    <p:audio>
                                      <p:cMediaNode>
                                        <p:cTn display="0" masterRel="sameClick">
                                          <p:stCondLst>
                                            <p:cond evt="begin" delay="0">
                                              <p:tn val="31"/>
                                            </p:cond>
                                          </p:stCondLst>
                                          <p:endCondLst>
                                            <p:cond evt="onStopAudio" delay="0">
                                              <p:tgtEl>
                                                <p:sldTgt/>
                                              </p:tgtEl>
                                            </p:cond>
                                          </p:endCondLst>
                                        </p:cTn>
                                        <p:tgtEl>
                                          <p:sndTgt r:embed="rId7"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6097"/>
                                        </p:tgtEl>
                                        <p:attrNameLst>
                                          <p:attrName>style.visibility</p:attrName>
                                        </p:attrNameLst>
                                      </p:cBhvr>
                                      <p:to>
                                        <p:strVal val="visible"/>
                                      </p:to>
                                    </p:set>
                                    <p:animEffect transition="in" filter="wipe(left)">
                                      <p:cBhvr>
                                        <p:cTn id="38" dur="500"/>
                                        <p:tgtEl>
                                          <p:spTgt spid="256097"/>
                                        </p:tgtEl>
                                      </p:cBhvr>
                                    </p:animEffect>
                                  </p:childTnLst>
                                  <p:subTnLst>
                                    <p:audio>
                                      <p:cMediaNode>
                                        <p:cTn display="0" masterRel="sameClick">
                                          <p:stCondLst>
                                            <p:cond evt="begin" delay="0">
                                              <p:tn val="36"/>
                                            </p:cond>
                                          </p:stCondLst>
                                          <p:endCondLst>
                                            <p:cond evt="onStopAudio" delay="0">
                                              <p:tgtEl>
                                                <p:sldTgt/>
                                              </p:tgtEl>
                                            </p:cond>
                                          </p:endCondLst>
                                        </p:cTn>
                                        <p:tgtEl>
                                          <p:sndTgt r:embed="rId7"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6098"/>
                                        </p:tgtEl>
                                        <p:attrNameLst>
                                          <p:attrName>style.visibility</p:attrName>
                                        </p:attrNameLst>
                                      </p:cBhvr>
                                      <p:to>
                                        <p:strVal val="visible"/>
                                      </p:to>
                                    </p:set>
                                    <p:animEffect transition="in" filter="wipe(left)">
                                      <p:cBhvr>
                                        <p:cTn id="43" dur="500"/>
                                        <p:tgtEl>
                                          <p:spTgt spid="256098"/>
                                        </p:tgtEl>
                                      </p:cBhvr>
                                    </p:animEffect>
                                  </p:childTnLst>
                                  <p:subTnLst>
                                    <p:audio>
                                      <p:cMediaNode>
                                        <p:cTn display="0" masterRel="sameClick">
                                          <p:stCondLst>
                                            <p:cond evt="begin" delay="0">
                                              <p:tn val="41"/>
                                            </p:cond>
                                          </p:stCondLst>
                                          <p:endCondLst>
                                            <p:cond evt="onStopAudio" delay="0">
                                              <p:tgtEl>
                                                <p:sldTgt/>
                                              </p:tgtEl>
                                            </p:cond>
                                          </p:endCondLst>
                                        </p:cTn>
                                        <p:tgtEl>
                                          <p:sndTgt r:embed="rId7"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56099"/>
                                        </p:tgtEl>
                                        <p:attrNameLst>
                                          <p:attrName>style.visibility</p:attrName>
                                        </p:attrNameLst>
                                      </p:cBhvr>
                                      <p:to>
                                        <p:strVal val="visible"/>
                                      </p:to>
                                    </p:set>
                                    <p:animEffect transition="in" filter="wipe(left)">
                                      <p:cBhvr>
                                        <p:cTn id="48" dur="500"/>
                                        <p:tgtEl>
                                          <p:spTgt spid="256099"/>
                                        </p:tgtEl>
                                      </p:cBhvr>
                                    </p:animEffect>
                                  </p:childTnLst>
                                  <p:subTnLst>
                                    <p:audio>
                                      <p:cMediaNode>
                                        <p:cTn display="0" masterRel="sameClick">
                                          <p:stCondLst>
                                            <p:cond evt="begin" delay="0">
                                              <p:tn val="46"/>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9" grpId="0" animBg="1"/>
      <p:bldP spid="256090" grpId="0"/>
      <p:bldP spid="256091" grpId="0" animBg="1"/>
      <p:bldP spid="256093" grpId="0"/>
      <p:bldP spid="256097" grpId="0"/>
      <p:bldP spid="256098" grpId="0"/>
      <p:bldP spid="256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0673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Guidance: </a:t>
            </a:r>
            <a:endParaRPr lang="en-US" altLang="en-US" sz="2400"/>
          </a:p>
          <a:p>
            <a:pPr>
              <a:buFontTx/>
              <a:buNone/>
            </a:pPr>
            <a:r>
              <a:rPr lang="en-US" altLang="en-US" sz="2400"/>
              <a:t>• Calculations will be restricted to those neglecting air resistance </a:t>
            </a:r>
          </a:p>
          <a:p>
            <a:pPr>
              <a:buFontTx/>
              <a:buNone/>
            </a:pPr>
            <a:r>
              <a:rPr lang="en-US" altLang="en-US" sz="2400"/>
              <a:t>• Projectile motion will only involve problems using a constant value of </a:t>
            </a:r>
            <a:r>
              <a:rPr lang="en-US" altLang="en-US" sz="2400" i="1"/>
              <a:t>g </a:t>
            </a:r>
            <a:r>
              <a:rPr lang="en-US" altLang="en-US" sz="2400"/>
              <a:t>close to the surface of the Earth </a:t>
            </a:r>
          </a:p>
          <a:p>
            <a:pPr>
              <a:buFontTx/>
              <a:buNone/>
            </a:pPr>
            <a:r>
              <a:rPr lang="en-US" altLang="en-US" sz="2400"/>
              <a:t>• The equation of the path of a projectile will not be required</a:t>
            </a:r>
            <a:endParaRPr lang="en-US" altLang="en-US" sz="2400" b="1"/>
          </a:p>
          <a:p>
            <a:pPr>
              <a:buFontTx/>
              <a:buNone/>
            </a:pPr>
            <a:r>
              <a:rPr lang="en-US" altLang="en-US" sz="2400" b="1">
                <a:solidFill>
                  <a:srgbClr val="FF0000"/>
                </a:solidFill>
              </a:rPr>
              <a:t>Data booklet reference:</a:t>
            </a:r>
            <a:r>
              <a:rPr lang="en-US" altLang="en-US" sz="2400">
                <a:solidFill>
                  <a:srgbClr val="FF0000"/>
                </a:solidFill>
              </a:rPr>
              <a:t> </a:t>
            </a:r>
          </a:p>
          <a:p>
            <a:pPr>
              <a:buFontTx/>
              <a:buNone/>
            </a:pPr>
            <a:r>
              <a:rPr lang="en-US" altLang="en-US" sz="2400">
                <a:solidFill>
                  <a:srgbClr val="FF0000"/>
                </a:solidFill>
              </a:rPr>
              <a:t>• </a:t>
            </a:r>
            <a:r>
              <a:rPr lang="en-US" altLang="en-US" sz="2400" i="1">
                <a:solidFill>
                  <a:srgbClr val="FF0000"/>
                </a:solidFill>
                <a:ea typeface="Calibri" pitchFamily="34" charset="0"/>
                <a:cs typeface="Times New Roman" pitchFamily="18" charset="0"/>
                <a:sym typeface="Symbol" pitchFamily="18" charset="2"/>
              </a:rPr>
              <a:t>v</a:t>
            </a:r>
            <a:r>
              <a:rPr lang="en-US" altLang="en-US" sz="2400">
                <a:solidFill>
                  <a:srgbClr val="FF0000"/>
                </a:solidFill>
                <a:ea typeface="Calibri" pitchFamily="34" charset="0"/>
                <a:cs typeface="Times New Roman" pitchFamily="18" charset="0"/>
                <a:sym typeface="Symbol" pitchFamily="18" charset="2"/>
              </a:rPr>
              <a:t> = </a:t>
            </a:r>
            <a:r>
              <a:rPr lang="en-US" altLang="en-US" sz="2400" i="1">
                <a:solidFill>
                  <a:srgbClr val="FF0000"/>
                </a:solidFill>
                <a:ea typeface="Calibri" pitchFamily="34" charset="0"/>
                <a:cs typeface="Times New Roman" pitchFamily="18" charset="0"/>
                <a:sym typeface="Symbol" pitchFamily="18" charset="2"/>
              </a:rPr>
              <a:t>u</a:t>
            </a:r>
            <a:r>
              <a:rPr lang="en-US" altLang="en-US" sz="2400">
                <a:solidFill>
                  <a:srgbClr val="FF0000"/>
                </a:solidFill>
                <a:ea typeface="Calibri" pitchFamily="34" charset="0"/>
                <a:cs typeface="Times New Roman" pitchFamily="18" charset="0"/>
                <a:sym typeface="Symbol" pitchFamily="18" charset="2"/>
              </a:rPr>
              <a:t> + </a:t>
            </a:r>
            <a:r>
              <a:rPr lang="en-US" altLang="en-US" sz="2400" i="1">
                <a:solidFill>
                  <a:srgbClr val="FF0000"/>
                </a:solidFill>
                <a:ea typeface="Calibri" pitchFamily="34" charset="0"/>
                <a:cs typeface="Times New Roman" pitchFamily="18" charset="0"/>
                <a:sym typeface="Symbol" pitchFamily="18" charset="2"/>
              </a:rPr>
              <a:t>at</a:t>
            </a:r>
            <a:r>
              <a:rPr lang="en-US" altLang="en-US" sz="2400">
                <a:solidFill>
                  <a:srgbClr val="FF0000"/>
                </a:solidFill>
                <a:sym typeface="Symbol" pitchFamily="18" charset="2"/>
              </a:rPr>
              <a:t> </a:t>
            </a:r>
          </a:p>
          <a:p>
            <a:pPr>
              <a:buFontTx/>
              <a:buNone/>
            </a:pPr>
            <a:r>
              <a:rPr lang="en-US" altLang="en-US" sz="2400">
                <a:solidFill>
                  <a:srgbClr val="FF0000"/>
                </a:solidFill>
              </a:rPr>
              <a:t>• </a:t>
            </a:r>
            <a:r>
              <a:rPr lang="en-US" altLang="en-US" sz="2400" i="1">
                <a:solidFill>
                  <a:srgbClr val="FF0000"/>
                </a:solidFill>
              </a:rPr>
              <a:t>s</a:t>
            </a:r>
            <a:r>
              <a:rPr lang="en-US" altLang="en-US" sz="2400">
                <a:solidFill>
                  <a:srgbClr val="FF0000"/>
                </a:solidFill>
              </a:rPr>
              <a:t> = </a:t>
            </a:r>
            <a:r>
              <a:rPr lang="en-US" altLang="en-US" sz="2400" i="1">
                <a:solidFill>
                  <a:srgbClr val="FF0000"/>
                </a:solidFill>
              </a:rPr>
              <a:t>ut</a:t>
            </a:r>
            <a:r>
              <a:rPr lang="en-US" altLang="en-US" sz="2400">
                <a:solidFill>
                  <a:srgbClr val="FF0000"/>
                </a:solidFill>
              </a:rPr>
              <a:t> + (1/2)</a:t>
            </a:r>
            <a:r>
              <a:rPr lang="en-US" altLang="en-US" sz="2400" i="1">
                <a:solidFill>
                  <a:srgbClr val="FF0000"/>
                </a:solidFill>
              </a:rPr>
              <a:t>at</a:t>
            </a:r>
            <a:r>
              <a:rPr lang="en-US" altLang="en-US" sz="2400" baseline="30000">
                <a:solidFill>
                  <a:srgbClr val="FF0000"/>
                </a:solidFill>
              </a:rPr>
              <a:t>2</a:t>
            </a:r>
            <a:r>
              <a:rPr lang="en-US" altLang="en-US" sz="2400">
                <a:solidFill>
                  <a:srgbClr val="FF0000"/>
                </a:solidFill>
              </a:rPr>
              <a:t> </a:t>
            </a:r>
          </a:p>
          <a:p>
            <a:pPr>
              <a:buFontTx/>
              <a:buNone/>
            </a:pPr>
            <a:r>
              <a:rPr lang="en-US" altLang="en-US" sz="2400">
                <a:solidFill>
                  <a:srgbClr val="FF0000"/>
                </a:solidFill>
              </a:rPr>
              <a:t>• </a:t>
            </a:r>
            <a:r>
              <a:rPr lang="en-US" altLang="en-US" sz="2400" i="1">
                <a:solidFill>
                  <a:srgbClr val="FF0000"/>
                </a:solidFill>
                <a:sym typeface="Symbol" pitchFamily="18" charset="2"/>
              </a:rPr>
              <a:t>v</a:t>
            </a:r>
            <a:r>
              <a:rPr lang="en-US" altLang="en-US" sz="2400" baseline="30000">
                <a:solidFill>
                  <a:srgbClr val="FF0000"/>
                </a:solidFill>
                <a:sym typeface="Symbol" pitchFamily="18" charset="2"/>
              </a:rPr>
              <a:t>2</a:t>
            </a:r>
            <a:r>
              <a:rPr lang="en-US" altLang="en-US" sz="2400">
                <a:solidFill>
                  <a:srgbClr val="FF0000"/>
                </a:solidFill>
                <a:sym typeface="Symbol" pitchFamily="18" charset="2"/>
              </a:rPr>
              <a:t> = </a:t>
            </a:r>
            <a:r>
              <a:rPr lang="en-US" altLang="en-US" sz="2400" i="1">
                <a:solidFill>
                  <a:srgbClr val="FF0000"/>
                </a:solidFill>
                <a:sym typeface="Symbol" pitchFamily="18" charset="2"/>
              </a:rPr>
              <a:t>u</a:t>
            </a:r>
            <a:r>
              <a:rPr lang="en-US" altLang="en-US" sz="2400" baseline="30000">
                <a:solidFill>
                  <a:srgbClr val="FF0000"/>
                </a:solidFill>
                <a:sym typeface="Symbol" pitchFamily="18" charset="2"/>
              </a:rPr>
              <a:t>2</a:t>
            </a:r>
            <a:r>
              <a:rPr lang="en-US" altLang="en-US" sz="2400">
                <a:solidFill>
                  <a:srgbClr val="FF0000"/>
                </a:solidFill>
                <a:sym typeface="Symbol" pitchFamily="18" charset="2"/>
              </a:rPr>
              <a:t> + 2</a:t>
            </a:r>
            <a:r>
              <a:rPr lang="en-US" altLang="en-US" sz="2400" i="1">
                <a:solidFill>
                  <a:srgbClr val="FF0000"/>
                </a:solidFill>
                <a:sym typeface="Symbol" pitchFamily="18" charset="2"/>
              </a:rPr>
              <a:t>as</a:t>
            </a:r>
            <a:r>
              <a:rPr lang="en-US" altLang="en-US" sz="2400">
                <a:solidFill>
                  <a:srgbClr val="FF0000"/>
                </a:solidFill>
                <a:sym typeface="Symbol" pitchFamily="18" charset="2"/>
              </a:rPr>
              <a:t> </a:t>
            </a:r>
          </a:p>
          <a:p>
            <a:pPr>
              <a:buFontTx/>
              <a:buNone/>
            </a:pPr>
            <a:r>
              <a:rPr lang="en-US" altLang="en-US" sz="2400">
                <a:solidFill>
                  <a:srgbClr val="FF0000"/>
                </a:solidFill>
              </a:rPr>
              <a:t>• </a:t>
            </a:r>
            <a:r>
              <a:rPr lang="en-US" altLang="en-US" sz="2400" i="1">
                <a:solidFill>
                  <a:srgbClr val="FF0000"/>
                </a:solidFill>
                <a:sym typeface="Symbol" pitchFamily="18" charset="2"/>
              </a:rPr>
              <a:t>s</a:t>
            </a:r>
            <a:r>
              <a:rPr lang="en-US" altLang="en-US" sz="2400">
                <a:solidFill>
                  <a:srgbClr val="FF0000"/>
                </a:solidFill>
                <a:sym typeface="Symbol" pitchFamily="18" charset="2"/>
              </a:rPr>
              <a:t> = (1/2)(</a:t>
            </a:r>
            <a:r>
              <a:rPr lang="en-US" altLang="en-US" sz="2400" i="1">
                <a:solidFill>
                  <a:srgbClr val="FF0000"/>
                </a:solidFill>
                <a:sym typeface="Symbol" pitchFamily="18" charset="2"/>
              </a:rPr>
              <a:t>v</a:t>
            </a:r>
            <a:r>
              <a:rPr lang="en-US" altLang="en-US" sz="2400">
                <a:solidFill>
                  <a:srgbClr val="FF0000"/>
                </a:solidFill>
                <a:sym typeface="Symbol" pitchFamily="18" charset="2"/>
              </a:rPr>
              <a:t> + </a:t>
            </a:r>
            <a:r>
              <a:rPr lang="en-US" altLang="en-US" sz="2400" i="1">
                <a:solidFill>
                  <a:srgbClr val="FF0000"/>
                </a:solidFill>
                <a:sym typeface="Symbol" pitchFamily="18" charset="2"/>
              </a:rPr>
              <a:t>u</a:t>
            </a:r>
            <a:r>
              <a:rPr lang="en-US" altLang="en-US" sz="2400">
                <a:solidFill>
                  <a:srgbClr val="FF0000"/>
                </a:solidFill>
                <a:sym typeface="Symbol" pitchFamily="18" charset="2"/>
              </a:rPr>
              <a:t>) / t</a:t>
            </a:r>
            <a:r>
              <a:rPr lang="en-US" altLang="en-US" sz="2400" i="1">
                <a:solidFill>
                  <a:srgbClr val="FF0000"/>
                </a:solidFill>
                <a:sym typeface="Symbol" pitchFamily="18" charset="2"/>
              </a:rPr>
              <a:t> </a:t>
            </a:r>
            <a:endParaRPr lang="en-US" altLang="en-US" sz="2400">
              <a:solidFill>
                <a:srgbClr val="FF0000"/>
              </a:solidFill>
              <a:sym typeface="Symbol" pitchFamily="18" charset="2"/>
            </a:endParaRPr>
          </a:p>
        </p:txBody>
      </p:sp>
      <p:sp>
        <p:nvSpPr>
          <p:cNvPr id="119811"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8072" name="Rectangle 24"/>
          <p:cNvSpPr>
            <a:spLocks noChangeArrowheads="1"/>
          </p:cNvSpPr>
          <p:nvPr/>
        </p:nvSpPr>
        <p:spPr bwMode="auto">
          <a:xfrm>
            <a:off x="685800" y="1549400"/>
            <a:ext cx="7761288"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Since this acceleration due to gravity is so important we give it the name </a:t>
            </a:r>
            <a:r>
              <a:rPr lang="en-US" altLang="en-US" sz="2400" i="1"/>
              <a:t>g</a:t>
            </a:r>
            <a:r>
              <a:rPr lang="en-US" altLang="en-US" sz="2400"/>
              <a:t>.</a:t>
            </a:r>
          </a:p>
          <a:p>
            <a:pPr eaLnBrk="1" hangingPunct="1">
              <a:buFontTx/>
              <a:buNone/>
            </a:pPr>
            <a:r>
              <a:rPr lang="en-US" altLang="en-US" sz="2400">
                <a:sym typeface="Symbol" pitchFamily="18" charset="2"/>
              </a:rPr>
              <a:t></a:t>
            </a:r>
            <a:r>
              <a:rPr lang="en-US" altLang="en-US" sz="2400"/>
              <a:t>ALL objects accelerate at -</a:t>
            </a:r>
            <a:r>
              <a:rPr lang="en-US" altLang="en-US" sz="2400" i="1"/>
              <a:t>g</a:t>
            </a:r>
            <a:r>
              <a:rPr lang="en-US" altLang="en-US" sz="2400"/>
              <a:t> , where </a:t>
            </a:r>
          </a:p>
          <a:p>
            <a:pPr eaLnBrk="1" hangingPunct="1">
              <a:buFontTx/>
              <a:buNone/>
            </a:pPr>
            <a:r>
              <a:rPr lang="en-US" altLang="en-US" sz="2400" i="1"/>
              <a:t>	                       g</a:t>
            </a:r>
            <a:r>
              <a:rPr lang="en-US" altLang="en-US" sz="2400"/>
              <a:t> = 980</a:t>
            </a:r>
            <a:r>
              <a:rPr lang="en-US" altLang="en-US" sz="2400" baseline="-25000"/>
              <a:t> </a:t>
            </a:r>
            <a:r>
              <a:rPr lang="en-US" altLang="en-US" sz="2400"/>
              <a:t>cm</a:t>
            </a:r>
            <a:r>
              <a:rPr lang="en-US" altLang="en-US" sz="2400" baseline="-25000"/>
              <a:t> </a:t>
            </a:r>
            <a:r>
              <a:rPr lang="en-US" altLang="en-US" sz="2400"/>
              <a:t>s</a:t>
            </a:r>
            <a:r>
              <a:rPr lang="en-US" altLang="en-US" sz="2400" baseline="30000"/>
              <a:t>-2</a:t>
            </a:r>
            <a:r>
              <a:rPr lang="en-US" altLang="en-US" sz="2400"/>
              <a:t> </a:t>
            </a:r>
          </a:p>
          <a:p>
            <a:pPr eaLnBrk="1" hangingPunct="1">
              <a:buFontTx/>
              <a:buNone/>
            </a:pPr>
            <a:r>
              <a:rPr lang="en-US" altLang="en-US" sz="2400"/>
              <a:t> in the absence of air resistance.</a:t>
            </a:r>
          </a:p>
          <a:p>
            <a:pPr eaLnBrk="1" hangingPunct="1">
              <a:buFontTx/>
              <a:buNone/>
            </a:pPr>
            <a:r>
              <a:rPr lang="en-US" altLang="en-US" sz="2400">
                <a:sym typeface="Symbol" pitchFamily="18" charset="2"/>
              </a:rPr>
              <a:t></a:t>
            </a:r>
            <a:r>
              <a:rPr lang="en-US" altLang="en-US" sz="2400"/>
              <a:t>We can list the values for </a:t>
            </a:r>
            <a:r>
              <a:rPr lang="en-US" altLang="en-US" sz="2400" i="1"/>
              <a:t>g</a:t>
            </a:r>
            <a:r>
              <a:rPr lang="en-US" altLang="en-US" sz="2400"/>
              <a:t> in three ways:</a:t>
            </a:r>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r>
              <a:rPr lang="en-US" altLang="en-US" sz="2400">
                <a:sym typeface="Symbol" pitchFamily="18" charset="2"/>
              </a:rPr>
              <a:t></a:t>
            </a:r>
            <a:r>
              <a:rPr lang="en-US" altLang="en-US" sz="2400">
                <a:sym typeface="Symbol" pitchFamily="18" charset="2"/>
                <a:hlinkClick r:id="rId5"/>
              </a:rPr>
              <a:t>Hammer and feather drop Apollo 15</a:t>
            </a:r>
            <a:endParaRPr lang="en-US" altLang="en-US" sz="2400">
              <a:sym typeface="Symbol" pitchFamily="18" charset="2"/>
            </a:endParaRPr>
          </a:p>
        </p:txBody>
      </p:sp>
      <p:grpSp>
        <p:nvGrpSpPr>
          <p:cNvPr id="33806" name="Group 14"/>
          <p:cNvGrpSpPr>
            <a:grpSpLocks/>
          </p:cNvGrpSpPr>
          <p:nvPr/>
        </p:nvGrpSpPr>
        <p:grpSpPr bwMode="auto">
          <a:xfrm>
            <a:off x="828675" y="4627563"/>
            <a:ext cx="7464425" cy="1539875"/>
            <a:chOff x="522" y="2971"/>
            <a:chExt cx="4702" cy="970"/>
          </a:xfrm>
        </p:grpSpPr>
        <p:sp>
          <p:nvSpPr>
            <p:cNvPr id="33800" name="Text Box 34"/>
            <p:cNvSpPr txBox="1">
              <a:spLocks noChangeArrowheads="1"/>
            </p:cNvSpPr>
            <p:nvPr/>
          </p:nvSpPr>
          <p:spPr bwMode="auto">
            <a:xfrm>
              <a:off x="3941" y="2971"/>
              <a:ext cx="1283" cy="7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magnitude of the freefall acceleration</a:t>
              </a:r>
            </a:p>
          </p:txBody>
        </p:sp>
        <p:sp>
          <p:nvSpPr>
            <p:cNvPr id="33801" name="Rectangle 35"/>
            <p:cNvSpPr>
              <a:spLocks noChangeArrowheads="1"/>
            </p:cNvSpPr>
            <p:nvPr/>
          </p:nvSpPr>
          <p:spPr bwMode="auto">
            <a:xfrm>
              <a:off x="522" y="2973"/>
              <a:ext cx="4701" cy="9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802" name="Text Box 36"/>
            <p:cNvSpPr txBox="1">
              <a:spLocks noChangeArrowheads="1"/>
            </p:cNvSpPr>
            <p:nvPr/>
          </p:nvSpPr>
          <p:spPr bwMode="auto">
            <a:xfrm>
              <a:off x="628" y="3019"/>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cm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3" name="Text Box 40"/>
            <p:cNvSpPr txBox="1">
              <a:spLocks noChangeArrowheads="1"/>
            </p:cNvSpPr>
            <p:nvPr/>
          </p:nvSpPr>
          <p:spPr bwMode="auto">
            <a:xfrm>
              <a:off x="633" y="3305"/>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4" name="Text Box 41"/>
            <p:cNvSpPr txBox="1">
              <a:spLocks noChangeArrowheads="1"/>
            </p:cNvSpPr>
            <p:nvPr/>
          </p:nvSpPr>
          <p:spPr bwMode="auto">
            <a:xfrm>
              <a:off x="631" y="3598"/>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32 ft</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258092" name="Text Box 44"/>
            <p:cNvSpPr txBox="1">
              <a:spLocks noChangeArrowheads="1"/>
            </p:cNvSpPr>
            <p:nvPr/>
          </p:nvSpPr>
          <p:spPr bwMode="auto">
            <a:xfrm>
              <a:off x="2064" y="2986"/>
              <a:ext cx="187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We usually round the metric value to 10</a:t>
              </a:r>
              <a:r>
                <a:rPr lang="en-US" altLang="en-US" sz="2400" i="1">
                  <a:latin typeface="Arial" charset="0"/>
                  <a:sym typeface="Symbol" pitchFamily="18" charset="2"/>
                </a:rPr>
                <a:t>:</a:t>
              </a:r>
            </a:p>
          </p:txBody>
        </p:sp>
      </p:grpSp>
      <p:sp>
        <p:nvSpPr>
          <p:cNvPr id="258090" name="Text Box 42"/>
          <p:cNvSpPr txBox="1">
            <a:spLocks noChangeArrowheads="1"/>
          </p:cNvSpPr>
          <p:nvPr/>
        </p:nvSpPr>
        <p:spPr bwMode="auto">
          <a:xfrm>
            <a:off x="3783013" y="5599113"/>
            <a:ext cx="273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10.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72">
                                            <p:txEl>
                                              <p:pRg st="1" end="1"/>
                                            </p:txEl>
                                          </p:spTgt>
                                        </p:tgtEl>
                                        <p:attrNameLst>
                                          <p:attrName>style.visibility</p:attrName>
                                        </p:attrNameLst>
                                      </p:cBhvr>
                                      <p:to>
                                        <p:strVal val="visible"/>
                                      </p:to>
                                    </p:set>
                                    <p:anim calcmode="lin" valueType="num">
                                      <p:cBhvr additive="base">
                                        <p:cTn id="7" dur="500" fill="hold"/>
                                        <p:tgtEl>
                                          <p:spTgt spid="2580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8072">
                                            <p:txEl>
                                              <p:pRg st="2" end="2"/>
                                            </p:txEl>
                                          </p:spTgt>
                                        </p:tgtEl>
                                        <p:attrNameLst>
                                          <p:attrName>style.visibility</p:attrName>
                                        </p:attrNameLst>
                                      </p:cBhvr>
                                      <p:to>
                                        <p:strVal val="visible"/>
                                      </p:to>
                                    </p:set>
                                    <p:anim calcmode="lin" valueType="num">
                                      <p:cBhvr additive="base">
                                        <p:cTn id="13" dur="500" fill="hold"/>
                                        <p:tgtEl>
                                          <p:spTgt spid="2580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8072">
                                            <p:txEl>
                                              <p:pRg st="3" end="3"/>
                                            </p:txEl>
                                          </p:spTgt>
                                        </p:tgtEl>
                                        <p:attrNameLst>
                                          <p:attrName>style.visibility</p:attrName>
                                        </p:attrNameLst>
                                      </p:cBhvr>
                                      <p:to>
                                        <p:strVal val="visible"/>
                                      </p:to>
                                    </p:set>
                                    <p:anim calcmode="lin" valueType="num">
                                      <p:cBhvr additive="base">
                                        <p:cTn id="19" dur="500" fill="hold"/>
                                        <p:tgtEl>
                                          <p:spTgt spid="2580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8072">
                                            <p:txEl>
                                              <p:pRg st="4" end="4"/>
                                            </p:txEl>
                                          </p:spTgt>
                                        </p:tgtEl>
                                        <p:attrNameLst>
                                          <p:attrName>style.visibility</p:attrName>
                                        </p:attrNameLst>
                                      </p:cBhvr>
                                      <p:to>
                                        <p:strVal val="visible"/>
                                      </p:to>
                                    </p:set>
                                    <p:anim calcmode="lin" valueType="num">
                                      <p:cBhvr additive="base">
                                        <p:cTn id="25" dur="500" fill="hold"/>
                                        <p:tgtEl>
                                          <p:spTgt spid="25807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0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8072">
                                            <p:txEl>
                                              <p:pRg st="5" end="5"/>
                                            </p:txEl>
                                          </p:spTgt>
                                        </p:tgtEl>
                                        <p:attrNameLst>
                                          <p:attrName>style.visibility</p:attrName>
                                        </p:attrNameLst>
                                      </p:cBhvr>
                                      <p:to>
                                        <p:strVal val="visible"/>
                                      </p:to>
                                    </p:set>
                                    <p:anim calcmode="lin" valueType="num">
                                      <p:cBhvr additive="base">
                                        <p:cTn id="31" dur="500" fill="hold"/>
                                        <p:tgtEl>
                                          <p:spTgt spid="25807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0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3806"/>
                                        </p:tgtEl>
                                        <p:attrNameLst>
                                          <p:attrName>style.visibility</p:attrName>
                                        </p:attrNameLst>
                                      </p:cBhvr>
                                      <p:to>
                                        <p:strVal val="visible"/>
                                      </p:to>
                                    </p:set>
                                    <p:anim calcmode="lin" valueType="num">
                                      <p:cBhvr>
                                        <p:cTn id="37" dur="500" fill="hold"/>
                                        <p:tgtEl>
                                          <p:spTgt spid="33806"/>
                                        </p:tgtEl>
                                        <p:attrNameLst>
                                          <p:attrName>ppt_w</p:attrName>
                                        </p:attrNameLst>
                                      </p:cBhvr>
                                      <p:tavLst>
                                        <p:tav tm="0">
                                          <p:val>
                                            <p:fltVal val="0"/>
                                          </p:val>
                                        </p:tav>
                                        <p:tav tm="100000">
                                          <p:val>
                                            <p:strVal val="#ppt_w"/>
                                          </p:val>
                                        </p:tav>
                                      </p:tavLst>
                                    </p:anim>
                                    <p:anim calcmode="lin" valueType="num">
                                      <p:cBhvr>
                                        <p:cTn id="38" dur="500" fill="hold"/>
                                        <p:tgtEl>
                                          <p:spTgt spid="33806"/>
                                        </p:tgtEl>
                                        <p:attrNameLst>
                                          <p:attrName>ppt_h</p:attrName>
                                        </p:attrNameLst>
                                      </p:cBhvr>
                                      <p:tavLst>
                                        <p:tav tm="0">
                                          <p:val>
                                            <p:fltVal val="0"/>
                                          </p:val>
                                        </p:tav>
                                        <p:tav tm="100000">
                                          <p:val>
                                            <p:strVal val="#ppt_h"/>
                                          </p:val>
                                        </p:tav>
                                      </p:tavLst>
                                    </p:anim>
                                    <p:animEffect transition="in" filter="fade">
                                      <p:cBhvr>
                                        <p:cTn id="39" dur="500"/>
                                        <p:tgtEl>
                                          <p:spTgt spid="33806"/>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8090"/>
                                        </p:tgtEl>
                                        <p:attrNameLst>
                                          <p:attrName>style.visibility</p:attrName>
                                        </p:attrNameLst>
                                      </p:cBhvr>
                                      <p:to>
                                        <p:strVal val="visible"/>
                                      </p:to>
                                    </p:set>
                                    <p:anim calcmode="lin" valueType="num">
                                      <p:cBhvr>
                                        <p:cTn id="44" dur="500" fill="hold"/>
                                        <p:tgtEl>
                                          <p:spTgt spid="258090"/>
                                        </p:tgtEl>
                                        <p:attrNameLst>
                                          <p:attrName>ppt_w</p:attrName>
                                        </p:attrNameLst>
                                      </p:cBhvr>
                                      <p:tavLst>
                                        <p:tav tm="0">
                                          <p:val>
                                            <p:fltVal val="0"/>
                                          </p:val>
                                        </p:tav>
                                        <p:tav tm="100000">
                                          <p:val>
                                            <p:strVal val="#ppt_w"/>
                                          </p:val>
                                        </p:tav>
                                      </p:tavLst>
                                    </p:anim>
                                    <p:anim calcmode="lin" valueType="num">
                                      <p:cBhvr>
                                        <p:cTn id="45" dur="500" fill="hold"/>
                                        <p:tgtEl>
                                          <p:spTgt spid="258090"/>
                                        </p:tgtEl>
                                        <p:attrNameLst>
                                          <p:attrName>ppt_h</p:attrName>
                                        </p:attrNameLst>
                                      </p:cBhvr>
                                      <p:tavLst>
                                        <p:tav tm="0">
                                          <p:val>
                                            <p:fltVal val="0"/>
                                          </p:val>
                                        </p:tav>
                                        <p:tav tm="100000">
                                          <p:val>
                                            <p:strVal val="#ppt_h"/>
                                          </p:val>
                                        </p:tav>
                                      </p:tavLst>
                                    </p:anim>
                                    <p:animEffect transition="in" filter="fade">
                                      <p:cBhvr>
                                        <p:cTn id="46" dur="500"/>
                                        <p:tgtEl>
                                          <p:spTgt spid="258090"/>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58072">
                                            <p:txEl>
                                              <p:pRg st="10" end="10"/>
                                            </p:txEl>
                                          </p:spTgt>
                                        </p:tgtEl>
                                        <p:attrNameLst>
                                          <p:attrName>style.visibility</p:attrName>
                                        </p:attrNameLst>
                                      </p:cBhvr>
                                      <p:to>
                                        <p:strVal val="visible"/>
                                      </p:to>
                                    </p:set>
                                    <p:anim calcmode="lin" valueType="num">
                                      <p:cBhvr additive="base">
                                        <p:cTn id="51" dur="500" fill="hold"/>
                                        <p:tgtEl>
                                          <p:spTgt spid="25807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807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i="1">
              <a:latin typeface="Courier New" pitchFamily="49" charset="0"/>
            </a:endParaRPr>
          </a:p>
          <a:p>
            <a:pPr eaLnBrk="1" hangingPunct="1">
              <a:buFontTx/>
              <a:buNone/>
            </a:pPr>
            <a:r>
              <a:rPr lang="en-US" altLang="en-US" sz="2400"/>
              <a:t>-General:  </a:t>
            </a:r>
          </a:p>
          <a:p>
            <a:pPr eaLnBrk="1" hangingPunct="1">
              <a:buFontTx/>
              <a:buNone/>
            </a:pPr>
            <a:r>
              <a:rPr lang="en-US" altLang="en-US" sz="2400"/>
              <a:t>	 </a:t>
            </a:r>
            <a:r>
              <a:rPr lang="en-US" altLang="en-US" sz="2400" i="1"/>
              <a:t>s</a:t>
            </a:r>
            <a:r>
              <a:rPr lang="en-US" altLang="en-US" sz="2400"/>
              <a:t> = </a:t>
            </a:r>
            <a:r>
              <a:rPr lang="en-US" altLang="en-US" sz="2400" i="1"/>
              <a:t>ut</a:t>
            </a:r>
            <a:r>
              <a:rPr lang="en-US" altLang="en-US" sz="2400"/>
              <a:t> + (1/2)</a:t>
            </a:r>
            <a:r>
              <a:rPr lang="en-US" altLang="en-US" sz="2400" i="1"/>
              <a:t>at</a:t>
            </a:r>
            <a:r>
              <a:rPr lang="en-US" altLang="en-US" sz="2400" baseline="30000"/>
              <a:t>2</a:t>
            </a:r>
            <a:r>
              <a:rPr lang="en-US" altLang="en-US" sz="2400"/>
              <a:t>, and </a:t>
            </a:r>
          </a:p>
          <a:p>
            <a:pPr eaLnBrk="1" hangingPunct="1">
              <a:buFontTx/>
              <a:buNone/>
            </a:pP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and </a:t>
            </a:r>
          </a:p>
          <a:p>
            <a:pPr eaLnBrk="1" hangingPunct="1">
              <a:buFontTx/>
              <a:buNone/>
            </a:pPr>
            <a:r>
              <a:rPr lang="en-US" altLang="en-US" sz="2400"/>
              <a:t>	</a:t>
            </a:r>
            <a:r>
              <a:rPr lang="en-US" altLang="en-US" sz="2400" i="1"/>
              <a:t>v</a:t>
            </a:r>
            <a:r>
              <a:rPr lang="en-US" altLang="en-US" sz="2400" baseline="30000"/>
              <a:t>2</a:t>
            </a:r>
            <a:r>
              <a:rPr lang="en-US" altLang="en-US" sz="2400"/>
              <a:t> = </a:t>
            </a:r>
            <a:r>
              <a:rPr lang="en-US" altLang="en-US" sz="2400" i="1"/>
              <a:t>u</a:t>
            </a:r>
            <a:r>
              <a:rPr lang="en-US" altLang="en-US" sz="2400" baseline="30000"/>
              <a:t>2</a:t>
            </a:r>
            <a:r>
              <a:rPr lang="en-US" altLang="en-US" sz="2400"/>
              <a:t> + 2</a:t>
            </a:r>
            <a:r>
              <a:rPr lang="en-US" altLang="en-US" sz="2400" i="1"/>
              <a:t>as</a:t>
            </a:r>
            <a:r>
              <a:rPr lang="en-US" altLang="en-US" sz="2400"/>
              <a:t>, and </a:t>
            </a:r>
          </a:p>
          <a:p>
            <a:pPr eaLnBrk="1" hangingPunct="1">
              <a:buFontTx/>
              <a:buNone/>
            </a:pPr>
            <a:r>
              <a:rPr lang="en-US" altLang="en-US" sz="2400"/>
              <a:t>	 </a:t>
            </a:r>
            <a:r>
              <a:rPr lang="en-US" altLang="en-US" sz="2400" i="1"/>
              <a:t>s</a:t>
            </a:r>
            <a:r>
              <a:rPr lang="en-US" altLang="en-US" sz="2400"/>
              <a:t> = (</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p>
          <a:p>
            <a:pPr eaLnBrk="1" hangingPunct="1">
              <a:buFontTx/>
              <a:buNone/>
            </a:pPr>
            <a:r>
              <a:rPr lang="en-US" altLang="en-US" sz="2400"/>
              <a:t>-Freefall:  Substitute ‘-</a:t>
            </a:r>
            <a:r>
              <a:rPr lang="en-US" altLang="en-US" sz="2400" i="1"/>
              <a:t>g</a:t>
            </a:r>
            <a:r>
              <a:rPr lang="en-US" altLang="en-US" sz="2400"/>
              <a:t>’ for ‘</a:t>
            </a:r>
            <a:r>
              <a:rPr lang="en-US" altLang="en-US" sz="2400" i="1"/>
              <a:t>a</a:t>
            </a:r>
            <a:r>
              <a:rPr lang="en-US" altLang="en-US" sz="2400"/>
              <a:t>’ in all of the above equations.</a:t>
            </a:r>
          </a:p>
        </p:txBody>
      </p:sp>
      <p:sp>
        <p:nvSpPr>
          <p:cNvPr id="348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8125" name="Rectangle 13"/>
          <p:cNvSpPr>
            <a:spLocks noChangeArrowheads="1"/>
          </p:cNvSpPr>
          <p:nvPr/>
        </p:nvSpPr>
        <p:spPr bwMode="auto">
          <a:xfrm>
            <a:off x="693738" y="5410200"/>
            <a:ext cx="7758112" cy="14478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a:sym typeface="Symbol" pitchFamily="18" charset="2"/>
              </a:rPr>
              <a:t>The kinematic equations will be used throughout the year. We must master them NOW!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 calcmode="lin" valueType="num">
                                      <p:cBhvr additive="base">
                                        <p:cTn id="7" dur="500" fill="hold"/>
                                        <p:tgtEl>
                                          <p:spTgt spid="181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1250">
                                            <p:txEl>
                                              <p:pRg st="1" end="1"/>
                                            </p:txEl>
                                          </p:spTgt>
                                        </p:tgtEl>
                                        <p:attrNameLst>
                                          <p:attrName>style.visibility</p:attrName>
                                        </p:attrNameLst>
                                      </p:cBhvr>
                                      <p:to>
                                        <p:strVal val="visible"/>
                                      </p:to>
                                    </p:set>
                                    <p:anim calcmode="lin" valueType="num">
                                      <p:cBhvr additive="base">
                                        <p:cTn id="13" dur="500" fill="hold"/>
                                        <p:tgtEl>
                                          <p:spTgt spid="181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1250">
                                            <p:txEl>
                                              <p:pRg st="2" end="2"/>
                                            </p:txEl>
                                          </p:spTgt>
                                        </p:tgtEl>
                                        <p:attrNameLst>
                                          <p:attrName>style.visibility</p:attrName>
                                        </p:attrNameLst>
                                      </p:cBhvr>
                                      <p:to>
                                        <p:strVal val="visible"/>
                                      </p:to>
                                    </p:set>
                                    <p:anim calcmode="lin" valueType="num">
                                      <p:cBhvr additive="base">
                                        <p:cTn id="19" dur="500" fill="hold"/>
                                        <p:tgtEl>
                                          <p:spTgt spid="181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1250">
                                            <p:txEl>
                                              <p:pRg st="3" end="3"/>
                                            </p:txEl>
                                          </p:spTgt>
                                        </p:tgtEl>
                                        <p:attrNameLst>
                                          <p:attrName>style.visibility</p:attrName>
                                        </p:attrNameLst>
                                      </p:cBhvr>
                                      <p:to>
                                        <p:strVal val="visible"/>
                                      </p:to>
                                    </p:set>
                                    <p:anim calcmode="lin" valueType="num">
                                      <p:cBhvr additive="base">
                                        <p:cTn id="25" dur="500" fill="hold"/>
                                        <p:tgtEl>
                                          <p:spTgt spid="1812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1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1250">
                                            <p:txEl>
                                              <p:pRg st="4" end="4"/>
                                            </p:txEl>
                                          </p:spTgt>
                                        </p:tgtEl>
                                        <p:attrNameLst>
                                          <p:attrName>style.visibility</p:attrName>
                                        </p:attrNameLst>
                                      </p:cBhvr>
                                      <p:to>
                                        <p:strVal val="visible"/>
                                      </p:to>
                                    </p:set>
                                    <p:anim calcmode="lin" valueType="num">
                                      <p:cBhvr additive="base">
                                        <p:cTn id="31" dur="500" fill="hold"/>
                                        <p:tgtEl>
                                          <p:spTgt spid="1812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12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1250">
                                            <p:txEl>
                                              <p:pRg st="5" end="5"/>
                                            </p:txEl>
                                          </p:spTgt>
                                        </p:tgtEl>
                                        <p:attrNameLst>
                                          <p:attrName>style.visibility</p:attrName>
                                        </p:attrNameLst>
                                      </p:cBhvr>
                                      <p:to>
                                        <p:strVal val="visible"/>
                                      </p:to>
                                    </p:set>
                                    <p:anim calcmode="lin" valueType="num">
                                      <p:cBhvr additive="base">
                                        <p:cTn id="37" dur="500" fill="hold"/>
                                        <p:tgtEl>
                                          <p:spTgt spid="1812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12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1250">
                                            <p:txEl>
                                              <p:pRg st="6" end="6"/>
                                            </p:txEl>
                                          </p:spTgt>
                                        </p:tgtEl>
                                        <p:attrNameLst>
                                          <p:attrName>style.visibility</p:attrName>
                                        </p:attrNameLst>
                                      </p:cBhvr>
                                      <p:to>
                                        <p:strVal val="visible"/>
                                      </p:to>
                                    </p:set>
                                    <p:anim calcmode="lin" valueType="num">
                                      <p:cBhvr additive="base">
                                        <p:cTn id="43" dur="500" fill="hold"/>
                                        <p:tgtEl>
                                          <p:spTgt spid="1812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12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8125">
                                            <p:txEl>
                                              <p:pRg st="1" end="1"/>
                                            </p:txEl>
                                          </p:spTgt>
                                        </p:tgtEl>
                                        <p:attrNameLst>
                                          <p:attrName>style.visibility</p:attrName>
                                        </p:attrNameLst>
                                      </p:cBhvr>
                                      <p:to>
                                        <p:strVal val="visible"/>
                                      </p:to>
                                    </p:set>
                                    <p:anim calcmode="lin" valueType="num">
                                      <p:cBhvr additive="base">
                                        <p:cTn id="49"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lstStyle/>
          <a:p>
            <a:pPr eaLnBrk="1" hangingPunct="1"/>
            <a:endParaRPr lang="en-US" altLang="en-US" smtClean="0"/>
          </a:p>
        </p:txBody>
      </p:sp>
      <p:pic>
        <p:nvPicPr>
          <p:cNvPr id="262149" name="Picture 5" descr="Pinky and Brain - blue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2150" name="Group 6"/>
          <p:cNvGrpSpPr>
            <a:grpSpLocks/>
          </p:cNvGrpSpPr>
          <p:nvPr/>
        </p:nvGrpSpPr>
        <p:grpSpPr bwMode="auto">
          <a:xfrm>
            <a:off x="6748463" y="2803525"/>
            <a:ext cx="1652587" cy="3854450"/>
            <a:chOff x="952" y="1532"/>
            <a:chExt cx="1041" cy="2428"/>
          </a:xfrm>
        </p:grpSpPr>
        <p:sp>
          <p:nvSpPr>
            <p:cNvPr id="36878" name="Oval 7"/>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6879" name="Freeform 8"/>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Freeform 9"/>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62154" name="Picture 10" descr="Pinky and Brain in oval window - red backgrou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1688" y="3716338"/>
            <a:ext cx="8572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55" name="Oval 11"/>
          <p:cNvSpPr>
            <a:spLocks noChangeArrowheads="1"/>
          </p:cNvSpPr>
          <p:nvPr/>
        </p:nvSpPr>
        <p:spPr bwMode="auto">
          <a:xfrm>
            <a:off x="7142163" y="3705225"/>
            <a:ext cx="877887" cy="703263"/>
          </a:xfrm>
          <a:prstGeom prst="ellipse">
            <a:avLst/>
          </a:prstGeom>
          <a:gradFill rotWithShape="1">
            <a:gsLst>
              <a:gs pos="0">
                <a:srgbClr val="DDDDDD"/>
              </a:gs>
              <a:gs pos="100000">
                <a:srgbClr val="666666"/>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62156" name="AutoShape 12"/>
          <p:cNvSpPr>
            <a:spLocks noChangeArrowheads="1"/>
          </p:cNvSpPr>
          <p:nvPr/>
        </p:nvSpPr>
        <p:spPr bwMode="auto">
          <a:xfrm>
            <a:off x="2178050" y="271463"/>
            <a:ext cx="4819650" cy="2298700"/>
          </a:xfrm>
          <a:prstGeom prst="cloudCallout">
            <a:avLst>
              <a:gd name="adj1" fmla="val -4611"/>
              <a:gd name="adj2" fmla="val 9192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endParaRPr lang="en-US" altLang="en-US" sz="1800">
              <a:latin typeface="Arial" charset="0"/>
            </a:endParaRPr>
          </a:p>
        </p:txBody>
      </p:sp>
      <p:sp>
        <p:nvSpPr>
          <p:cNvPr id="262157" name="Rectangle 13"/>
          <p:cNvSpPr>
            <a:spLocks noChangeArrowheads="1"/>
          </p:cNvSpPr>
          <p:nvPr/>
        </p:nvSpPr>
        <p:spPr bwMode="auto">
          <a:xfrm rot="738481">
            <a:off x="2719388" y="1206500"/>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i="1"/>
              <a:t>v</a:t>
            </a:r>
            <a:r>
              <a:rPr lang="en-US" altLang="en-US" sz="2400" b="1"/>
              <a:t> = </a:t>
            </a:r>
            <a:r>
              <a:rPr lang="en-US" altLang="en-US" sz="2400" b="1" i="1"/>
              <a:t>u </a:t>
            </a:r>
            <a:r>
              <a:rPr lang="en-US" altLang="en-US" sz="2400" b="1"/>
              <a:t>+ </a:t>
            </a:r>
            <a:r>
              <a:rPr lang="en-US" altLang="en-US" sz="2400" b="1" i="1"/>
              <a:t>at</a:t>
            </a:r>
            <a:endParaRPr lang="en-US" altLang="en-US" sz="2400" b="1"/>
          </a:p>
        </p:txBody>
      </p:sp>
      <p:grpSp>
        <p:nvGrpSpPr>
          <p:cNvPr id="36882" name="Group 18"/>
          <p:cNvGrpSpPr>
            <a:grpSpLocks/>
          </p:cNvGrpSpPr>
          <p:nvPr/>
        </p:nvGrpSpPr>
        <p:grpSpPr bwMode="auto">
          <a:xfrm rot="-303444">
            <a:off x="3662363" y="534988"/>
            <a:ext cx="3325812" cy="608012"/>
            <a:chOff x="2094" y="405"/>
            <a:chExt cx="2095" cy="383"/>
          </a:xfrm>
        </p:grpSpPr>
        <p:sp>
          <p:nvSpPr>
            <p:cNvPr id="36876" name="Rectangle 16"/>
            <p:cNvSpPr>
              <a:spLocks noChangeArrowheads="1"/>
            </p:cNvSpPr>
            <p:nvPr/>
          </p:nvSpPr>
          <p:spPr bwMode="auto">
            <a:xfrm>
              <a:off x="2210" y="474"/>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i="1">
                  <a:sym typeface="Symbol" pitchFamily="18" charset="2"/>
                </a:rPr>
                <a:t>s </a:t>
              </a:r>
              <a:r>
                <a:rPr lang="en-US" altLang="en-US" sz="2400" b="1">
                  <a:sym typeface="Symbol" pitchFamily="18" charset="2"/>
                </a:rPr>
                <a:t>= </a:t>
              </a:r>
              <a:r>
                <a:rPr lang="en-US" altLang="en-US" sz="2400" b="1" i="1"/>
                <a:t>u</a:t>
              </a:r>
              <a:r>
                <a:rPr lang="en-US" altLang="en-US" sz="2400" b="1" i="1">
                  <a:sym typeface="Symbol" pitchFamily="18" charset="2"/>
                </a:rPr>
                <a:t>t</a:t>
              </a:r>
              <a:r>
                <a:rPr lang="en-US" altLang="en-US" sz="2400" b="1">
                  <a:sym typeface="Symbol" pitchFamily="18" charset="2"/>
                </a:rPr>
                <a:t> +    </a:t>
              </a:r>
              <a:r>
                <a:rPr lang="en-US" altLang="en-US" sz="2400" b="1" i="1">
                  <a:sym typeface="Symbol" pitchFamily="18" charset="2"/>
                </a:rPr>
                <a:t>at </a:t>
              </a:r>
              <a:r>
                <a:rPr lang="en-US" altLang="en-US" sz="2400" b="1" baseline="30000">
                  <a:sym typeface="Symbol" pitchFamily="18" charset="2"/>
                </a:rPr>
                <a:t>2</a:t>
              </a:r>
              <a:endParaRPr lang="en-US" altLang="en-US" sz="2400" b="1"/>
            </a:p>
          </p:txBody>
        </p:sp>
        <p:sp>
          <p:nvSpPr>
            <p:cNvPr id="36877" name="Rectangle 17"/>
            <p:cNvSpPr>
              <a:spLocks noChangeArrowheads="1"/>
            </p:cNvSpPr>
            <p:nvPr/>
          </p:nvSpPr>
          <p:spPr bwMode="auto">
            <a:xfrm>
              <a:off x="2979" y="411"/>
              <a:ext cx="21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b="1" u="sng">
                  <a:sym typeface="Symbol" pitchFamily="18" charset="2"/>
                </a:rPr>
                <a:t>1</a:t>
              </a:r>
            </a:p>
            <a:p>
              <a:pPr algn="ctr" eaLnBrk="1" hangingPunct="1">
                <a:lnSpc>
                  <a:spcPct val="90000"/>
                </a:lnSpc>
                <a:buFontTx/>
                <a:buNone/>
              </a:pPr>
              <a:r>
                <a:rPr lang="en-US" altLang="en-US" sz="1800" b="1">
                  <a:sym typeface="Symbol" pitchFamily="18" charset="2"/>
                </a:rPr>
                <a:t>2</a:t>
              </a:r>
              <a:endParaRPr lang="en-US" altLang="en-US" sz="1800" b="1"/>
            </a:p>
          </p:txBody>
        </p:sp>
        <p:sp>
          <p:nvSpPr>
            <p:cNvPr id="36874" name="Rectangle 18"/>
            <p:cNvSpPr>
              <a:spLocks noChangeArrowheads="1"/>
            </p:cNvSpPr>
            <p:nvPr/>
          </p:nvSpPr>
          <p:spPr bwMode="auto">
            <a:xfrm>
              <a:off x="2094" y="405"/>
              <a:ext cx="169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62163" name="Rectangle 19"/>
          <p:cNvSpPr>
            <a:spLocks noChangeArrowheads="1"/>
          </p:cNvSpPr>
          <p:nvPr/>
        </p:nvSpPr>
        <p:spPr bwMode="auto">
          <a:xfrm rot="-828902">
            <a:off x="3963988" y="1630363"/>
            <a:ext cx="2251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i="1">
                <a:sym typeface="Symbol" pitchFamily="18" charset="2"/>
              </a:rPr>
              <a:t>v</a:t>
            </a:r>
            <a:r>
              <a:rPr lang="en-US" altLang="en-US" sz="2400" b="1" baseline="30000">
                <a:sym typeface="Symbol" pitchFamily="18" charset="2"/>
              </a:rPr>
              <a:t>2</a:t>
            </a:r>
            <a:r>
              <a:rPr lang="en-US" altLang="en-US" sz="2400" b="1">
                <a:sym typeface="Symbol" pitchFamily="18" charset="2"/>
              </a:rPr>
              <a:t> = </a:t>
            </a:r>
            <a:r>
              <a:rPr lang="en-US" altLang="en-US" sz="2400" b="1" i="1">
                <a:sym typeface="Symbol" pitchFamily="18" charset="2"/>
              </a:rPr>
              <a:t>u</a:t>
            </a:r>
            <a:r>
              <a:rPr lang="en-US" altLang="en-US" sz="2400" b="1" baseline="30000">
                <a:sym typeface="Symbol" pitchFamily="18" charset="2"/>
              </a:rPr>
              <a:t>2</a:t>
            </a:r>
            <a:r>
              <a:rPr lang="en-US" altLang="en-US" sz="2400" b="1">
                <a:sym typeface="Symbol" pitchFamily="18" charset="2"/>
              </a:rPr>
              <a:t> + 2</a:t>
            </a:r>
            <a:r>
              <a:rPr lang="en-US" altLang="en-US" sz="2400" b="1" i="1">
                <a:sym typeface="Symbol" pitchFamily="18" charset="2"/>
              </a:rPr>
              <a:t>a</a:t>
            </a:r>
            <a:r>
              <a:rPr lang="en-US" altLang="en-US" sz="2400" b="1">
                <a:sym typeface="Symbol" pitchFamily="18" charset="2"/>
              </a:rPr>
              <a: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2149"/>
                                        </p:tgtEl>
                                        <p:attrNameLst>
                                          <p:attrName>style.visibility</p:attrName>
                                        </p:attrNameLst>
                                      </p:cBhvr>
                                      <p:to>
                                        <p:strVal val="visible"/>
                                      </p:to>
                                    </p:set>
                                    <p:animEffect transition="in" filter="fade">
                                      <p:cBhvr>
                                        <p:cTn id="7" dur="2000"/>
                                        <p:tgtEl>
                                          <p:spTgt spid="262149"/>
                                        </p:tgtEl>
                                      </p:cBhvr>
                                    </p:animEffect>
                                  </p:childTnLst>
                                  <p:subTnLst>
                                    <p:audio>
                                      <p:cMediaNode>
                                        <p:cTn display="0" masterRel="sameClick">
                                          <p:stCondLst>
                                            <p:cond evt="begin" delay="0">
                                              <p:tn val="5"/>
                                            </p:cond>
                                          </p:stCondLst>
                                          <p:endCondLst>
                                            <p:cond evt="onStopAudio" delay="0">
                                              <p:tgtEl>
                                                <p:sldTgt/>
                                              </p:tgtEl>
                                            </p:cond>
                                          </p:endCondLst>
                                        </p:cTn>
                                        <p:tgtEl>
                                          <p:sndTgt r:embed="rId4" name="PinkyAndBrain-Ponderin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156"/>
                                        </p:tgtEl>
                                        <p:attrNameLst>
                                          <p:attrName>style.visibility</p:attrName>
                                        </p:attrNameLst>
                                      </p:cBhvr>
                                      <p:to>
                                        <p:strVal val="visible"/>
                                      </p:to>
                                    </p:set>
                                    <p:animEffect transition="in" filter="fade">
                                      <p:cBhvr>
                                        <p:cTn id="12" dur="500"/>
                                        <p:tgtEl>
                                          <p:spTgt spid="262156"/>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nodeType="clickEffect">
                                  <p:stCondLst>
                                    <p:cond delay="0"/>
                                  </p:stCondLst>
                                  <p:childTnLst>
                                    <p:set>
                                      <p:cBhvr>
                                        <p:cTn id="16" dur="1" fill="hold">
                                          <p:stCondLst>
                                            <p:cond delay="0"/>
                                          </p:stCondLst>
                                        </p:cTn>
                                        <p:tgtEl>
                                          <p:spTgt spid="36882"/>
                                        </p:tgtEl>
                                        <p:attrNameLst>
                                          <p:attrName>style.visibility</p:attrName>
                                        </p:attrNameLst>
                                      </p:cBhvr>
                                      <p:to>
                                        <p:strVal val="visible"/>
                                      </p:to>
                                    </p:set>
                                    <p:anim calcmode="lin" valueType="num">
                                      <p:cBhvr>
                                        <p:cTn id="17" dur="3000" fill="hold"/>
                                        <p:tgtEl>
                                          <p:spTgt spid="36882"/>
                                        </p:tgtEl>
                                        <p:attrNameLst>
                                          <p:attrName>ppt_w</p:attrName>
                                        </p:attrNameLst>
                                      </p:cBhvr>
                                      <p:tavLst>
                                        <p:tav tm="0" fmla="#ppt_w*sin(2.5*pi*$)">
                                          <p:val>
                                            <p:fltVal val="0"/>
                                          </p:val>
                                        </p:tav>
                                        <p:tav tm="100000">
                                          <p:val>
                                            <p:fltVal val="1"/>
                                          </p:val>
                                        </p:tav>
                                      </p:tavLst>
                                    </p:anim>
                                    <p:anim calcmode="lin" valueType="num">
                                      <p:cBhvr>
                                        <p:cTn id="18" dur="3000" fill="hold"/>
                                        <p:tgtEl>
                                          <p:spTgt spid="3688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262157"/>
                                        </p:tgtEl>
                                        <p:attrNameLst>
                                          <p:attrName>style.visibility</p:attrName>
                                        </p:attrNameLst>
                                      </p:cBhvr>
                                      <p:to>
                                        <p:strVal val="visible"/>
                                      </p:to>
                                    </p:set>
                                    <p:anim calcmode="lin" valueType="num">
                                      <p:cBhvr>
                                        <p:cTn id="23" dur="3000" fill="hold"/>
                                        <p:tgtEl>
                                          <p:spTgt spid="262157"/>
                                        </p:tgtEl>
                                        <p:attrNameLst>
                                          <p:attrName>ppt_w</p:attrName>
                                        </p:attrNameLst>
                                      </p:cBhvr>
                                      <p:tavLst>
                                        <p:tav tm="0" fmla="#ppt_w*sin(2.5*pi*$)">
                                          <p:val>
                                            <p:fltVal val="0"/>
                                          </p:val>
                                        </p:tav>
                                        <p:tav tm="100000">
                                          <p:val>
                                            <p:fltVal val="1"/>
                                          </p:val>
                                        </p:tav>
                                      </p:tavLst>
                                    </p:anim>
                                    <p:anim calcmode="lin" valueType="num">
                                      <p:cBhvr>
                                        <p:cTn id="24" dur="3000" fill="hold"/>
                                        <p:tgtEl>
                                          <p:spTgt spid="26215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262163"/>
                                        </p:tgtEl>
                                        <p:attrNameLst>
                                          <p:attrName>style.visibility</p:attrName>
                                        </p:attrNameLst>
                                      </p:cBhvr>
                                      <p:to>
                                        <p:strVal val="visible"/>
                                      </p:to>
                                    </p:set>
                                    <p:anim calcmode="lin" valueType="num">
                                      <p:cBhvr>
                                        <p:cTn id="29" dur="3000" fill="hold"/>
                                        <p:tgtEl>
                                          <p:spTgt spid="262163"/>
                                        </p:tgtEl>
                                        <p:attrNameLst>
                                          <p:attrName>ppt_w</p:attrName>
                                        </p:attrNameLst>
                                      </p:cBhvr>
                                      <p:tavLst>
                                        <p:tav tm="0" fmla="#ppt_w*sin(2.5*pi*$)">
                                          <p:val>
                                            <p:fltVal val="0"/>
                                          </p:val>
                                        </p:tav>
                                        <p:tav tm="100000">
                                          <p:val>
                                            <p:fltVal val="1"/>
                                          </p:val>
                                        </p:tav>
                                      </p:tavLst>
                                    </p:anim>
                                    <p:anim calcmode="lin" valueType="num">
                                      <p:cBhvr>
                                        <p:cTn id="30" dur="3000" fill="hold"/>
                                        <p:tgtEl>
                                          <p:spTgt spid="2621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62150"/>
                                        </p:tgtEl>
                                        <p:attrNameLst>
                                          <p:attrName>style.visibility</p:attrName>
                                        </p:attrNameLst>
                                      </p:cBhvr>
                                      <p:to>
                                        <p:strVal val="visible"/>
                                      </p:to>
                                    </p:set>
                                    <p:animEffect transition="in" filter="fade">
                                      <p:cBhvr>
                                        <p:cTn id="35" dur="2000"/>
                                        <p:tgtEl>
                                          <p:spTgt spid="2621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2155"/>
                                        </p:tgtEl>
                                        <p:attrNameLst>
                                          <p:attrName>style.visibility</p:attrName>
                                        </p:attrNameLst>
                                      </p:cBhvr>
                                      <p:to>
                                        <p:strVal val="visible"/>
                                      </p:to>
                                    </p:set>
                                    <p:animEffect transition="in" filter="fade">
                                      <p:cBhvr>
                                        <p:cTn id="38" dur="500"/>
                                        <p:tgtEl>
                                          <p:spTgt spid="262155"/>
                                        </p:tgtEl>
                                      </p:cBhvr>
                                    </p:animEffect>
                                  </p:childTnLst>
                                  <p:subTnLst>
                                    <p:audio>
                                      <p:cMediaNode>
                                        <p:cTn display="0" masterRel="sameClick">
                                          <p:stCondLst>
                                            <p:cond evt="begin" delay="0">
                                              <p:tn val="36"/>
                                            </p:cond>
                                          </p:stCondLst>
                                          <p:endCondLst>
                                            <p:cond evt="onStopAudio" delay="0">
                                              <p:tgtEl>
                                                <p:sldTgt/>
                                              </p:tgtEl>
                                            </p:cond>
                                          </p:endCondLst>
                                        </p:cTn>
                                        <p:tgtEl>
                                          <p:sndTgt r:embed="rId6" name="PinkyAndBrain-Yess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500"/>
                                        <p:tgtEl>
                                          <p:spTgt spid="262155"/>
                                        </p:tgtEl>
                                      </p:cBhvr>
                                    </p:animEffect>
                                    <p:set>
                                      <p:cBhvr>
                                        <p:cTn id="43" dur="1" fill="hold">
                                          <p:stCondLst>
                                            <p:cond delay="499"/>
                                          </p:stCondLst>
                                        </p:cTn>
                                        <p:tgtEl>
                                          <p:spTgt spid="26215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7" name="PinkyAndBrain-PinkyLaugh.wav"/>
                                        </p:tgtEl>
                                      </p:cMediaNode>
                                    </p:audio>
                                  </p:subTnLst>
                                </p:cTn>
                              </p:par>
                              <p:par>
                                <p:cTn id="44" presetID="10" presetClass="entr" presetSubtype="0" fill="hold" nodeType="withEffect">
                                  <p:stCondLst>
                                    <p:cond delay="0"/>
                                  </p:stCondLst>
                                  <p:childTnLst>
                                    <p:set>
                                      <p:cBhvr>
                                        <p:cTn id="45" dur="1" fill="hold">
                                          <p:stCondLst>
                                            <p:cond delay="0"/>
                                          </p:stCondLst>
                                        </p:cTn>
                                        <p:tgtEl>
                                          <p:spTgt spid="262154"/>
                                        </p:tgtEl>
                                        <p:attrNameLst>
                                          <p:attrName>style.visibility</p:attrName>
                                        </p:attrNameLst>
                                      </p:cBhvr>
                                      <p:to>
                                        <p:strVal val="visible"/>
                                      </p:to>
                                    </p:set>
                                    <p:animEffect transition="in" filter="fade">
                                      <p:cBhvr>
                                        <p:cTn id="46" dur="500"/>
                                        <p:tgtEl>
                                          <p:spTgt spid="26215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4" presetClass="path" presetSubtype="0" accel="50000" decel="50000" fill="hold" nodeType="clickEffect">
                                  <p:stCondLst>
                                    <p:cond delay="0"/>
                                  </p:stCondLst>
                                  <p:childTnLst>
                                    <p:animMotion origin="layout" path="M 0 0  L 0 -0.33333  E" pathEditMode="relative" ptsTypes="">
                                      <p:cBhvr>
                                        <p:cTn id="50" dur="2000" fill="hold"/>
                                        <p:tgtEl>
                                          <p:spTgt spid="262150"/>
                                        </p:tgtEl>
                                        <p:attrNameLst>
                                          <p:attrName>ppt_x</p:attrName>
                                          <p:attrName>ppt_y</p:attrName>
                                        </p:attrNameLst>
                                      </p:cBhvr>
                                    </p:animMotion>
                                  </p:childTnLst>
                                  <p:subTnLst>
                                    <p:audio>
                                      <p:cMediaNode>
                                        <p:cTn display="0" masterRel="sameClick">
                                          <p:stCondLst>
                                            <p:cond evt="begin" delay="0">
                                              <p:tn val="49"/>
                                            </p:cond>
                                          </p:stCondLst>
                                          <p:endCondLst>
                                            <p:cond evt="onStopAudio" delay="0">
                                              <p:tgtEl>
                                                <p:sldTgt/>
                                              </p:tgtEl>
                                            </p:cond>
                                          </p:endCondLst>
                                        </p:cTn>
                                        <p:tgtEl>
                                          <p:sndTgt r:embed="rId8" name="explode.wav"/>
                                        </p:tgtEl>
                                      </p:cMediaNode>
                                    </p:audio>
                                  </p:subTnLst>
                                </p:cTn>
                              </p:par>
                              <p:par>
                                <p:cTn id="51" presetID="64" presetClass="path" presetSubtype="0" accel="50000" decel="50000" fill="hold" nodeType="withEffect">
                                  <p:stCondLst>
                                    <p:cond delay="0"/>
                                  </p:stCondLst>
                                  <p:childTnLst>
                                    <p:animMotion origin="layout" path="M 0 0  L 0 -0.33333  E" pathEditMode="relative" ptsTypes="">
                                      <p:cBhvr>
                                        <p:cTn id="52" dur="2000" fill="hold"/>
                                        <p:tgtEl>
                                          <p:spTgt spid="262154"/>
                                        </p:tgtEl>
                                        <p:attrNameLst>
                                          <p:attrName>ppt_x</p:attrName>
                                          <p:attrName>ppt_y</p:attrName>
                                        </p:attrNameLst>
                                      </p:cBhvr>
                                    </p:animMotion>
                                  </p:childTnLst>
                                </p:cTn>
                              </p:par>
                              <p:par>
                                <p:cTn id="53" presetID="64" presetClass="path" presetSubtype="0" accel="50000" decel="50000" fill="hold" grpId="2" nodeType="withEffect">
                                  <p:stCondLst>
                                    <p:cond delay="0"/>
                                  </p:stCondLst>
                                  <p:childTnLst>
                                    <p:animMotion origin="layout" path="M 0 0  L 0 -0.33333  E" pathEditMode="relative" ptsTypes="">
                                      <p:cBhvr>
                                        <p:cTn id="54" dur="2000" fill="hold"/>
                                        <p:tgtEl>
                                          <p:spTgt spid="2621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animBg="1"/>
      <p:bldP spid="262155" grpId="1" animBg="1"/>
      <p:bldP spid="262155" grpId="2" animBg="1"/>
      <p:bldP spid="262156" grpId="0" animBg="1"/>
      <p:bldP spid="262157" grpId="0"/>
      <p:bldP spid="2621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549400"/>
            <a:ext cx="7772400" cy="8096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78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64196" name="Rectangle 4"/>
          <p:cNvSpPr>
            <a:spLocks noChangeArrowheads="1"/>
          </p:cNvSpPr>
          <p:nvPr/>
        </p:nvSpPr>
        <p:spPr bwMode="auto">
          <a:xfrm>
            <a:off x="674688" y="2322513"/>
            <a:ext cx="7772400" cy="45354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How far will Pinky and the Brain go in 30.0 seconds if their acceleration is 20.0 m</a:t>
            </a:r>
            <a:r>
              <a:rPr lang="en-US" altLang="en-US" sz="2400" baseline="-25000">
                <a:sym typeface="Symbol" pitchFamily="18" charset="2"/>
              </a:rPr>
              <a:t> </a:t>
            </a:r>
            <a:r>
              <a:rPr lang="en-US" altLang="en-US" sz="2400">
                <a:sym typeface="Symbol" pitchFamily="18" charset="2"/>
              </a:rPr>
              <a:t>s </a:t>
            </a:r>
            <a:r>
              <a:rPr lang="en-US" altLang="en-US" sz="2400" baseline="30000">
                <a:sym typeface="Symbol" pitchFamily="18" charset="2"/>
              </a:rPr>
              <a:t>-2</a:t>
            </a:r>
            <a:r>
              <a:rPr lang="en-US" altLang="en-US" sz="2400">
                <a:sym typeface="Symbol" pitchFamily="18" charset="2"/>
              </a:rPr>
              <a:t>? </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64197" name="Rectangle 5"/>
          <p:cNvSpPr>
            <a:spLocks noChangeArrowheads="1"/>
          </p:cNvSpPr>
          <p:nvPr/>
        </p:nvSpPr>
        <p:spPr bwMode="auto">
          <a:xfrm>
            <a:off x="933450" y="3500438"/>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4198" name="Rectangle 6"/>
          <p:cNvSpPr>
            <a:spLocks noChangeArrowheads="1"/>
          </p:cNvSpPr>
          <p:nvPr/>
        </p:nvSpPr>
        <p:spPr bwMode="auto">
          <a:xfrm>
            <a:off x="757238" y="309403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4199" name="Rectangle 7"/>
          <p:cNvSpPr>
            <a:spLocks noChangeArrowheads="1"/>
          </p:cNvSpPr>
          <p:nvPr/>
        </p:nvSpPr>
        <p:spPr bwMode="auto">
          <a:xfrm>
            <a:off x="2879725" y="3502025"/>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4202" name="Rectangle 10"/>
          <p:cNvSpPr>
            <a:spLocks noChangeArrowheads="1"/>
          </p:cNvSpPr>
          <p:nvPr/>
        </p:nvSpPr>
        <p:spPr bwMode="auto">
          <a:xfrm>
            <a:off x="931863" y="4262438"/>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4203" name="Rectangle 11"/>
          <p:cNvSpPr>
            <a:spLocks noChangeArrowheads="1"/>
          </p:cNvSpPr>
          <p:nvPr/>
        </p:nvSpPr>
        <p:spPr bwMode="auto">
          <a:xfrm>
            <a:off x="2892425" y="4251325"/>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4204" name="Rectangle 12"/>
          <p:cNvSpPr>
            <a:spLocks noChangeArrowheads="1"/>
          </p:cNvSpPr>
          <p:nvPr/>
        </p:nvSpPr>
        <p:spPr bwMode="auto">
          <a:xfrm>
            <a:off x="1009650" y="3867150"/>
            <a:ext cx="15541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30 s</a:t>
            </a:r>
            <a:endParaRPr lang="en-US" altLang="en-US" sz="2400" b="1" i="1"/>
          </a:p>
        </p:txBody>
      </p:sp>
      <p:sp>
        <p:nvSpPr>
          <p:cNvPr id="264205" name="Rectangle 13"/>
          <p:cNvSpPr>
            <a:spLocks noChangeArrowheads="1"/>
          </p:cNvSpPr>
          <p:nvPr/>
        </p:nvSpPr>
        <p:spPr bwMode="auto">
          <a:xfrm>
            <a:off x="2876550" y="38687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4206" name="Rectangle 14"/>
          <p:cNvSpPr>
            <a:spLocks noChangeArrowheads="1"/>
          </p:cNvSpPr>
          <p:nvPr/>
        </p:nvSpPr>
        <p:spPr bwMode="auto">
          <a:xfrm>
            <a:off x="723900" y="48736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        WANTED</a:t>
            </a:r>
          </a:p>
        </p:txBody>
      </p:sp>
      <p:sp>
        <p:nvSpPr>
          <p:cNvPr id="264207" name="Rectangle 15"/>
          <p:cNvSpPr>
            <a:spLocks noChangeArrowheads="1"/>
          </p:cNvSpPr>
          <p:nvPr/>
        </p:nvSpPr>
        <p:spPr bwMode="auto">
          <a:xfrm>
            <a:off x="2946400" y="4860925"/>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64208" name="Rectangle 16"/>
          <p:cNvSpPr>
            <a:spLocks noChangeArrowheads="1"/>
          </p:cNvSpPr>
          <p:nvPr/>
        </p:nvSpPr>
        <p:spPr bwMode="auto">
          <a:xfrm>
            <a:off x="4551363" y="309403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4209" name="Rectangle 17"/>
          <p:cNvSpPr>
            <a:spLocks noChangeArrowheads="1"/>
          </p:cNvSpPr>
          <p:nvPr/>
        </p:nvSpPr>
        <p:spPr bwMode="auto">
          <a:xfrm>
            <a:off x="4762500" y="3887788"/>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4215" name="Rectangle 23"/>
          <p:cNvSpPr>
            <a:spLocks noChangeArrowheads="1"/>
          </p:cNvSpPr>
          <p:nvPr/>
        </p:nvSpPr>
        <p:spPr bwMode="auto">
          <a:xfrm>
            <a:off x="4643438" y="4275138"/>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4216" name="Rectangle 24"/>
          <p:cNvSpPr>
            <a:spLocks noChangeArrowheads="1"/>
          </p:cNvSpPr>
          <p:nvPr/>
        </p:nvSpPr>
        <p:spPr bwMode="auto">
          <a:xfrm>
            <a:off x="801688" y="52451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4217" name="Line 25"/>
          <p:cNvSpPr>
            <a:spLocks noChangeShapeType="1"/>
          </p:cNvSpPr>
          <p:nvPr/>
        </p:nvSpPr>
        <p:spPr bwMode="auto">
          <a:xfrm flipV="1">
            <a:off x="4676775" y="4462463"/>
            <a:ext cx="2098675"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18" name="Rectangle 26"/>
          <p:cNvSpPr>
            <a:spLocks noChangeArrowheads="1"/>
          </p:cNvSpPr>
          <p:nvPr/>
        </p:nvSpPr>
        <p:spPr bwMode="auto">
          <a:xfrm>
            <a:off x="801688" y="5919788"/>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not wanted, drop the velocity eq'n:</a:t>
            </a:r>
          </a:p>
        </p:txBody>
      </p:sp>
      <p:sp>
        <p:nvSpPr>
          <p:cNvPr id="264220" name="Rectangle 28"/>
          <p:cNvSpPr>
            <a:spLocks noChangeArrowheads="1"/>
          </p:cNvSpPr>
          <p:nvPr/>
        </p:nvSpPr>
        <p:spPr bwMode="auto">
          <a:xfrm>
            <a:off x="4541838" y="48609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37933" name="Group 45"/>
          <p:cNvGrpSpPr>
            <a:grpSpLocks/>
          </p:cNvGrpSpPr>
          <p:nvPr/>
        </p:nvGrpSpPr>
        <p:grpSpPr bwMode="auto">
          <a:xfrm>
            <a:off x="4730750" y="5651500"/>
            <a:ext cx="3706813" cy="419100"/>
            <a:chOff x="2926" y="3560"/>
            <a:chExt cx="2335" cy="264"/>
          </a:xfrm>
        </p:grpSpPr>
        <p:sp>
          <p:nvSpPr>
            <p:cNvPr id="37924" name="Rectangle 35"/>
            <p:cNvSpPr>
              <a:spLocks noChangeArrowheads="1"/>
            </p:cNvSpPr>
            <p:nvPr/>
          </p:nvSpPr>
          <p:spPr bwMode="auto">
            <a:xfrm>
              <a:off x="2926" y="3596"/>
              <a:ext cx="233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a:t>0</a:t>
              </a:r>
              <a:r>
                <a:rPr lang="en-US" altLang="en-US" sz="2400">
                  <a:sym typeface="Symbol" pitchFamily="18" charset="2"/>
                </a:rPr>
                <a:t>(30) +  20(30)</a:t>
              </a:r>
              <a:r>
                <a:rPr lang="en-US" altLang="en-US" sz="2400" baseline="30000">
                  <a:sym typeface="Symbol" pitchFamily="18" charset="2"/>
                </a:rPr>
                <a:t>2</a:t>
              </a:r>
              <a:endParaRPr lang="en-US" altLang="en-US" sz="2400"/>
            </a:p>
          </p:txBody>
        </p:sp>
        <p:sp>
          <p:nvSpPr>
            <p:cNvPr id="37925" name="Rectangle 36"/>
            <p:cNvSpPr>
              <a:spLocks noChangeArrowheads="1"/>
            </p:cNvSpPr>
            <p:nvPr/>
          </p:nvSpPr>
          <p:spPr bwMode="auto">
            <a:xfrm>
              <a:off x="3871" y="356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u="sng">
                  <a:sym typeface="Symbol" pitchFamily="18" charset="2"/>
                </a:rPr>
                <a:t>1</a:t>
              </a:r>
            </a:p>
            <a:p>
              <a:pPr algn="ctr" eaLnBrk="1" hangingPunct="1">
                <a:lnSpc>
                  <a:spcPct val="90000"/>
                </a:lnSpc>
                <a:spcBef>
                  <a:spcPct val="0"/>
                </a:spcBef>
                <a:buFontTx/>
                <a:buNone/>
              </a:pPr>
              <a:r>
                <a:rPr lang="en-US" altLang="en-US" sz="1600">
                  <a:sym typeface="Symbol" pitchFamily="18" charset="2"/>
                </a:rPr>
                <a:t>2</a:t>
              </a:r>
              <a:endParaRPr lang="en-US" altLang="en-US" sz="1600"/>
            </a:p>
          </p:txBody>
        </p:sp>
      </p:grpSp>
      <p:sp>
        <p:nvSpPr>
          <p:cNvPr id="37926" name="Rectangle 37"/>
          <p:cNvSpPr>
            <a:spLocks noChangeArrowheads="1"/>
          </p:cNvSpPr>
          <p:nvPr/>
        </p:nvSpPr>
        <p:spPr bwMode="auto">
          <a:xfrm>
            <a:off x="4641850" y="5672138"/>
            <a:ext cx="26892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sz="2400">
              <a:latin typeface="Arial" charset="0"/>
            </a:endParaRPr>
          </a:p>
        </p:txBody>
      </p:sp>
      <p:sp>
        <p:nvSpPr>
          <p:cNvPr id="264230" name="Rectangle 38"/>
          <p:cNvSpPr>
            <a:spLocks noChangeArrowheads="1"/>
          </p:cNvSpPr>
          <p:nvPr/>
        </p:nvSpPr>
        <p:spPr bwMode="auto">
          <a:xfrm>
            <a:off x="4737100" y="6129338"/>
            <a:ext cx="196691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9000 m</a:t>
            </a:r>
            <a:endParaRPr lang="en-US" altLang="en-US" sz="2400" b="1"/>
          </a:p>
        </p:txBody>
      </p:sp>
      <p:sp>
        <p:nvSpPr>
          <p:cNvPr id="264219" name="Line 27"/>
          <p:cNvSpPr>
            <a:spLocks noChangeShapeType="1"/>
          </p:cNvSpPr>
          <p:nvPr/>
        </p:nvSpPr>
        <p:spPr bwMode="auto">
          <a:xfrm>
            <a:off x="4757738" y="4117975"/>
            <a:ext cx="1754187" cy="3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929" name="Group 41"/>
          <p:cNvGrpSpPr>
            <a:grpSpLocks/>
          </p:cNvGrpSpPr>
          <p:nvPr/>
        </p:nvGrpSpPr>
        <p:grpSpPr bwMode="auto">
          <a:xfrm>
            <a:off x="4762500" y="3476625"/>
            <a:ext cx="3141663" cy="419100"/>
            <a:chOff x="3000" y="2190"/>
            <a:chExt cx="1979" cy="264"/>
          </a:xfrm>
        </p:grpSpPr>
        <p:sp>
          <p:nvSpPr>
            <p:cNvPr id="37922" name="Rectangle 40"/>
            <p:cNvSpPr>
              <a:spLocks noChangeArrowheads="1"/>
            </p:cNvSpPr>
            <p:nvPr/>
          </p:nvSpPr>
          <p:spPr bwMode="auto">
            <a:xfrm>
              <a:off x="3000" y="222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7923" name="Rectangle 41"/>
            <p:cNvSpPr>
              <a:spLocks noChangeArrowheads="1"/>
            </p:cNvSpPr>
            <p:nvPr/>
          </p:nvSpPr>
          <p:spPr bwMode="auto">
            <a:xfrm>
              <a:off x="3671" y="21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37930" name="Group 42"/>
          <p:cNvGrpSpPr>
            <a:grpSpLocks/>
          </p:cNvGrpSpPr>
          <p:nvPr/>
        </p:nvGrpSpPr>
        <p:grpSpPr bwMode="auto">
          <a:xfrm>
            <a:off x="4729163" y="5251450"/>
            <a:ext cx="3141662" cy="419100"/>
            <a:chOff x="3000" y="2190"/>
            <a:chExt cx="1979" cy="264"/>
          </a:xfrm>
        </p:grpSpPr>
        <p:sp>
          <p:nvSpPr>
            <p:cNvPr id="37931" name="Rectangle 40"/>
            <p:cNvSpPr>
              <a:spLocks noChangeArrowheads="1"/>
            </p:cNvSpPr>
            <p:nvPr/>
          </p:nvSpPr>
          <p:spPr bwMode="auto">
            <a:xfrm>
              <a:off x="3000" y="222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7932" name="Rectangle 41"/>
            <p:cNvSpPr>
              <a:spLocks noChangeArrowheads="1"/>
            </p:cNvSpPr>
            <p:nvPr/>
          </p:nvSpPr>
          <p:spPr bwMode="auto">
            <a:xfrm>
              <a:off x="3671" y="21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264241" name="Group 49"/>
          <p:cNvGrpSpPr>
            <a:grpSpLocks/>
          </p:cNvGrpSpPr>
          <p:nvPr/>
        </p:nvGrpSpPr>
        <p:grpSpPr bwMode="auto">
          <a:xfrm rot="2579042">
            <a:off x="-4727575" y="5380038"/>
            <a:ext cx="5789613" cy="13503275"/>
            <a:chOff x="4251" y="1766"/>
            <a:chExt cx="1041" cy="2428"/>
          </a:xfrm>
        </p:grpSpPr>
        <p:grpSp>
          <p:nvGrpSpPr>
            <p:cNvPr id="37915" name="Group 50"/>
            <p:cNvGrpSpPr>
              <a:grpSpLocks/>
            </p:cNvGrpSpPr>
            <p:nvPr/>
          </p:nvGrpSpPr>
          <p:grpSpPr bwMode="auto">
            <a:xfrm>
              <a:off x="4251" y="1766"/>
              <a:ext cx="1041" cy="2428"/>
              <a:chOff x="952" y="1532"/>
              <a:chExt cx="1041" cy="2428"/>
            </a:xfrm>
          </p:grpSpPr>
          <p:sp>
            <p:nvSpPr>
              <p:cNvPr id="37917" name="Oval 51"/>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7918" name="Freeform 52"/>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Freeform 53"/>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916" name="Picture 54"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anim calcmode="lin" valueType="num">
                                      <p:cBhvr additive="base">
                                        <p:cTn id="7" dur="500" fill="hold"/>
                                        <p:tgtEl>
                                          <p:spTgt spid="264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1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4198"/>
                                        </p:tgtEl>
                                        <p:attrNameLst>
                                          <p:attrName>style.visibility</p:attrName>
                                        </p:attrNameLst>
                                      </p:cBhvr>
                                      <p:to>
                                        <p:strVal val="visible"/>
                                      </p:to>
                                    </p:set>
                                    <p:animEffect transition="in" filter="fade">
                                      <p:cBhvr>
                                        <p:cTn id="13" dur="500"/>
                                        <p:tgtEl>
                                          <p:spTgt spid="26419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4197"/>
                                        </p:tgtEl>
                                        <p:attrNameLst>
                                          <p:attrName>style.visibility</p:attrName>
                                        </p:attrNameLst>
                                      </p:cBhvr>
                                      <p:to>
                                        <p:strVal val="visible"/>
                                      </p:to>
                                    </p:set>
                                    <p:animEffect transition="in" filter="fade">
                                      <p:cBhvr>
                                        <p:cTn id="18" dur="500"/>
                                        <p:tgtEl>
                                          <p:spTgt spid="26419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4199"/>
                                        </p:tgtEl>
                                        <p:attrNameLst>
                                          <p:attrName>style.visibility</p:attrName>
                                        </p:attrNameLst>
                                      </p:cBhvr>
                                      <p:to>
                                        <p:strVal val="visible"/>
                                      </p:to>
                                    </p:set>
                                    <p:animEffect transition="in" filter="fade">
                                      <p:cBhvr>
                                        <p:cTn id="23" dur="500"/>
                                        <p:tgtEl>
                                          <p:spTgt spid="264199"/>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4204"/>
                                        </p:tgtEl>
                                        <p:attrNameLst>
                                          <p:attrName>style.visibility</p:attrName>
                                        </p:attrNameLst>
                                      </p:cBhvr>
                                      <p:to>
                                        <p:strVal val="visible"/>
                                      </p:to>
                                    </p:set>
                                    <p:animEffect transition="in" filter="fade">
                                      <p:cBhvr>
                                        <p:cTn id="28" dur="500"/>
                                        <p:tgtEl>
                                          <p:spTgt spid="26420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fade">
                                      <p:cBhvr>
                                        <p:cTn id="33" dur="500"/>
                                        <p:tgtEl>
                                          <p:spTgt spid="264205"/>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4202"/>
                                        </p:tgtEl>
                                        <p:attrNameLst>
                                          <p:attrName>style.visibility</p:attrName>
                                        </p:attrNameLst>
                                      </p:cBhvr>
                                      <p:to>
                                        <p:strVal val="visible"/>
                                      </p:to>
                                    </p:set>
                                    <p:animEffect transition="in" filter="fade">
                                      <p:cBhvr>
                                        <p:cTn id="38" dur="500"/>
                                        <p:tgtEl>
                                          <p:spTgt spid="26420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4203"/>
                                        </p:tgtEl>
                                        <p:attrNameLst>
                                          <p:attrName>style.visibility</p:attrName>
                                        </p:attrNameLst>
                                      </p:cBhvr>
                                      <p:to>
                                        <p:strVal val="visible"/>
                                      </p:to>
                                    </p:set>
                                    <p:animEffect transition="in" filter="fade">
                                      <p:cBhvr>
                                        <p:cTn id="43" dur="500"/>
                                        <p:tgtEl>
                                          <p:spTgt spid="264203"/>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4206"/>
                                        </p:tgtEl>
                                        <p:attrNameLst>
                                          <p:attrName>style.visibility</p:attrName>
                                        </p:attrNameLst>
                                      </p:cBhvr>
                                      <p:to>
                                        <p:strVal val="visible"/>
                                      </p:to>
                                    </p:set>
                                    <p:animEffect transition="in" filter="fade">
                                      <p:cBhvr>
                                        <p:cTn id="48" dur="500"/>
                                        <p:tgtEl>
                                          <p:spTgt spid="264206"/>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4207"/>
                                        </p:tgtEl>
                                        <p:attrNameLst>
                                          <p:attrName>style.visibility</p:attrName>
                                        </p:attrNameLst>
                                      </p:cBhvr>
                                      <p:to>
                                        <p:strVal val="visible"/>
                                      </p:to>
                                    </p:set>
                                    <p:animEffect transition="in" filter="fade">
                                      <p:cBhvr>
                                        <p:cTn id="53" dur="500"/>
                                        <p:tgtEl>
                                          <p:spTgt spid="264207"/>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4208"/>
                                        </p:tgtEl>
                                        <p:attrNameLst>
                                          <p:attrName>style.visibility</p:attrName>
                                        </p:attrNameLst>
                                      </p:cBhvr>
                                      <p:to>
                                        <p:strVal val="visible"/>
                                      </p:to>
                                    </p:set>
                                    <p:animEffect transition="in" filter="fade">
                                      <p:cBhvr>
                                        <p:cTn id="58" dur="500"/>
                                        <p:tgtEl>
                                          <p:spTgt spid="264208"/>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7929"/>
                                        </p:tgtEl>
                                        <p:attrNameLst>
                                          <p:attrName>style.visibility</p:attrName>
                                        </p:attrNameLst>
                                      </p:cBhvr>
                                      <p:to>
                                        <p:strVal val="visible"/>
                                      </p:to>
                                    </p:set>
                                    <p:animEffect transition="in" filter="wipe(left)">
                                      <p:cBhvr>
                                        <p:cTn id="63" dur="500"/>
                                        <p:tgtEl>
                                          <p:spTgt spid="37929"/>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4209"/>
                                        </p:tgtEl>
                                        <p:attrNameLst>
                                          <p:attrName>style.visibility</p:attrName>
                                        </p:attrNameLst>
                                      </p:cBhvr>
                                      <p:to>
                                        <p:strVal val="visible"/>
                                      </p:to>
                                    </p:set>
                                    <p:animEffect transition="in" filter="wipe(left)">
                                      <p:cBhvr>
                                        <p:cTn id="68" dur="500"/>
                                        <p:tgtEl>
                                          <p:spTgt spid="264209"/>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4215"/>
                                        </p:tgtEl>
                                        <p:attrNameLst>
                                          <p:attrName>style.visibility</p:attrName>
                                        </p:attrNameLst>
                                      </p:cBhvr>
                                      <p:to>
                                        <p:strVal val="visible"/>
                                      </p:to>
                                    </p:set>
                                    <p:animEffect transition="in" filter="wipe(left)">
                                      <p:cBhvr>
                                        <p:cTn id="73" dur="500"/>
                                        <p:tgtEl>
                                          <p:spTgt spid="264215"/>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4216"/>
                                        </p:tgtEl>
                                        <p:attrNameLst>
                                          <p:attrName>style.visibility</p:attrName>
                                        </p:attrNameLst>
                                      </p:cBhvr>
                                      <p:to>
                                        <p:strVal val="visible"/>
                                      </p:to>
                                    </p:set>
                                    <p:animEffect transition="in" filter="fade">
                                      <p:cBhvr>
                                        <p:cTn id="78" dur="500"/>
                                        <p:tgtEl>
                                          <p:spTgt spid="264216"/>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4217"/>
                                        </p:tgtEl>
                                        <p:attrNameLst>
                                          <p:attrName>style.visibility</p:attrName>
                                        </p:attrNameLst>
                                      </p:cBhvr>
                                      <p:to>
                                        <p:strVal val="visible"/>
                                      </p:to>
                                    </p:set>
                                    <p:animEffect transition="in" filter="wipe(left)">
                                      <p:cBhvr>
                                        <p:cTn id="83" dur="500"/>
                                        <p:tgtEl>
                                          <p:spTgt spid="264217"/>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4218"/>
                                        </p:tgtEl>
                                        <p:attrNameLst>
                                          <p:attrName>style.visibility</p:attrName>
                                        </p:attrNameLst>
                                      </p:cBhvr>
                                      <p:to>
                                        <p:strVal val="visible"/>
                                      </p:to>
                                    </p:set>
                                    <p:animEffect transition="in" filter="fade">
                                      <p:cBhvr>
                                        <p:cTn id="88" dur="500"/>
                                        <p:tgtEl>
                                          <p:spTgt spid="264218"/>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4219"/>
                                        </p:tgtEl>
                                        <p:attrNameLst>
                                          <p:attrName>style.visibility</p:attrName>
                                        </p:attrNameLst>
                                      </p:cBhvr>
                                      <p:to>
                                        <p:strVal val="visible"/>
                                      </p:to>
                                    </p:set>
                                    <p:animEffect transition="in" filter="wipe(left)">
                                      <p:cBhvr>
                                        <p:cTn id="93" dur="500"/>
                                        <p:tgtEl>
                                          <p:spTgt spid="264219"/>
                                        </p:tgtEl>
                                      </p:cBhvr>
                                    </p:animEffect>
                                  </p:childTnLst>
                                  <p:subTnLst>
                                    <p:audio>
                                      <p:cMediaNode>
                                        <p:cTn display="0" masterRel="sameClick">
                                          <p:stCondLst>
                                            <p:cond evt="begin" delay="0">
                                              <p:tn val="91"/>
                                            </p:cond>
                                          </p:stCondLst>
                                          <p:endCondLst>
                                            <p:cond evt="onStopAudio" delay="0">
                                              <p:tgtEl>
                                                <p:sldTgt/>
                                              </p:tgtEl>
                                            </p:cond>
                                          </p:endCondLst>
                                        </p:cTn>
                                        <p:tgtEl>
                                          <p:sndTgt r:embed="rId5"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64220"/>
                                        </p:tgtEl>
                                        <p:attrNameLst>
                                          <p:attrName>style.visibility</p:attrName>
                                        </p:attrNameLst>
                                      </p:cBhvr>
                                      <p:to>
                                        <p:strVal val="visible"/>
                                      </p:to>
                                    </p:set>
                                    <p:animEffect transition="in" filter="fade">
                                      <p:cBhvr>
                                        <p:cTn id="98" dur="500"/>
                                        <p:tgtEl>
                                          <p:spTgt spid="264220"/>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37930"/>
                                        </p:tgtEl>
                                        <p:attrNameLst>
                                          <p:attrName>style.visibility</p:attrName>
                                        </p:attrNameLst>
                                      </p:cBhvr>
                                      <p:to>
                                        <p:strVal val="visible"/>
                                      </p:to>
                                    </p:set>
                                    <p:animEffect transition="in" filter="wipe(left)">
                                      <p:cBhvr>
                                        <p:cTn id="103" dur="500"/>
                                        <p:tgtEl>
                                          <p:spTgt spid="37930"/>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37933"/>
                                        </p:tgtEl>
                                        <p:attrNameLst>
                                          <p:attrName>style.visibility</p:attrName>
                                        </p:attrNameLst>
                                      </p:cBhvr>
                                      <p:to>
                                        <p:strVal val="visible"/>
                                      </p:to>
                                    </p:set>
                                    <p:animEffect transition="in" filter="wipe(left)">
                                      <p:cBhvr>
                                        <p:cTn id="108" dur="500"/>
                                        <p:tgtEl>
                                          <p:spTgt spid="37933"/>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64230"/>
                                        </p:tgtEl>
                                        <p:attrNameLst>
                                          <p:attrName>style.visibility</p:attrName>
                                        </p:attrNameLst>
                                      </p:cBhvr>
                                      <p:to>
                                        <p:strVal val="visible"/>
                                      </p:to>
                                    </p:set>
                                    <p:animEffect transition="in" filter="wipe(left)">
                                      <p:cBhvr>
                                        <p:cTn id="113" dur="500"/>
                                        <p:tgtEl>
                                          <p:spTgt spid="264230"/>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6" presetClass="path" presetSubtype="0" accel="50000" fill="hold" nodeType="clickEffect">
                                  <p:stCondLst>
                                    <p:cond delay="0"/>
                                  </p:stCondLst>
                                  <p:childTnLst>
                                    <p:animMotion origin="layout" path="M -2.77778E-6 -1.48148E-6 L 1.81459 -2.43518 " pathEditMode="relative" rAng="0" ptsTypes="AA">
                                      <p:cBhvr>
                                        <p:cTn id="117" dur="5000" fill="hold"/>
                                        <p:tgtEl>
                                          <p:spTgt spid="264241"/>
                                        </p:tgtEl>
                                        <p:attrNameLst>
                                          <p:attrName>ppt_x</p:attrName>
                                          <p:attrName>ppt_y</p:attrName>
                                        </p:attrNameLst>
                                      </p:cBhvr>
                                      <p:rCtr x="90729" y="-121759"/>
                                    </p:animMotion>
                                  </p:childTnLst>
                                  <p:subTnLst>
                                    <p:audio>
                                      <p:cMediaNode>
                                        <p:cTn display="0" masterRel="sameClick">
                                          <p:stCondLst>
                                            <p:cond evt="begin" delay="0">
                                              <p:tn val="116"/>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p:bldP spid="264198" grpId="0" animBg="1"/>
      <p:bldP spid="264199" grpId="0"/>
      <p:bldP spid="264202" grpId="0"/>
      <p:bldP spid="264203" grpId="0"/>
      <p:bldP spid="264204" grpId="0"/>
      <p:bldP spid="264205" grpId="0"/>
      <p:bldP spid="264206" grpId="0" animBg="1"/>
      <p:bldP spid="264207" grpId="0"/>
      <p:bldP spid="264208" grpId="0" animBg="1"/>
      <p:bldP spid="264209" grpId="0"/>
      <p:bldP spid="264215" grpId="0"/>
      <p:bldP spid="264216" grpId="0"/>
      <p:bldP spid="264217" grpId="0" animBg="1"/>
      <p:bldP spid="264218" grpId="0"/>
      <p:bldP spid="264220" grpId="0" animBg="1"/>
      <p:bldP spid="264230" grpId="0"/>
      <p:bldP spid="2642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549400"/>
            <a:ext cx="7772400" cy="796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66244" name="Rectangle 4"/>
          <p:cNvSpPr>
            <a:spLocks noChangeArrowheads="1"/>
          </p:cNvSpPr>
          <p:nvPr/>
        </p:nvSpPr>
        <p:spPr bwMode="auto">
          <a:xfrm>
            <a:off x="674688" y="2316163"/>
            <a:ext cx="7772400" cy="4541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How fast will Pinky and the Brain be going at this instant? </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66245" name="Rectangle 5"/>
          <p:cNvSpPr>
            <a:spLocks noChangeArrowheads="1"/>
          </p:cNvSpPr>
          <p:nvPr/>
        </p:nvSpPr>
        <p:spPr bwMode="auto">
          <a:xfrm>
            <a:off x="933450" y="36179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6246" name="Rectangle 6"/>
          <p:cNvSpPr>
            <a:spLocks noChangeArrowheads="1"/>
          </p:cNvSpPr>
          <p:nvPr/>
        </p:nvSpPr>
        <p:spPr bwMode="auto">
          <a:xfrm>
            <a:off x="757238" y="32019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6247" name="Rectangle 7"/>
          <p:cNvSpPr>
            <a:spLocks noChangeArrowheads="1"/>
          </p:cNvSpPr>
          <p:nvPr/>
        </p:nvSpPr>
        <p:spPr bwMode="auto">
          <a:xfrm>
            <a:off x="2841625" y="3619500"/>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6248" name="Rectangle 8"/>
          <p:cNvSpPr>
            <a:spLocks noChangeArrowheads="1"/>
          </p:cNvSpPr>
          <p:nvPr/>
        </p:nvSpPr>
        <p:spPr bwMode="auto">
          <a:xfrm>
            <a:off x="941388" y="43418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6249" name="Rectangle 9"/>
          <p:cNvSpPr>
            <a:spLocks noChangeArrowheads="1"/>
          </p:cNvSpPr>
          <p:nvPr/>
        </p:nvSpPr>
        <p:spPr bwMode="auto">
          <a:xfrm>
            <a:off x="2860675" y="43370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6250" name="Rectangle 10"/>
          <p:cNvSpPr>
            <a:spLocks noChangeArrowheads="1"/>
          </p:cNvSpPr>
          <p:nvPr/>
        </p:nvSpPr>
        <p:spPr bwMode="auto">
          <a:xfrm>
            <a:off x="1009650" y="3981450"/>
            <a:ext cx="15541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30 s</a:t>
            </a:r>
            <a:endParaRPr lang="en-US" altLang="en-US" sz="2400" b="1" i="1"/>
          </a:p>
        </p:txBody>
      </p:sp>
      <p:sp>
        <p:nvSpPr>
          <p:cNvPr id="266251" name="Rectangle 11"/>
          <p:cNvSpPr>
            <a:spLocks noChangeArrowheads="1"/>
          </p:cNvSpPr>
          <p:nvPr/>
        </p:nvSpPr>
        <p:spPr bwMode="auto">
          <a:xfrm>
            <a:off x="2838450" y="39703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6252" name="Rectangle 12"/>
          <p:cNvSpPr>
            <a:spLocks noChangeArrowheads="1"/>
          </p:cNvSpPr>
          <p:nvPr/>
        </p:nvSpPr>
        <p:spPr bwMode="auto">
          <a:xfrm>
            <a:off x="723900" y="48482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6253" name="Rectangle 13"/>
          <p:cNvSpPr>
            <a:spLocks noChangeArrowheads="1"/>
          </p:cNvSpPr>
          <p:nvPr/>
        </p:nvSpPr>
        <p:spPr bwMode="auto">
          <a:xfrm>
            <a:off x="2936875" y="47990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66254" name="Rectangle 14"/>
          <p:cNvSpPr>
            <a:spLocks noChangeArrowheads="1"/>
          </p:cNvSpPr>
          <p:nvPr/>
        </p:nvSpPr>
        <p:spPr bwMode="auto">
          <a:xfrm>
            <a:off x="4551363" y="32019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6255" name="Rectangle 15"/>
          <p:cNvSpPr>
            <a:spLocks noChangeArrowheads="1"/>
          </p:cNvSpPr>
          <p:nvPr/>
        </p:nvSpPr>
        <p:spPr bwMode="auto">
          <a:xfrm>
            <a:off x="4740275" y="39608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6256" name="Rectangle 16"/>
          <p:cNvSpPr>
            <a:spLocks noChangeArrowheads="1"/>
          </p:cNvSpPr>
          <p:nvPr/>
        </p:nvSpPr>
        <p:spPr bwMode="auto">
          <a:xfrm>
            <a:off x="4640263" y="43481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6257" name="Rectangle 17"/>
          <p:cNvSpPr>
            <a:spLocks noChangeArrowheads="1"/>
          </p:cNvSpPr>
          <p:nvPr/>
        </p:nvSpPr>
        <p:spPr bwMode="auto">
          <a:xfrm>
            <a:off x="801688" y="52197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6258" name="Line 18"/>
          <p:cNvSpPr>
            <a:spLocks noChangeShapeType="1"/>
          </p:cNvSpPr>
          <p:nvPr/>
        </p:nvSpPr>
        <p:spPr bwMode="auto">
          <a:xfrm>
            <a:off x="4676775" y="4518025"/>
            <a:ext cx="1941513" cy="444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59" name="Rectangle 19"/>
          <p:cNvSpPr>
            <a:spLocks noChangeArrowheads="1"/>
          </p:cNvSpPr>
          <p:nvPr/>
        </p:nvSpPr>
        <p:spPr bwMode="auto">
          <a:xfrm>
            <a:off x="801688" y="5973763"/>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wanted, drop the displacement eq'n:</a:t>
            </a:r>
          </a:p>
        </p:txBody>
      </p:sp>
      <p:sp>
        <p:nvSpPr>
          <p:cNvPr id="266260" name="Rectangle 20"/>
          <p:cNvSpPr>
            <a:spLocks noChangeArrowheads="1"/>
          </p:cNvSpPr>
          <p:nvPr/>
        </p:nvSpPr>
        <p:spPr bwMode="auto">
          <a:xfrm>
            <a:off x="4541838" y="48355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66266" name="Line 26"/>
          <p:cNvSpPr>
            <a:spLocks noChangeShapeType="1"/>
          </p:cNvSpPr>
          <p:nvPr/>
        </p:nvSpPr>
        <p:spPr bwMode="auto">
          <a:xfrm flipV="1">
            <a:off x="4756150" y="3749675"/>
            <a:ext cx="1849438" cy="682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47" name="Group 35"/>
          <p:cNvGrpSpPr>
            <a:grpSpLocks/>
          </p:cNvGrpSpPr>
          <p:nvPr/>
        </p:nvGrpSpPr>
        <p:grpSpPr bwMode="auto">
          <a:xfrm>
            <a:off x="4749800" y="3546475"/>
            <a:ext cx="3141663" cy="419100"/>
            <a:chOff x="2976" y="2138"/>
            <a:chExt cx="1979" cy="264"/>
          </a:xfrm>
        </p:grpSpPr>
        <p:sp>
          <p:nvSpPr>
            <p:cNvPr id="38944" name="Rectangle 28"/>
            <p:cNvSpPr>
              <a:spLocks noChangeArrowheads="1"/>
            </p:cNvSpPr>
            <p:nvPr/>
          </p:nvSpPr>
          <p:spPr bwMode="auto">
            <a:xfrm>
              <a:off x="2976" y="216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8945" name="Rectangle 29"/>
            <p:cNvSpPr>
              <a:spLocks noChangeArrowheads="1"/>
            </p:cNvSpPr>
            <p:nvPr/>
          </p:nvSpPr>
          <p:spPr bwMode="auto">
            <a:xfrm>
              <a:off x="3644" y="213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600" b="1" u="sng">
                  <a:sym typeface="Symbol" pitchFamily="18" charset="2"/>
                </a:rPr>
                <a:t>1</a:t>
              </a:r>
            </a:p>
            <a:p>
              <a:pPr algn="ctr" eaLnBrk="1" hangingPunct="1">
                <a:lnSpc>
                  <a:spcPct val="90000"/>
                </a:lnSpc>
                <a:buFontTx/>
                <a:buNone/>
              </a:pPr>
              <a:r>
                <a:rPr lang="en-US" altLang="en-US" sz="1600" b="1">
                  <a:sym typeface="Symbol" pitchFamily="18" charset="2"/>
                </a:rPr>
                <a:t>2</a:t>
              </a:r>
              <a:endParaRPr lang="en-US" altLang="en-US" sz="1600" b="1"/>
            </a:p>
          </p:txBody>
        </p:sp>
      </p:grpSp>
      <p:sp>
        <p:nvSpPr>
          <p:cNvPr id="266273" name="Rectangle 33"/>
          <p:cNvSpPr>
            <a:spLocks noChangeArrowheads="1"/>
          </p:cNvSpPr>
          <p:nvPr/>
        </p:nvSpPr>
        <p:spPr bwMode="auto">
          <a:xfrm>
            <a:off x="4759325" y="5229225"/>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6274" name="Rectangle 34"/>
          <p:cNvSpPr>
            <a:spLocks noChangeArrowheads="1"/>
          </p:cNvSpPr>
          <p:nvPr/>
        </p:nvSpPr>
        <p:spPr bwMode="auto">
          <a:xfrm>
            <a:off x="4757738" y="5681663"/>
            <a:ext cx="26098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0</a:t>
            </a:r>
            <a:r>
              <a:rPr lang="en-US" altLang="en-US" sz="2400" i="1"/>
              <a:t> </a:t>
            </a:r>
            <a:r>
              <a:rPr lang="en-US" altLang="en-US" sz="2400"/>
              <a:t>+ 20(30)</a:t>
            </a:r>
            <a:endParaRPr lang="en-US" altLang="en-US" sz="2400" b="1"/>
          </a:p>
        </p:txBody>
      </p:sp>
      <p:sp>
        <p:nvSpPr>
          <p:cNvPr id="266275" name="Rectangle 35"/>
          <p:cNvSpPr>
            <a:spLocks noChangeArrowheads="1"/>
          </p:cNvSpPr>
          <p:nvPr/>
        </p:nvSpPr>
        <p:spPr bwMode="auto">
          <a:xfrm>
            <a:off x="4772025" y="6140450"/>
            <a:ext cx="26098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600 m</a:t>
            </a:r>
            <a:r>
              <a:rPr lang="en-US" altLang="en-US" sz="2400" baseline="-25000"/>
              <a:t> </a:t>
            </a:r>
            <a:r>
              <a:rPr lang="en-US" altLang="en-US" sz="2400"/>
              <a:t>s</a:t>
            </a:r>
            <a:r>
              <a:rPr lang="en-US" altLang="en-US" sz="2400" baseline="30000"/>
              <a:t>-1</a:t>
            </a:r>
            <a:endParaRPr lang="en-US" altLang="en-US" sz="2400" b="1"/>
          </a:p>
        </p:txBody>
      </p:sp>
      <p:grpSp>
        <p:nvGrpSpPr>
          <p:cNvPr id="266276" name="Group 36"/>
          <p:cNvGrpSpPr>
            <a:grpSpLocks/>
          </p:cNvGrpSpPr>
          <p:nvPr/>
        </p:nvGrpSpPr>
        <p:grpSpPr bwMode="auto">
          <a:xfrm rot="2579042">
            <a:off x="-4727575" y="5380038"/>
            <a:ext cx="5789613" cy="13503275"/>
            <a:chOff x="4251" y="1766"/>
            <a:chExt cx="1041" cy="2428"/>
          </a:xfrm>
        </p:grpSpPr>
        <p:grpSp>
          <p:nvGrpSpPr>
            <p:cNvPr id="38939" name="Group 37"/>
            <p:cNvGrpSpPr>
              <a:grpSpLocks/>
            </p:cNvGrpSpPr>
            <p:nvPr/>
          </p:nvGrpSpPr>
          <p:grpSpPr bwMode="auto">
            <a:xfrm>
              <a:off x="4251" y="1766"/>
              <a:ext cx="1041" cy="2428"/>
              <a:chOff x="952" y="1532"/>
              <a:chExt cx="1041" cy="2428"/>
            </a:xfrm>
          </p:grpSpPr>
          <p:sp>
            <p:nvSpPr>
              <p:cNvPr id="38941" name="Oval 38"/>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942" name="Freeform 39"/>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Freeform 40"/>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8940" name="Picture 41"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44">
                                            <p:txEl>
                                              <p:pRg st="0" end="0"/>
                                            </p:txEl>
                                          </p:spTgt>
                                        </p:tgtEl>
                                        <p:attrNameLst>
                                          <p:attrName>style.visibility</p:attrName>
                                        </p:attrNameLst>
                                      </p:cBhvr>
                                      <p:to>
                                        <p:strVal val="visible"/>
                                      </p:to>
                                    </p:set>
                                    <p:anim calcmode="lin" valueType="num">
                                      <p:cBhvr additive="base">
                                        <p:cTn id="7" dur="500" fill="hold"/>
                                        <p:tgtEl>
                                          <p:spTgt spid="266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6246"/>
                                        </p:tgtEl>
                                        <p:attrNameLst>
                                          <p:attrName>style.visibility</p:attrName>
                                        </p:attrNameLst>
                                      </p:cBhvr>
                                      <p:to>
                                        <p:strVal val="visible"/>
                                      </p:to>
                                    </p:set>
                                    <p:animEffect transition="in" filter="fade">
                                      <p:cBhvr>
                                        <p:cTn id="13" dur="500"/>
                                        <p:tgtEl>
                                          <p:spTgt spid="26624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6245"/>
                                        </p:tgtEl>
                                        <p:attrNameLst>
                                          <p:attrName>style.visibility</p:attrName>
                                        </p:attrNameLst>
                                      </p:cBhvr>
                                      <p:to>
                                        <p:strVal val="visible"/>
                                      </p:to>
                                    </p:set>
                                    <p:animEffect transition="in" filter="fade">
                                      <p:cBhvr>
                                        <p:cTn id="18" dur="500"/>
                                        <p:tgtEl>
                                          <p:spTgt spid="266245"/>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6247"/>
                                        </p:tgtEl>
                                        <p:attrNameLst>
                                          <p:attrName>style.visibility</p:attrName>
                                        </p:attrNameLst>
                                      </p:cBhvr>
                                      <p:to>
                                        <p:strVal val="visible"/>
                                      </p:to>
                                    </p:set>
                                    <p:animEffect transition="in" filter="fade">
                                      <p:cBhvr>
                                        <p:cTn id="23" dur="500"/>
                                        <p:tgtEl>
                                          <p:spTgt spid="266247"/>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6250"/>
                                        </p:tgtEl>
                                        <p:attrNameLst>
                                          <p:attrName>style.visibility</p:attrName>
                                        </p:attrNameLst>
                                      </p:cBhvr>
                                      <p:to>
                                        <p:strVal val="visible"/>
                                      </p:to>
                                    </p:set>
                                    <p:animEffect transition="in" filter="fade">
                                      <p:cBhvr>
                                        <p:cTn id="28" dur="500"/>
                                        <p:tgtEl>
                                          <p:spTgt spid="266250"/>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6251"/>
                                        </p:tgtEl>
                                        <p:attrNameLst>
                                          <p:attrName>style.visibility</p:attrName>
                                        </p:attrNameLst>
                                      </p:cBhvr>
                                      <p:to>
                                        <p:strVal val="visible"/>
                                      </p:to>
                                    </p:set>
                                    <p:animEffect transition="in" filter="fade">
                                      <p:cBhvr>
                                        <p:cTn id="33" dur="500"/>
                                        <p:tgtEl>
                                          <p:spTgt spid="266251"/>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6248"/>
                                        </p:tgtEl>
                                        <p:attrNameLst>
                                          <p:attrName>style.visibility</p:attrName>
                                        </p:attrNameLst>
                                      </p:cBhvr>
                                      <p:to>
                                        <p:strVal val="visible"/>
                                      </p:to>
                                    </p:set>
                                    <p:animEffect transition="in" filter="fade">
                                      <p:cBhvr>
                                        <p:cTn id="38" dur="500"/>
                                        <p:tgtEl>
                                          <p:spTgt spid="266248"/>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6249"/>
                                        </p:tgtEl>
                                        <p:attrNameLst>
                                          <p:attrName>style.visibility</p:attrName>
                                        </p:attrNameLst>
                                      </p:cBhvr>
                                      <p:to>
                                        <p:strVal val="visible"/>
                                      </p:to>
                                    </p:set>
                                    <p:animEffect transition="in" filter="fade">
                                      <p:cBhvr>
                                        <p:cTn id="43" dur="500"/>
                                        <p:tgtEl>
                                          <p:spTgt spid="266249"/>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6252"/>
                                        </p:tgtEl>
                                        <p:attrNameLst>
                                          <p:attrName>style.visibility</p:attrName>
                                        </p:attrNameLst>
                                      </p:cBhvr>
                                      <p:to>
                                        <p:strVal val="visible"/>
                                      </p:to>
                                    </p:set>
                                    <p:animEffect transition="in" filter="fade">
                                      <p:cBhvr>
                                        <p:cTn id="48" dur="500"/>
                                        <p:tgtEl>
                                          <p:spTgt spid="266252"/>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6253"/>
                                        </p:tgtEl>
                                        <p:attrNameLst>
                                          <p:attrName>style.visibility</p:attrName>
                                        </p:attrNameLst>
                                      </p:cBhvr>
                                      <p:to>
                                        <p:strVal val="visible"/>
                                      </p:to>
                                    </p:set>
                                    <p:animEffect transition="in" filter="fade">
                                      <p:cBhvr>
                                        <p:cTn id="53" dur="500"/>
                                        <p:tgtEl>
                                          <p:spTgt spid="266253"/>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6254"/>
                                        </p:tgtEl>
                                        <p:attrNameLst>
                                          <p:attrName>style.visibility</p:attrName>
                                        </p:attrNameLst>
                                      </p:cBhvr>
                                      <p:to>
                                        <p:strVal val="visible"/>
                                      </p:to>
                                    </p:set>
                                    <p:animEffect transition="in" filter="fade">
                                      <p:cBhvr>
                                        <p:cTn id="58" dur="500"/>
                                        <p:tgtEl>
                                          <p:spTgt spid="266254"/>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8947"/>
                                        </p:tgtEl>
                                        <p:attrNameLst>
                                          <p:attrName>style.visibility</p:attrName>
                                        </p:attrNameLst>
                                      </p:cBhvr>
                                      <p:to>
                                        <p:strVal val="visible"/>
                                      </p:to>
                                    </p:set>
                                    <p:animEffect transition="in" filter="wipe(left)">
                                      <p:cBhvr>
                                        <p:cTn id="63" dur="500"/>
                                        <p:tgtEl>
                                          <p:spTgt spid="38947"/>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6255"/>
                                        </p:tgtEl>
                                        <p:attrNameLst>
                                          <p:attrName>style.visibility</p:attrName>
                                        </p:attrNameLst>
                                      </p:cBhvr>
                                      <p:to>
                                        <p:strVal val="visible"/>
                                      </p:to>
                                    </p:set>
                                    <p:animEffect transition="in" filter="wipe(left)">
                                      <p:cBhvr>
                                        <p:cTn id="68" dur="500"/>
                                        <p:tgtEl>
                                          <p:spTgt spid="266255"/>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6256"/>
                                        </p:tgtEl>
                                        <p:attrNameLst>
                                          <p:attrName>style.visibility</p:attrName>
                                        </p:attrNameLst>
                                      </p:cBhvr>
                                      <p:to>
                                        <p:strVal val="visible"/>
                                      </p:to>
                                    </p:set>
                                    <p:animEffect transition="in" filter="wipe(left)">
                                      <p:cBhvr>
                                        <p:cTn id="73" dur="500"/>
                                        <p:tgtEl>
                                          <p:spTgt spid="26625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6257"/>
                                        </p:tgtEl>
                                        <p:attrNameLst>
                                          <p:attrName>style.visibility</p:attrName>
                                        </p:attrNameLst>
                                      </p:cBhvr>
                                      <p:to>
                                        <p:strVal val="visible"/>
                                      </p:to>
                                    </p:set>
                                    <p:animEffect transition="in" filter="fade">
                                      <p:cBhvr>
                                        <p:cTn id="78" dur="500"/>
                                        <p:tgtEl>
                                          <p:spTgt spid="266257"/>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6258"/>
                                        </p:tgtEl>
                                        <p:attrNameLst>
                                          <p:attrName>style.visibility</p:attrName>
                                        </p:attrNameLst>
                                      </p:cBhvr>
                                      <p:to>
                                        <p:strVal val="visible"/>
                                      </p:to>
                                    </p:set>
                                    <p:animEffect transition="in" filter="wipe(left)">
                                      <p:cBhvr>
                                        <p:cTn id="83" dur="500"/>
                                        <p:tgtEl>
                                          <p:spTgt spid="266258"/>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6259"/>
                                        </p:tgtEl>
                                        <p:attrNameLst>
                                          <p:attrName>style.visibility</p:attrName>
                                        </p:attrNameLst>
                                      </p:cBhvr>
                                      <p:to>
                                        <p:strVal val="visible"/>
                                      </p:to>
                                    </p:set>
                                    <p:animEffect transition="in" filter="fade">
                                      <p:cBhvr>
                                        <p:cTn id="88" dur="500"/>
                                        <p:tgtEl>
                                          <p:spTgt spid="266259"/>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6266"/>
                                        </p:tgtEl>
                                        <p:attrNameLst>
                                          <p:attrName>style.visibility</p:attrName>
                                        </p:attrNameLst>
                                      </p:cBhvr>
                                      <p:to>
                                        <p:strVal val="visible"/>
                                      </p:to>
                                    </p:set>
                                    <p:animEffect transition="in" filter="wipe(left)">
                                      <p:cBhvr>
                                        <p:cTn id="93" dur="500"/>
                                        <p:tgtEl>
                                          <p:spTgt spid="266266"/>
                                        </p:tgtEl>
                                      </p:cBhvr>
                                    </p:animEffect>
                                  </p:childTnLst>
                                  <p:subTnLst>
                                    <p:audio>
                                      <p:cMediaNode>
                                        <p:cTn display="0" masterRel="sameClick">
                                          <p:stCondLst>
                                            <p:cond evt="begin" delay="0">
                                              <p:tn val="91"/>
                                            </p:cond>
                                          </p:stCondLst>
                                          <p:endCondLst>
                                            <p:cond evt="onStopAudio" delay="0">
                                              <p:tgtEl>
                                                <p:sldTgt/>
                                              </p:tgtEl>
                                            </p:cond>
                                          </p:endCondLst>
                                        </p:cTn>
                                        <p:tgtEl>
                                          <p:sndTgt r:embed="rId5"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66260"/>
                                        </p:tgtEl>
                                        <p:attrNameLst>
                                          <p:attrName>style.visibility</p:attrName>
                                        </p:attrNameLst>
                                      </p:cBhvr>
                                      <p:to>
                                        <p:strVal val="visible"/>
                                      </p:to>
                                    </p:set>
                                    <p:animEffect transition="in" filter="fade">
                                      <p:cBhvr>
                                        <p:cTn id="98" dur="500"/>
                                        <p:tgtEl>
                                          <p:spTgt spid="266260"/>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66273"/>
                                        </p:tgtEl>
                                        <p:attrNameLst>
                                          <p:attrName>style.visibility</p:attrName>
                                        </p:attrNameLst>
                                      </p:cBhvr>
                                      <p:to>
                                        <p:strVal val="visible"/>
                                      </p:to>
                                    </p:set>
                                    <p:animEffect transition="in" filter="wipe(left)">
                                      <p:cBhvr>
                                        <p:cTn id="103" dur="500"/>
                                        <p:tgtEl>
                                          <p:spTgt spid="266273"/>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66274"/>
                                        </p:tgtEl>
                                        <p:attrNameLst>
                                          <p:attrName>style.visibility</p:attrName>
                                        </p:attrNameLst>
                                      </p:cBhvr>
                                      <p:to>
                                        <p:strVal val="visible"/>
                                      </p:to>
                                    </p:set>
                                    <p:animEffect transition="in" filter="wipe(left)">
                                      <p:cBhvr>
                                        <p:cTn id="108" dur="500"/>
                                        <p:tgtEl>
                                          <p:spTgt spid="266274"/>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66275"/>
                                        </p:tgtEl>
                                        <p:attrNameLst>
                                          <p:attrName>style.visibility</p:attrName>
                                        </p:attrNameLst>
                                      </p:cBhvr>
                                      <p:to>
                                        <p:strVal val="visible"/>
                                      </p:to>
                                    </p:set>
                                    <p:animEffect transition="in" filter="wipe(left)">
                                      <p:cBhvr>
                                        <p:cTn id="113" dur="500"/>
                                        <p:tgtEl>
                                          <p:spTgt spid="266275"/>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6" presetClass="path" presetSubtype="0" accel="50000" fill="hold" nodeType="clickEffect">
                                  <p:stCondLst>
                                    <p:cond delay="0"/>
                                  </p:stCondLst>
                                  <p:childTnLst>
                                    <p:animMotion origin="layout" path="M -2.77778E-6 -1.48148E-6 L 1.81459 -2.43518 " pathEditMode="relative" rAng="0" ptsTypes="AA">
                                      <p:cBhvr>
                                        <p:cTn id="117" dur="5000" fill="hold"/>
                                        <p:tgtEl>
                                          <p:spTgt spid="266276"/>
                                        </p:tgtEl>
                                        <p:attrNameLst>
                                          <p:attrName>ppt_x</p:attrName>
                                          <p:attrName>ppt_y</p:attrName>
                                        </p:attrNameLst>
                                      </p:cBhvr>
                                      <p:rCtr x="90729" y="-121759"/>
                                    </p:animMotion>
                                  </p:childTnLst>
                                  <p:subTnLst>
                                    <p:audio>
                                      <p:cMediaNode>
                                        <p:cTn display="0" masterRel="sameClick">
                                          <p:stCondLst>
                                            <p:cond evt="begin" delay="0">
                                              <p:tn val="116"/>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P spid="266246" grpId="0" animBg="1"/>
      <p:bldP spid="266247" grpId="0"/>
      <p:bldP spid="266248" grpId="0"/>
      <p:bldP spid="266249" grpId="0"/>
      <p:bldP spid="266250" grpId="0"/>
      <p:bldP spid="266251" grpId="0"/>
      <p:bldP spid="266252" grpId="0" animBg="1"/>
      <p:bldP spid="266253" grpId="0"/>
      <p:bldP spid="266254" grpId="0" animBg="1"/>
      <p:bldP spid="266255" grpId="0"/>
      <p:bldP spid="266256" grpId="0"/>
      <p:bldP spid="266257" grpId="0"/>
      <p:bldP spid="266258" grpId="0" animBg="1"/>
      <p:bldP spid="266259" grpId="0"/>
      <p:bldP spid="266260" grpId="0" animBg="1"/>
      <p:bldP spid="266266" grpId="0" animBg="1"/>
      <p:bldP spid="266273" grpId="0"/>
      <p:bldP spid="266274" grpId="0"/>
      <p:bldP spid="26627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207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68292" name="Rectangle 4"/>
          <p:cNvSpPr>
            <a:spLocks noChangeArrowheads="1"/>
          </p:cNvSpPr>
          <p:nvPr/>
        </p:nvSpPr>
        <p:spPr bwMode="auto">
          <a:xfrm>
            <a:off x="674688" y="2312988"/>
            <a:ext cx="7772400" cy="45450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How fast will Pinky and the Brain be going when they have traveled a total of 18000 m? </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68293" name="Rectangle 5"/>
          <p:cNvSpPr>
            <a:spLocks noChangeArrowheads="1"/>
          </p:cNvSpPr>
          <p:nvPr/>
        </p:nvSpPr>
        <p:spPr bwMode="auto">
          <a:xfrm>
            <a:off x="933450" y="35925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8294" name="Rectangle 6"/>
          <p:cNvSpPr>
            <a:spLocks noChangeArrowheads="1"/>
          </p:cNvSpPr>
          <p:nvPr/>
        </p:nvSpPr>
        <p:spPr bwMode="auto">
          <a:xfrm>
            <a:off x="757238" y="31765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8295" name="Rectangle 7"/>
          <p:cNvSpPr>
            <a:spLocks noChangeArrowheads="1"/>
          </p:cNvSpPr>
          <p:nvPr/>
        </p:nvSpPr>
        <p:spPr bwMode="auto">
          <a:xfrm>
            <a:off x="2841625" y="3594100"/>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8296" name="Rectangle 8"/>
          <p:cNvSpPr>
            <a:spLocks noChangeArrowheads="1"/>
          </p:cNvSpPr>
          <p:nvPr/>
        </p:nvSpPr>
        <p:spPr bwMode="auto">
          <a:xfrm>
            <a:off x="928688" y="43418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8297" name="Rectangle 9"/>
          <p:cNvSpPr>
            <a:spLocks noChangeArrowheads="1"/>
          </p:cNvSpPr>
          <p:nvPr/>
        </p:nvSpPr>
        <p:spPr bwMode="auto">
          <a:xfrm>
            <a:off x="2873375" y="43243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8298" name="Rectangle 10"/>
          <p:cNvSpPr>
            <a:spLocks noChangeArrowheads="1"/>
          </p:cNvSpPr>
          <p:nvPr/>
        </p:nvSpPr>
        <p:spPr bwMode="auto">
          <a:xfrm>
            <a:off x="946150" y="39687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18000 m</a:t>
            </a:r>
            <a:endParaRPr lang="en-US" altLang="en-US" sz="2400" b="1" i="1"/>
          </a:p>
        </p:txBody>
      </p:sp>
      <p:sp>
        <p:nvSpPr>
          <p:cNvPr id="268299" name="Rectangle 11"/>
          <p:cNvSpPr>
            <a:spLocks noChangeArrowheads="1"/>
          </p:cNvSpPr>
          <p:nvPr/>
        </p:nvSpPr>
        <p:spPr bwMode="auto">
          <a:xfrm>
            <a:off x="2851150" y="39703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8300" name="Rectangle 12"/>
          <p:cNvSpPr>
            <a:spLocks noChangeArrowheads="1"/>
          </p:cNvSpPr>
          <p:nvPr/>
        </p:nvSpPr>
        <p:spPr bwMode="auto">
          <a:xfrm>
            <a:off x="723900" y="48228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8301" name="Rectangle 13"/>
          <p:cNvSpPr>
            <a:spLocks noChangeArrowheads="1"/>
          </p:cNvSpPr>
          <p:nvPr/>
        </p:nvSpPr>
        <p:spPr bwMode="auto">
          <a:xfrm>
            <a:off x="2936875" y="47736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b="1" i="1">
                <a:solidFill>
                  <a:schemeClr val="bg1"/>
                </a:solidFill>
              </a:rPr>
              <a:t>v</a:t>
            </a:r>
            <a:r>
              <a:rPr lang="en-US" altLang="en-US" sz="2400" b="1">
                <a:solidFill>
                  <a:schemeClr val="bg1"/>
                </a:solidFill>
              </a:rPr>
              <a:t> = ?</a:t>
            </a:r>
            <a:endParaRPr lang="en-US" altLang="en-US" sz="2400" b="1" i="1">
              <a:solidFill>
                <a:schemeClr val="bg1"/>
              </a:solidFill>
            </a:endParaRPr>
          </a:p>
        </p:txBody>
      </p:sp>
      <p:sp>
        <p:nvSpPr>
          <p:cNvPr id="268302" name="Rectangle 14"/>
          <p:cNvSpPr>
            <a:spLocks noChangeArrowheads="1"/>
          </p:cNvSpPr>
          <p:nvPr/>
        </p:nvSpPr>
        <p:spPr bwMode="auto">
          <a:xfrm>
            <a:off x="4551363" y="31765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8303" name="Rectangle 15"/>
          <p:cNvSpPr>
            <a:spLocks noChangeArrowheads="1"/>
          </p:cNvSpPr>
          <p:nvPr/>
        </p:nvSpPr>
        <p:spPr bwMode="auto">
          <a:xfrm>
            <a:off x="4714875" y="39227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8304" name="Rectangle 16"/>
          <p:cNvSpPr>
            <a:spLocks noChangeArrowheads="1"/>
          </p:cNvSpPr>
          <p:nvPr/>
        </p:nvSpPr>
        <p:spPr bwMode="auto">
          <a:xfrm>
            <a:off x="4614863" y="43100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8305" name="Rectangle 17"/>
          <p:cNvSpPr>
            <a:spLocks noChangeArrowheads="1"/>
          </p:cNvSpPr>
          <p:nvPr/>
        </p:nvSpPr>
        <p:spPr bwMode="auto">
          <a:xfrm>
            <a:off x="801688" y="51943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68306" name="Line 18"/>
          <p:cNvSpPr>
            <a:spLocks noChangeShapeType="1"/>
          </p:cNvSpPr>
          <p:nvPr/>
        </p:nvSpPr>
        <p:spPr bwMode="auto">
          <a:xfrm>
            <a:off x="4797425" y="4095750"/>
            <a:ext cx="1533525" cy="682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8" name="Rectangle 20"/>
          <p:cNvSpPr>
            <a:spLocks noChangeArrowheads="1"/>
          </p:cNvSpPr>
          <p:nvPr/>
        </p:nvSpPr>
        <p:spPr bwMode="auto">
          <a:xfrm>
            <a:off x="4541838" y="48101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68309" name="Line 21"/>
          <p:cNvSpPr>
            <a:spLocks noChangeShapeType="1"/>
          </p:cNvSpPr>
          <p:nvPr/>
        </p:nvSpPr>
        <p:spPr bwMode="auto">
          <a:xfrm flipV="1">
            <a:off x="4767263" y="3713163"/>
            <a:ext cx="1716087" cy="130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970" name="Group 34"/>
          <p:cNvGrpSpPr>
            <a:grpSpLocks/>
          </p:cNvGrpSpPr>
          <p:nvPr/>
        </p:nvGrpSpPr>
        <p:grpSpPr bwMode="auto">
          <a:xfrm>
            <a:off x="4724400" y="3532188"/>
            <a:ext cx="3141663" cy="419100"/>
            <a:chOff x="2976" y="2225"/>
            <a:chExt cx="1979" cy="264"/>
          </a:xfrm>
        </p:grpSpPr>
        <p:sp>
          <p:nvSpPr>
            <p:cNvPr id="39967" name="Rectangle 23"/>
            <p:cNvSpPr>
              <a:spLocks noChangeArrowheads="1"/>
            </p:cNvSpPr>
            <p:nvPr/>
          </p:nvSpPr>
          <p:spPr bwMode="auto">
            <a:xfrm>
              <a:off x="2976" y="22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9968" name="Rectangle 24"/>
            <p:cNvSpPr>
              <a:spLocks noChangeArrowheads="1"/>
            </p:cNvSpPr>
            <p:nvPr/>
          </p:nvSpPr>
          <p:spPr bwMode="auto">
            <a:xfrm>
              <a:off x="3643" y="2225"/>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68316" name="Rectangle 28"/>
          <p:cNvSpPr>
            <a:spLocks noChangeArrowheads="1"/>
          </p:cNvSpPr>
          <p:nvPr/>
        </p:nvSpPr>
        <p:spPr bwMode="auto">
          <a:xfrm>
            <a:off x="4654550" y="52562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8317" name="Rectangle 29"/>
          <p:cNvSpPr>
            <a:spLocks noChangeArrowheads="1"/>
          </p:cNvSpPr>
          <p:nvPr/>
        </p:nvSpPr>
        <p:spPr bwMode="auto">
          <a:xfrm>
            <a:off x="4665663" y="5662613"/>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0</a:t>
            </a:r>
            <a:r>
              <a:rPr lang="en-US" altLang="en-US" sz="2400" baseline="30000">
                <a:sym typeface="Symbol" pitchFamily="18" charset="2"/>
              </a:rPr>
              <a:t>2</a:t>
            </a:r>
            <a:r>
              <a:rPr lang="en-US" altLang="en-US" sz="2400">
                <a:sym typeface="Symbol" pitchFamily="18" charset="2"/>
              </a:rPr>
              <a:t> + 2(20)(18000)</a:t>
            </a:r>
          </a:p>
        </p:txBody>
      </p:sp>
      <p:sp>
        <p:nvSpPr>
          <p:cNvPr id="268318" name="Rectangle 30"/>
          <p:cNvSpPr>
            <a:spLocks noChangeArrowheads="1"/>
          </p:cNvSpPr>
          <p:nvPr/>
        </p:nvSpPr>
        <p:spPr bwMode="auto">
          <a:xfrm>
            <a:off x="4781550" y="61023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850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grpSp>
        <p:nvGrpSpPr>
          <p:cNvPr id="268319" name="Group 31"/>
          <p:cNvGrpSpPr>
            <a:grpSpLocks/>
          </p:cNvGrpSpPr>
          <p:nvPr/>
        </p:nvGrpSpPr>
        <p:grpSpPr bwMode="auto">
          <a:xfrm rot="2579042">
            <a:off x="-4727575" y="5380038"/>
            <a:ext cx="5789613" cy="13503275"/>
            <a:chOff x="4251" y="1766"/>
            <a:chExt cx="1041" cy="2428"/>
          </a:xfrm>
        </p:grpSpPr>
        <p:grpSp>
          <p:nvGrpSpPr>
            <p:cNvPr id="39962" name="Group 32"/>
            <p:cNvGrpSpPr>
              <a:grpSpLocks/>
            </p:cNvGrpSpPr>
            <p:nvPr/>
          </p:nvGrpSpPr>
          <p:grpSpPr bwMode="auto">
            <a:xfrm>
              <a:off x="4251" y="1766"/>
              <a:ext cx="1041" cy="2428"/>
              <a:chOff x="952" y="1532"/>
              <a:chExt cx="1041" cy="2428"/>
            </a:xfrm>
          </p:grpSpPr>
          <p:sp>
            <p:nvSpPr>
              <p:cNvPr id="39964" name="Oval 33"/>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9965" name="Freeform 34"/>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6" name="Freeform 35"/>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9963" name="Picture 36"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8292">
                                            <p:txEl>
                                              <p:pRg st="0" end="0"/>
                                            </p:txEl>
                                          </p:spTgt>
                                        </p:tgtEl>
                                        <p:attrNameLst>
                                          <p:attrName>style.visibility</p:attrName>
                                        </p:attrNameLst>
                                      </p:cBhvr>
                                      <p:to>
                                        <p:strVal val="visible"/>
                                      </p:to>
                                    </p:set>
                                    <p:anim calcmode="lin" valueType="num">
                                      <p:cBhvr additive="base">
                                        <p:cTn id="7" dur="500" fill="hold"/>
                                        <p:tgtEl>
                                          <p:spTgt spid="268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8294"/>
                                        </p:tgtEl>
                                        <p:attrNameLst>
                                          <p:attrName>style.visibility</p:attrName>
                                        </p:attrNameLst>
                                      </p:cBhvr>
                                      <p:to>
                                        <p:strVal val="visible"/>
                                      </p:to>
                                    </p:set>
                                    <p:animEffect transition="in" filter="fade">
                                      <p:cBhvr>
                                        <p:cTn id="13" dur="500"/>
                                        <p:tgtEl>
                                          <p:spTgt spid="268294"/>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8293"/>
                                        </p:tgtEl>
                                        <p:attrNameLst>
                                          <p:attrName>style.visibility</p:attrName>
                                        </p:attrNameLst>
                                      </p:cBhvr>
                                      <p:to>
                                        <p:strVal val="visible"/>
                                      </p:to>
                                    </p:set>
                                    <p:animEffect transition="in" filter="fade">
                                      <p:cBhvr>
                                        <p:cTn id="18" dur="500"/>
                                        <p:tgtEl>
                                          <p:spTgt spid="26829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8295"/>
                                        </p:tgtEl>
                                        <p:attrNameLst>
                                          <p:attrName>style.visibility</p:attrName>
                                        </p:attrNameLst>
                                      </p:cBhvr>
                                      <p:to>
                                        <p:strVal val="visible"/>
                                      </p:to>
                                    </p:set>
                                    <p:animEffect transition="in" filter="fade">
                                      <p:cBhvr>
                                        <p:cTn id="23" dur="500"/>
                                        <p:tgtEl>
                                          <p:spTgt spid="268295"/>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8298"/>
                                        </p:tgtEl>
                                        <p:attrNameLst>
                                          <p:attrName>style.visibility</p:attrName>
                                        </p:attrNameLst>
                                      </p:cBhvr>
                                      <p:to>
                                        <p:strVal val="visible"/>
                                      </p:to>
                                    </p:set>
                                    <p:animEffect transition="in" filter="fade">
                                      <p:cBhvr>
                                        <p:cTn id="28" dur="500"/>
                                        <p:tgtEl>
                                          <p:spTgt spid="268298"/>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8299"/>
                                        </p:tgtEl>
                                        <p:attrNameLst>
                                          <p:attrName>style.visibility</p:attrName>
                                        </p:attrNameLst>
                                      </p:cBhvr>
                                      <p:to>
                                        <p:strVal val="visible"/>
                                      </p:to>
                                    </p:set>
                                    <p:animEffect transition="in" filter="fade">
                                      <p:cBhvr>
                                        <p:cTn id="33" dur="500"/>
                                        <p:tgtEl>
                                          <p:spTgt spid="268299"/>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8296"/>
                                        </p:tgtEl>
                                        <p:attrNameLst>
                                          <p:attrName>style.visibility</p:attrName>
                                        </p:attrNameLst>
                                      </p:cBhvr>
                                      <p:to>
                                        <p:strVal val="visible"/>
                                      </p:to>
                                    </p:set>
                                    <p:animEffect transition="in" filter="fade">
                                      <p:cBhvr>
                                        <p:cTn id="38" dur="500"/>
                                        <p:tgtEl>
                                          <p:spTgt spid="268296"/>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8297"/>
                                        </p:tgtEl>
                                        <p:attrNameLst>
                                          <p:attrName>style.visibility</p:attrName>
                                        </p:attrNameLst>
                                      </p:cBhvr>
                                      <p:to>
                                        <p:strVal val="visible"/>
                                      </p:to>
                                    </p:set>
                                    <p:animEffect transition="in" filter="fade">
                                      <p:cBhvr>
                                        <p:cTn id="43" dur="500"/>
                                        <p:tgtEl>
                                          <p:spTgt spid="268297"/>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8300"/>
                                        </p:tgtEl>
                                        <p:attrNameLst>
                                          <p:attrName>style.visibility</p:attrName>
                                        </p:attrNameLst>
                                      </p:cBhvr>
                                      <p:to>
                                        <p:strVal val="visible"/>
                                      </p:to>
                                    </p:set>
                                    <p:animEffect transition="in" filter="fade">
                                      <p:cBhvr>
                                        <p:cTn id="48" dur="500"/>
                                        <p:tgtEl>
                                          <p:spTgt spid="268300"/>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8301"/>
                                        </p:tgtEl>
                                        <p:attrNameLst>
                                          <p:attrName>style.visibility</p:attrName>
                                        </p:attrNameLst>
                                      </p:cBhvr>
                                      <p:to>
                                        <p:strVal val="visible"/>
                                      </p:to>
                                    </p:set>
                                    <p:animEffect transition="in" filter="fade">
                                      <p:cBhvr>
                                        <p:cTn id="53" dur="500"/>
                                        <p:tgtEl>
                                          <p:spTgt spid="268301"/>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8302"/>
                                        </p:tgtEl>
                                        <p:attrNameLst>
                                          <p:attrName>style.visibility</p:attrName>
                                        </p:attrNameLst>
                                      </p:cBhvr>
                                      <p:to>
                                        <p:strVal val="visible"/>
                                      </p:to>
                                    </p:set>
                                    <p:animEffect transition="in" filter="fade">
                                      <p:cBhvr>
                                        <p:cTn id="58" dur="500"/>
                                        <p:tgtEl>
                                          <p:spTgt spid="268302"/>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9970"/>
                                        </p:tgtEl>
                                        <p:attrNameLst>
                                          <p:attrName>style.visibility</p:attrName>
                                        </p:attrNameLst>
                                      </p:cBhvr>
                                      <p:to>
                                        <p:strVal val="visible"/>
                                      </p:to>
                                    </p:set>
                                    <p:animEffect transition="in" filter="wipe(left)">
                                      <p:cBhvr>
                                        <p:cTn id="63" dur="500"/>
                                        <p:tgtEl>
                                          <p:spTgt spid="39970"/>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8303"/>
                                        </p:tgtEl>
                                        <p:attrNameLst>
                                          <p:attrName>style.visibility</p:attrName>
                                        </p:attrNameLst>
                                      </p:cBhvr>
                                      <p:to>
                                        <p:strVal val="visible"/>
                                      </p:to>
                                    </p:set>
                                    <p:animEffect transition="in" filter="wipe(left)">
                                      <p:cBhvr>
                                        <p:cTn id="68" dur="500"/>
                                        <p:tgtEl>
                                          <p:spTgt spid="268303"/>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8304"/>
                                        </p:tgtEl>
                                        <p:attrNameLst>
                                          <p:attrName>style.visibility</p:attrName>
                                        </p:attrNameLst>
                                      </p:cBhvr>
                                      <p:to>
                                        <p:strVal val="visible"/>
                                      </p:to>
                                    </p:set>
                                    <p:animEffect transition="in" filter="wipe(left)">
                                      <p:cBhvr>
                                        <p:cTn id="73" dur="500"/>
                                        <p:tgtEl>
                                          <p:spTgt spid="268304"/>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8305"/>
                                        </p:tgtEl>
                                        <p:attrNameLst>
                                          <p:attrName>style.visibility</p:attrName>
                                        </p:attrNameLst>
                                      </p:cBhvr>
                                      <p:to>
                                        <p:strVal val="visible"/>
                                      </p:to>
                                    </p:set>
                                    <p:animEffect transition="in" filter="fade">
                                      <p:cBhvr>
                                        <p:cTn id="78" dur="500"/>
                                        <p:tgtEl>
                                          <p:spTgt spid="268305"/>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8306"/>
                                        </p:tgtEl>
                                        <p:attrNameLst>
                                          <p:attrName>style.visibility</p:attrName>
                                        </p:attrNameLst>
                                      </p:cBhvr>
                                      <p:to>
                                        <p:strVal val="visible"/>
                                      </p:to>
                                    </p:set>
                                    <p:animEffect transition="in" filter="wipe(left)">
                                      <p:cBhvr>
                                        <p:cTn id="83" dur="500"/>
                                        <p:tgtEl>
                                          <p:spTgt spid="268306"/>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8309"/>
                                        </p:tgtEl>
                                        <p:attrNameLst>
                                          <p:attrName>style.visibility</p:attrName>
                                        </p:attrNameLst>
                                      </p:cBhvr>
                                      <p:to>
                                        <p:strVal val="visible"/>
                                      </p:to>
                                    </p:set>
                                    <p:animEffect transition="in" filter="wipe(left)">
                                      <p:cBhvr>
                                        <p:cTn id="88" dur="500"/>
                                        <p:tgtEl>
                                          <p:spTgt spid="268309"/>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8308"/>
                                        </p:tgtEl>
                                        <p:attrNameLst>
                                          <p:attrName>style.visibility</p:attrName>
                                        </p:attrNameLst>
                                      </p:cBhvr>
                                      <p:to>
                                        <p:strVal val="visible"/>
                                      </p:to>
                                    </p:set>
                                    <p:animEffect transition="in" filter="fade">
                                      <p:cBhvr>
                                        <p:cTn id="93" dur="500"/>
                                        <p:tgtEl>
                                          <p:spTgt spid="268308"/>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68316"/>
                                        </p:tgtEl>
                                        <p:attrNameLst>
                                          <p:attrName>style.visibility</p:attrName>
                                        </p:attrNameLst>
                                      </p:cBhvr>
                                      <p:to>
                                        <p:strVal val="visible"/>
                                      </p:to>
                                    </p:set>
                                    <p:animEffect transition="in" filter="wipe(left)">
                                      <p:cBhvr>
                                        <p:cTn id="98" dur="500"/>
                                        <p:tgtEl>
                                          <p:spTgt spid="268316"/>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68317"/>
                                        </p:tgtEl>
                                        <p:attrNameLst>
                                          <p:attrName>style.visibility</p:attrName>
                                        </p:attrNameLst>
                                      </p:cBhvr>
                                      <p:to>
                                        <p:strVal val="visible"/>
                                      </p:to>
                                    </p:set>
                                    <p:animEffect transition="in" filter="wipe(left)">
                                      <p:cBhvr>
                                        <p:cTn id="103" dur="500"/>
                                        <p:tgtEl>
                                          <p:spTgt spid="268317"/>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68318"/>
                                        </p:tgtEl>
                                        <p:attrNameLst>
                                          <p:attrName>style.visibility</p:attrName>
                                        </p:attrNameLst>
                                      </p:cBhvr>
                                      <p:to>
                                        <p:strVal val="visible"/>
                                      </p:to>
                                    </p:set>
                                    <p:animEffect transition="in" filter="wipe(left)">
                                      <p:cBhvr>
                                        <p:cTn id="108" dur="500"/>
                                        <p:tgtEl>
                                          <p:spTgt spid="268318"/>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56" presetClass="path" presetSubtype="0" accel="50000" fill="hold" nodeType="clickEffect">
                                  <p:stCondLst>
                                    <p:cond delay="0"/>
                                  </p:stCondLst>
                                  <p:childTnLst>
                                    <p:animMotion origin="layout" path="M -2.77778E-6 -1.48148E-6 L 1.81459 -2.43518 " pathEditMode="relative" rAng="0" ptsTypes="AA">
                                      <p:cBhvr>
                                        <p:cTn id="112" dur="5000" fill="hold"/>
                                        <p:tgtEl>
                                          <p:spTgt spid="268319"/>
                                        </p:tgtEl>
                                        <p:attrNameLst>
                                          <p:attrName>ppt_x</p:attrName>
                                          <p:attrName>ppt_y</p:attrName>
                                        </p:attrNameLst>
                                      </p:cBhvr>
                                      <p:rCtr x="90729" y="-121759"/>
                                    </p:animMotion>
                                  </p:childTnLst>
                                  <p:subTnLst>
                                    <p:audio>
                                      <p:cMediaNode>
                                        <p:cTn display="0" masterRel="sameClick">
                                          <p:stCondLst>
                                            <p:cond evt="begin" delay="0">
                                              <p:tn val="111"/>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p:bldP spid="268294" grpId="0" animBg="1"/>
      <p:bldP spid="268295" grpId="0"/>
      <p:bldP spid="268296" grpId="0"/>
      <p:bldP spid="268297" grpId="0"/>
      <p:bldP spid="268298" grpId="0"/>
      <p:bldP spid="268299" grpId="0"/>
      <p:bldP spid="268300" grpId="0" animBg="1"/>
      <p:bldP spid="268301" grpId="0"/>
      <p:bldP spid="268302" grpId="0" animBg="1"/>
      <p:bldP spid="268303" grpId="0"/>
      <p:bldP spid="268304" grpId="0"/>
      <p:bldP spid="268305" grpId="0"/>
      <p:bldP spid="268306" grpId="0" animBg="1"/>
      <p:bldP spid="268308" grpId="0" animBg="1"/>
      <p:bldP spid="268309" grpId="0" animBg="1"/>
      <p:bldP spid="268316" grpId="0"/>
      <p:bldP spid="268317" grpId="0"/>
      <p:bldP spid="2683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549400"/>
            <a:ext cx="6227763" cy="785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09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70340" name="Rectangle 4"/>
          <p:cNvSpPr>
            <a:spLocks noChangeArrowheads="1"/>
          </p:cNvSpPr>
          <p:nvPr/>
        </p:nvSpPr>
        <p:spPr bwMode="auto">
          <a:xfrm>
            <a:off x="674688" y="2327275"/>
            <a:ext cx="6235700" cy="45307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fast is it going when it hits ground?</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0341" name="Rectangle 5"/>
          <p:cNvSpPr>
            <a:spLocks noChangeArrowheads="1"/>
          </p:cNvSpPr>
          <p:nvPr/>
        </p:nvSpPr>
        <p:spPr bwMode="auto">
          <a:xfrm>
            <a:off x="704850" y="39100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0342" name="Rectangle 6"/>
          <p:cNvSpPr>
            <a:spLocks noChangeArrowheads="1"/>
          </p:cNvSpPr>
          <p:nvPr/>
        </p:nvSpPr>
        <p:spPr bwMode="auto">
          <a:xfrm>
            <a:off x="757238" y="34940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0343" name="Rectangle 7"/>
          <p:cNvSpPr>
            <a:spLocks noChangeArrowheads="1"/>
          </p:cNvSpPr>
          <p:nvPr/>
        </p:nvSpPr>
        <p:spPr bwMode="auto">
          <a:xfrm>
            <a:off x="2544763" y="3911600"/>
            <a:ext cx="1581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0344" name="Rectangle 8"/>
          <p:cNvSpPr>
            <a:spLocks noChangeArrowheads="1"/>
          </p:cNvSpPr>
          <p:nvPr/>
        </p:nvSpPr>
        <p:spPr bwMode="auto">
          <a:xfrm>
            <a:off x="7000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70345" name="Rectangle 9"/>
          <p:cNvSpPr>
            <a:spLocks noChangeArrowheads="1"/>
          </p:cNvSpPr>
          <p:nvPr/>
        </p:nvSpPr>
        <p:spPr bwMode="auto">
          <a:xfrm>
            <a:off x="25431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0346" name="Rectangle 10"/>
          <p:cNvSpPr>
            <a:spLocks noChangeArrowheads="1"/>
          </p:cNvSpPr>
          <p:nvPr/>
        </p:nvSpPr>
        <p:spPr bwMode="auto">
          <a:xfrm>
            <a:off x="717550" y="42735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-381 m</a:t>
            </a:r>
            <a:endParaRPr lang="en-US" altLang="en-US" sz="2400" b="1" i="1"/>
          </a:p>
        </p:txBody>
      </p:sp>
      <p:sp>
        <p:nvSpPr>
          <p:cNvPr id="270347" name="Rectangle 11"/>
          <p:cNvSpPr>
            <a:spLocks noChangeArrowheads="1"/>
          </p:cNvSpPr>
          <p:nvPr/>
        </p:nvSpPr>
        <p:spPr bwMode="auto">
          <a:xfrm>
            <a:off x="2533650" y="42624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0348" name="Rectangle 12"/>
          <p:cNvSpPr>
            <a:spLocks noChangeArrowheads="1"/>
          </p:cNvSpPr>
          <p:nvPr/>
        </p:nvSpPr>
        <p:spPr bwMode="auto">
          <a:xfrm>
            <a:off x="723900" y="51403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0349" name="Rectangle 13"/>
          <p:cNvSpPr>
            <a:spLocks noChangeArrowheads="1"/>
          </p:cNvSpPr>
          <p:nvPr/>
        </p:nvSpPr>
        <p:spPr bwMode="auto">
          <a:xfrm>
            <a:off x="2581275" y="5116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70350" name="Rectangle 14"/>
          <p:cNvSpPr>
            <a:spLocks noChangeArrowheads="1"/>
          </p:cNvSpPr>
          <p:nvPr/>
        </p:nvSpPr>
        <p:spPr bwMode="auto">
          <a:xfrm>
            <a:off x="3836988" y="3494088"/>
            <a:ext cx="3065462"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0351" name="Rectangle 15"/>
          <p:cNvSpPr>
            <a:spLocks noChangeArrowheads="1"/>
          </p:cNvSpPr>
          <p:nvPr/>
        </p:nvSpPr>
        <p:spPr bwMode="auto">
          <a:xfrm>
            <a:off x="4213225" y="42402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0352" name="Rectangle 16"/>
          <p:cNvSpPr>
            <a:spLocks noChangeArrowheads="1"/>
          </p:cNvSpPr>
          <p:nvPr/>
        </p:nvSpPr>
        <p:spPr bwMode="auto">
          <a:xfrm>
            <a:off x="4113213" y="46275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0353" name="Rectangle 17"/>
          <p:cNvSpPr>
            <a:spLocks noChangeArrowheads="1"/>
          </p:cNvSpPr>
          <p:nvPr/>
        </p:nvSpPr>
        <p:spPr bwMode="auto">
          <a:xfrm>
            <a:off x="801688" y="5511800"/>
            <a:ext cx="300672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70354" name="Line 18"/>
          <p:cNvSpPr>
            <a:spLocks noChangeShapeType="1"/>
          </p:cNvSpPr>
          <p:nvPr/>
        </p:nvSpPr>
        <p:spPr bwMode="auto">
          <a:xfrm>
            <a:off x="4295775" y="4413250"/>
            <a:ext cx="1484313" cy="333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355" name="Rectangle 19"/>
          <p:cNvSpPr>
            <a:spLocks noChangeArrowheads="1"/>
          </p:cNvSpPr>
          <p:nvPr/>
        </p:nvSpPr>
        <p:spPr bwMode="auto">
          <a:xfrm>
            <a:off x="3789363" y="5137150"/>
            <a:ext cx="3121025"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0990" name="Group 30"/>
          <p:cNvGrpSpPr>
            <a:grpSpLocks/>
          </p:cNvGrpSpPr>
          <p:nvPr/>
        </p:nvGrpSpPr>
        <p:grpSpPr bwMode="auto">
          <a:xfrm>
            <a:off x="4222750" y="3838575"/>
            <a:ext cx="3141663" cy="419100"/>
            <a:chOff x="2660" y="2418"/>
            <a:chExt cx="1979" cy="264"/>
          </a:xfrm>
        </p:grpSpPr>
        <p:sp>
          <p:nvSpPr>
            <p:cNvPr id="40987" name="Rectangle 22"/>
            <p:cNvSpPr>
              <a:spLocks noChangeArrowheads="1"/>
            </p:cNvSpPr>
            <p:nvPr/>
          </p:nvSpPr>
          <p:spPr bwMode="auto">
            <a:xfrm>
              <a:off x="2660" y="24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0988" name="Rectangle 23"/>
            <p:cNvSpPr>
              <a:spLocks noChangeArrowheads="1"/>
            </p:cNvSpPr>
            <p:nvPr/>
          </p:nvSpPr>
          <p:spPr bwMode="auto">
            <a:xfrm>
              <a:off x="3342" y="241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0360" name="Rectangle 24"/>
          <p:cNvSpPr>
            <a:spLocks noChangeArrowheads="1"/>
          </p:cNvSpPr>
          <p:nvPr/>
        </p:nvSpPr>
        <p:spPr bwMode="auto">
          <a:xfrm>
            <a:off x="3775075" y="5583238"/>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0361" name="Rectangle 25"/>
          <p:cNvSpPr>
            <a:spLocks noChangeArrowheads="1"/>
          </p:cNvSpPr>
          <p:nvPr/>
        </p:nvSpPr>
        <p:spPr bwMode="auto">
          <a:xfrm>
            <a:off x="3773488" y="5965825"/>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0</a:t>
            </a:r>
            <a:r>
              <a:rPr lang="en-US" altLang="en-US" sz="2400" baseline="30000">
                <a:sym typeface="Symbol" pitchFamily="18" charset="2"/>
              </a:rPr>
              <a:t>2</a:t>
            </a:r>
            <a:r>
              <a:rPr lang="en-US" altLang="en-US" sz="2400">
                <a:sym typeface="Symbol" pitchFamily="18" charset="2"/>
              </a:rPr>
              <a:t>+ 2(-10)(-381)</a:t>
            </a:r>
          </a:p>
        </p:txBody>
      </p:sp>
      <p:sp>
        <p:nvSpPr>
          <p:cNvPr id="270362" name="Rectangle 26"/>
          <p:cNvSpPr>
            <a:spLocks noChangeArrowheads="1"/>
          </p:cNvSpPr>
          <p:nvPr/>
        </p:nvSpPr>
        <p:spPr bwMode="auto">
          <a:xfrm>
            <a:off x="3889375" y="6346825"/>
            <a:ext cx="308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-87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pic>
        <p:nvPicPr>
          <p:cNvPr id="4098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66" name="Oval 30"/>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70356" name="Line 20"/>
          <p:cNvSpPr>
            <a:spLocks noChangeShapeType="1"/>
          </p:cNvSpPr>
          <p:nvPr/>
        </p:nvSpPr>
        <p:spPr bwMode="auto">
          <a:xfrm>
            <a:off x="4278313" y="4051300"/>
            <a:ext cx="1730375" cy="269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0366"/>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342"/>
                                        </p:tgtEl>
                                        <p:attrNameLst>
                                          <p:attrName>style.visibility</p:attrName>
                                        </p:attrNameLst>
                                      </p:cBhvr>
                                      <p:to>
                                        <p:strVal val="visible"/>
                                      </p:to>
                                    </p:set>
                                    <p:animEffect transition="in" filter="fade">
                                      <p:cBhvr>
                                        <p:cTn id="17" dur="500"/>
                                        <p:tgtEl>
                                          <p:spTgt spid="270342"/>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341"/>
                                        </p:tgtEl>
                                        <p:attrNameLst>
                                          <p:attrName>style.visibility</p:attrName>
                                        </p:attrNameLst>
                                      </p:cBhvr>
                                      <p:to>
                                        <p:strVal val="visible"/>
                                      </p:to>
                                    </p:set>
                                    <p:animEffect transition="in" filter="fade">
                                      <p:cBhvr>
                                        <p:cTn id="22" dur="500"/>
                                        <p:tgtEl>
                                          <p:spTgt spid="270341"/>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0343"/>
                                        </p:tgtEl>
                                        <p:attrNameLst>
                                          <p:attrName>style.visibility</p:attrName>
                                        </p:attrNameLst>
                                      </p:cBhvr>
                                      <p:to>
                                        <p:strVal val="visible"/>
                                      </p:to>
                                    </p:set>
                                    <p:animEffect transition="in" filter="fade">
                                      <p:cBhvr>
                                        <p:cTn id="27" dur="500"/>
                                        <p:tgtEl>
                                          <p:spTgt spid="270343"/>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0346"/>
                                        </p:tgtEl>
                                        <p:attrNameLst>
                                          <p:attrName>style.visibility</p:attrName>
                                        </p:attrNameLst>
                                      </p:cBhvr>
                                      <p:to>
                                        <p:strVal val="visible"/>
                                      </p:to>
                                    </p:set>
                                    <p:animEffect transition="in" filter="fade">
                                      <p:cBhvr>
                                        <p:cTn id="32" dur="500"/>
                                        <p:tgtEl>
                                          <p:spTgt spid="27034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0347"/>
                                        </p:tgtEl>
                                        <p:attrNameLst>
                                          <p:attrName>style.visibility</p:attrName>
                                        </p:attrNameLst>
                                      </p:cBhvr>
                                      <p:to>
                                        <p:strVal val="visible"/>
                                      </p:to>
                                    </p:set>
                                    <p:animEffect transition="in" filter="fade">
                                      <p:cBhvr>
                                        <p:cTn id="37" dur="500"/>
                                        <p:tgtEl>
                                          <p:spTgt spid="270347"/>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0344"/>
                                        </p:tgtEl>
                                        <p:attrNameLst>
                                          <p:attrName>style.visibility</p:attrName>
                                        </p:attrNameLst>
                                      </p:cBhvr>
                                      <p:to>
                                        <p:strVal val="visible"/>
                                      </p:to>
                                    </p:set>
                                    <p:animEffect transition="in" filter="fade">
                                      <p:cBhvr>
                                        <p:cTn id="42" dur="500"/>
                                        <p:tgtEl>
                                          <p:spTgt spid="270344"/>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0345"/>
                                        </p:tgtEl>
                                        <p:attrNameLst>
                                          <p:attrName>style.visibility</p:attrName>
                                        </p:attrNameLst>
                                      </p:cBhvr>
                                      <p:to>
                                        <p:strVal val="visible"/>
                                      </p:to>
                                    </p:set>
                                    <p:animEffect transition="in" filter="fade">
                                      <p:cBhvr>
                                        <p:cTn id="47" dur="500"/>
                                        <p:tgtEl>
                                          <p:spTgt spid="270345"/>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0348"/>
                                        </p:tgtEl>
                                        <p:attrNameLst>
                                          <p:attrName>style.visibility</p:attrName>
                                        </p:attrNameLst>
                                      </p:cBhvr>
                                      <p:to>
                                        <p:strVal val="visible"/>
                                      </p:to>
                                    </p:set>
                                    <p:animEffect transition="in" filter="fade">
                                      <p:cBhvr>
                                        <p:cTn id="52" dur="500"/>
                                        <p:tgtEl>
                                          <p:spTgt spid="270348"/>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0349"/>
                                        </p:tgtEl>
                                        <p:attrNameLst>
                                          <p:attrName>style.visibility</p:attrName>
                                        </p:attrNameLst>
                                      </p:cBhvr>
                                      <p:to>
                                        <p:strVal val="visible"/>
                                      </p:to>
                                    </p:set>
                                    <p:animEffect transition="in" filter="fade">
                                      <p:cBhvr>
                                        <p:cTn id="57" dur="500"/>
                                        <p:tgtEl>
                                          <p:spTgt spid="270349"/>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0350"/>
                                        </p:tgtEl>
                                        <p:attrNameLst>
                                          <p:attrName>style.visibility</p:attrName>
                                        </p:attrNameLst>
                                      </p:cBhvr>
                                      <p:to>
                                        <p:strVal val="visible"/>
                                      </p:to>
                                    </p:set>
                                    <p:animEffect transition="in" filter="fade">
                                      <p:cBhvr>
                                        <p:cTn id="62" dur="500"/>
                                        <p:tgtEl>
                                          <p:spTgt spid="270350"/>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0990"/>
                                        </p:tgtEl>
                                        <p:attrNameLst>
                                          <p:attrName>style.visibility</p:attrName>
                                        </p:attrNameLst>
                                      </p:cBhvr>
                                      <p:to>
                                        <p:strVal val="visible"/>
                                      </p:to>
                                    </p:set>
                                    <p:animEffect transition="in" filter="wipe(left)">
                                      <p:cBhvr>
                                        <p:cTn id="67" dur="500"/>
                                        <p:tgtEl>
                                          <p:spTgt spid="40990"/>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0351"/>
                                        </p:tgtEl>
                                        <p:attrNameLst>
                                          <p:attrName>style.visibility</p:attrName>
                                        </p:attrNameLst>
                                      </p:cBhvr>
                                      <p:to>
                                        <p:strVal val="visible"/>
                                      </p:to>
                                    </p:set>
                                    <p:animEffect transition="in" filter="wipe(left)">
                                      <p:cBhvr>
                                        <p:cTn id="72" dur="500"/>
                                        <p:tgtEl>
                                          <p:spTgt spid="270351"/>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0352"/>
                                        </p:tgtEl>
                                        <p:attrNameLst>
                                          <p:attrName>style.visibility</p:attrName>
                                        </p:attrNameLst>
                                      </p:cBhvr>
                                      <p:to>
                                        <p:strVal val="visible"/>
                                      </p:to>
                                    </p:set>
                                    <p:animEffect transition="in" filter="wipe(left)">
                                      <p:cBhvr>
                                        <p:cTn id="77" dur="500"/>
                                        <p:tgtEl>
                                          <p:spTgt spid="270352"/>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0353"/>
                                        </p:tgtEl>
                                        <p:attrNameLst>
                                          <p:attrName>style.visibility</p:attrName>
                                        </p:attrNameLst>
                                      </p:cBhvr>
                                      <p:to>
                                        <p:strVal val="visible"/>
                                      </p:to>
                                    </p:set>
                                    <p:animEffect transition="in" filter="fade">
                                      <p:cBhvr>
                                        <p:cTn id="82" dur="500"/>
                                        <p:tgtEl>
                                          <p:spTgt spid="270353"/>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0354"/>
                                        </p:tgtEl>
                                        <p:attrNameLst>
                                          <p:attrName>style.visibility</p:attrName>
                                        </p:attrNameLst>
                                      </p:cBhvr>
                                      <p:to>
                                        <p:strVal val="visible"/>
                                      </p:to>
                                    </p:set>
                                    <p:animEffect transition="in" filter="wipe(left)">
                                      <p:cBhvr>
                                        <p:cTn id="87" dur="500"/>
                                        <p:tgtEl>
                                          <p:spTgt spid="270354"/>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70356"/>
                                        </p:tgtEl>
                                        <p:attrNameLst>
                                          <p:attrName>style.visibility</p:attrName>
                                        </p:attrNameLst>
                                      </p:cBhvr>
                                      <p:to>
                                        <p:strVal val="visible"/>
                                      </p:to>
                                    </p:set>
                                    <p:animEffect transition="in" filter="wipe(left)">
                                      <p:cBhvr>
                                        <p:cTn id="92" dur="500"/>
                                        <p:tgtEl>
                                          <p:spTgt spid="270356"/>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0355"/>
                                        </p:tgtEl>
                                        <p:attrNameLst>
                                          <p:attrName>style.visibility</p:attrName>
                                        </p:attrNameLst>
                                      </p:cBhvr>
                                      <p:to>
                                        <p:strVal val="visible"/>
                                      </p:to>
                                    </p:set>
                                    <p:animEffect transition="in" filter="fade">
                                      <p:cBhvr>
                                        <p:cTn id="97" dur="500"/>
                                        <p:tgtEl>
                                          <p:spTgt spid="270355"/>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70360"/>
                                        </p:tgtEl>
                                        <p:attrNameLst>
                                          <p:attrName>style.visibility</p:attrName>
                                        </p:attrNameLst>
                                      </p:cBhvr>
                                      <p:to>
                                        <p:strVal val="visible"/>
                                      </p:to>
                                    </p:set>
                                    <p:animEffect transition="in" filter="wipe(left)">
                                      <p:cBhvr>
                                        <p:cTn id="102" dur="500"/>
                                        <p:tgtEl>
                                          <p:spTgt spid="270360"/>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70361"/>
                                        </p:tgtEl>
                                        <p:attrNameLst>
                                          <p:attrName>style.visibility</p:attrName>
                                        </p:attrNameLst>
                                      </p:cBhvr>
                                      <p:to>
                                        <p:strVal val="visible"/>
                                      </p:to>
                                    </p:set>
                                    <p:animEffect transition="in" filter="wipe(left)">
                                      <p:cBhvr>
                                        <p:cTn id="107" dur="500"/>
                                        <p:tgtEl>
                                          <p:spTgt spid="270361"/>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70362"/>
                                        </p:tgtEl>
                                        <p:attrNameLst>
                                          <p:attrName>style.visibility</p:attrName>
                                        </p:attrNameLst>
                                      </p:cBhvr>
                                      <p:to>
                                        <p:strVal val="visible"/>
                                      </p:to>
                                    </p:set>
                                    <p:animEffect transition="in" filter="wipe(left)">
                                      <p:cBhvr>
                                        <p:cTn id="112" dur="500"/>
                                        <p:tgtEl>
                                          <p:spTgt spid="270362"/>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p:bldP spid="270342" grpId="0" animBg="1"/>
      <p:bldP spid="270343" grpId="0"/>
      <p:bldP spid="270344" grpId="0"/>
      <p:bldP spid="270345" grpId="0"/>
      <p:bldP spid="270346" grpId="0"/>
      <p:bldP spid="270347" grpId="0"/>
      <p:bldP spid="270348" grpId="0" animBg="1"/>
      <p:bldP spid="270349" grpId="0"/>
      <p:bldP spid="270350" grpId="0" animBg="1"/>
      <p:bldP spid="270351" grpId="0"/>
      <p:bldP spid="270352" grpId="0"/>
      <p:bldP spid="270353" grpId="0"/>
      <p:bldP spid="270354" grpId="0" animBg="1"/>
      <p:bldP spid="270355" grpId="0" animBg="1"/>
      <p:bldP spid="270360" grpId="0"/>
      <p:bldP spid="270361" grpId="0"/>
      <p:bldP spid="270362" grpId="0"/>
      <p:bldP spid="270366" grpId="0" animBg="1"/>
      <p:bldP spid="27035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6227763" cy="7493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19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72388" name="Rectangle 4"/>
          <p:cNvSpPr>
            <a:spLocks noChangeArrowheads="1"/>
          </p:cNvSpPr>
          <p:nvPr/>
        </p:nvSpPr>
        <p:spPr bwMode="auto">
          <a:xfrm>
            <a:off x="674688" y="2314575"/>
            <a:ext cx="62357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long does it take to reach the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2389" name="Rectangle 5"/>
          <p:cNvSpPr>
            <a:spLocks noChangeArrowheads="1"/>
          </p:cNvSpPr>
          <p:nvPr/>
        </p:nvSpPr>
        <p:spPr bwMode="auto">
          <a:xfrm>
            <a:off x="704850" y="40243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2390" name="Rectangle 6"/>
          <p:cNvSpPr>
            <a:spLocks noChangeArrowheads="1"/>
          </p:cNvSpPr>
          <p:nvPr/>
        </p:nvSpPr>
        <p:spPr bwMode="auto">
          <a:xfrm>
            <a:off x="757238" y="36083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2391" name="Rectangle 7"/>
          <p:cNvSpPr>
            <a:spLocks noChangeArrowheads="1"/>
          </p:cNvSpPr>
          <p:nvPr/>
        </p:nvSpPr>
        <p:spPr bwMode="auto">
          <a:xfrm>
            <a:off x="2544763" y="4025900"/>
            <a:ext cx="1581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2392" name="Rectangle 8"/>
          <p:cNvSpPr>
            <a:spLocks noChangeArrowheads="1"/>
          </p:cNvSpPr>
          <p:nvPr/>
        </p:nvSpPr>
        <p:spPr bwMode="auto">
          <a:xfrm>
            <a:off x="700088" y="47609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72393" name="Rectangle 9"/>
          <p:cNvSpPr>
            <a:spLocks noChangeArrowheads="1"/>
          </p:cNvSpPr>
          <p:nvPr/>
        </p:nvSpPr>
        <p:spPr bwMode="auto">
          <a:xfrm>
            <a:off x="2543175" y="47561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2394" name="Rectangle 10"/>
          <p:cNvSpPr>
            <a:spLocks noChangeArrowheads="1"/>
          </p:cNvSpPr>
          <p:nvPr/>
        </p:nvSpPr>
        <p:spPr bwMode="auto">
          <a:xfrm>
            <a:off x="717550" y="43878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-381 m</a:t>
            </a:r>
            <a:endParaRPr lang="en-US" altLang="en-US" sz="2400" b="1" i="1"/>
          </a:p>
        </p:txBody>
      </p:sp>
      <p:sp>
        <p:nvSpPr>
          <p:cNvPr id="272395" name="Rectangle 11"/>
          <p:cNvSpPr>
            <a:spLocks noChangeArrowheads="1"/>
          </p:cNvSpPr>
          <p:nvPr/>
        </p:nvSpPr>
        <p:spPr bwMode="auto">
          <a:xfrm>
            <a:off x="2533650" y="44021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2396" name="Rectangle 12"/>
          <p:cNvSpPr>
            <a:spLocks noChangeArrowheads="1"/>
          </p:cNvSpPr>
          <p:nvPr/>
        </p:nvSpPr>
        <p:spPr bwMode="auto">
          <a:xfrm>
            <a:off x="723900" y="52546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2397" name="Rectangle 13"/>
          <p:cNvSpPr>
            <a:spLocks noChangeArrowheads="1"/>
          </p:cNvSpPr>
          <p:nvPr/>
        </p:nvSpPr>
        <p:spPr bwMode="auto">
          <a:xfrm>
            <a:off x="2581275" y="5243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272398" name="Rectangle 14"/>
          <p:cNvSpPr>
            <a:spLocks noChangeArrowheads="1"/>
          </p:cNvSpPr>
          <p:nvPr/>
        </p:nvSpPr>
        <p:spPr bwMode="auto">
          <a:xfrm>
            <a:off x="3981450" y="3608388"/>
            <a:ext cx="29210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2399" name="Rectangle 15"/>
          <p:cNvSpPr>
            <a:spLocks noChangeArrowheads="1"/>
          </p:cNvSpPr>
          <p:nvPr/>
        </p:nvSpPr>
        <p:spPr bwMode="auto">
          <a:xfrm>
            <a:off x="4365625" y="43545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2400" name="Rectangle 16"/>
          <p:cNvSpPr>
            <a:spLocks noChangeArrowheads="1"/>
          </p:cNvSpPr>
          <p:nvPr/>
        </p:nvSpPr>
        <p:spPr bwMode="auto">
          <a:xfrm>
            <a:off x="4278313" y="47418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2401" name="Rectangle 17"/>
          <p:cNvSpPr>
            <a:spLocks noChangeArrowheads="1"/>
          </p:cNvSpPr>
          <p:nvPr/>
        </p:nvSpPr>
        <p:spPr bwMode="auto">
          <a:xfrm>
            <a:off x="801688" y="5626100"/>
            <a:ext cx="30067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desired and we have </a:t>
            </a:r>
            <a:r>
              <a:rPr lang="en-US" altLang="en-US" sz="2400" i="1"/>
              <a:t>s</a:t>
            </a:r>
            <a:r>
              <a:rPr lang="en-US" altLang="en-US" sz="2400"/>
              <a:t> drop the last two eq’ns.</a:t>
            </a:r>
          </a:p>
        </p:txBody>
      </p:sp>
      <p:sp>
        <p:nvSpPr>
          <p:cNvPr id="272402" name="Line 18"/>
          <p:cNvSpPr>
            <a:spLocks noChangeShapeType="1"/>
          </p:cNvSpPr>
          <p:nvPr/>
        </p:nvSpPr>
        <p:spPr bwMode="auto">
          <a:xfrm flipV="1">
            <a:off x="4422775" y="4919663"/>
            <a:ext cx="1954213" cy="47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03" name="Rectangle 19"/>
          <p:cNvSpPr>
            <a:spLocks noChangeArrowheads="1"/>
          </p:cNvSpPr>
          <p:nvPr/>
        </p:nvSpPr>
        <p:spPr bwMode="auto">
          <a:xfrm>
            <a:off x="3944938" y="5251450"/>
            <a:ext cx="296545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72404" name="Line 20"/>
          <p:cNvSpPr>
            <a:spLocks noChangeShapeType="1"/>
          </p:cNvSpPr>
          <p:nvPr/>
        </p:nvSpPr>
        <p:spPr bwMode="auto">
          <a:xfrm flipV="1">
            <a:off x="4419600" y="4518025"/>
            <a:ext cx="1874838" cy="95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018" name="Group 34"/>
          <p:cNvGrpSpPr>
            <a:grpSpLocks/>
          </p:cNvGrpSpPr>
          <p:nvPr/>
        </p:nvGrpSpPr>
        <p:grpSpPr bwMode="auto">
          <a:xfrm>
            <a:off x="4375150" y="3952875"/>
            <a:ext cx="3141663" cy="419100"/>
            <a:chOff x="2756" y="2490"/>
            <a:chExt cx="1979" cy="264"/>
          </a:xfrm>
        </p:grpSpPr>
        <p:sp>
          <p:nvSpPr>
            <p:cNvPr id="42015" name="Rectangle 22"/>
            <p:cNvSpPr>
              <a:spLocks noChangeArrowheads="1"/>
            </p:cNvSpPr>
            <p:nvPr/>
          </p:nvSpPr>
          <p:spPr bwMode="auto">
            <a:xfrm>
              <a:off x="2756" y="2519"/>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2016" name="Rectangle 23"/>
            <p:cNvSpPr>
              <a:spLocks noChangeArrowheads="1"/>
            </p:cNvSpPr>
            <p:nvPr/>
          </p:nvSpPr>
          <p:spPr bwMode="auto">
            <a:xfrm>
              <a:off x="3438" y="24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pic>
        <p:nvPicPr>
          <p:cNvPr id="42006"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412" name="Oval 28"/>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2019" name="Group 35"/>
          <p:cNvGrpSpPr>
            <a:grpSpLocks/>
          </p:cNvGrpSpPr>
          <p:nvPr/>
        </p:nvGrpSpPr>
        <p:grpSpPr bwMode="auto">
          <a:xfrm>
            <a:off x="4370388" y="5632450"/>
            <a:ext cx="3141662" cy="419100"/>
            <a:chOff x="2753" y="3548"/>
            <a:chExt cx="1979" cy="264"/>
          </a:xfrm>
        </p:grpSpPr>
        <p:sp>
          <p:nvSpPr>
            <p:cNvPr id="42013" name="Rectangle 30"/>
            <p:cNvSpPr>
              <a:spLocks noChangeArrowheads="1"/>
            </p:cNvSpPr>
            <p:nvPr/>
          </p:nvSpPr>
          <p:spPr bwMode="auto">
            <a:xfrm>
              <a:off x="2753" y="357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2014" name="Rectangle 31"/>
            <p:cNvSpPr>
              <a:spLocks noChangeArrowheads="1"/>
            </p:cNvSpPr>
            <p:nvPr/>
          </p:nvSpPr>
          <p:spPr bwMode="auto">
            <a:xfrm>
              <a:off x="3419" y="354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42020" name="Group 36"/>
          <p:cNvGrpSpPr>
            <a:grpSpLocks/>
          </p:cNvGrpSpPr>
          <p:nvPr/>
        </p:nvGrpSpPr>
        <p:grpSpPr bwMode="auto">
          <a:xfrm>
            <a:off x="3929063" y="6026150"/>
            <a:ext cx="3141662" cy="419100"/>
            <a:chOff x="2467" y="3788"/>
            <a:chExt cx="1979" cy="264"/>
          </a:xfrm>
        </p:grpSpPr>
        <p:sp>
          <p:nvSpPr>
            <p:cNvPr id="42011" name="Rectangle 33"/>
            <p:cNvSpPr>
              <a:spLocks noChangeArrowheads="1"/>
            </p:cNvSpPr>
            <p:nvPr/>
          </p:nvSpPr>
          <p:spPr bwMode="auto">
            <a:xfrm>
              <a:off x="2467" y="381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-381</a:t>
              </a:r>
              <a:r>
                <a:rPr lang="en-US" altLang="en-US" sz="2400" i="1">
                  <a:sym typeface="Symbol" pitchFamily="18" charset="2"/>
                </a:rPr>
                <a:t> </a:t>
              </a:r>
              <a:r>
                <a:rPr lang="en-US" altLang="en-US" sz="2400">
                  <a:sym typeface="Symbol" pitchFamily="18" charset="2"/>
                </a:rPr>
                <a:t>= </a:t>
              </a:r>
              <a:r>
                <a:rPr lang="en-US" altLang="en-US" sz="2400"/>
                <a:t>0</a:t>
              </a:r>
              <a:r>
                <a:rPr lang="en-US" altLang="en-US" sz="2400" i="1">
                  <a:sym typeface="Symbol" pitchFamily="18" charset="2"/>
                </a:rPr>
                <a:t>t</a:t>
              </a:r>
              <a:r>
                <a:rPr lang="en-US" altLang="en-US" sz="2400">
                  <a:sym typeface="Symbol" pitchFamily="18" charset="2"/>
                </a:rPr>
                <a:t> +  (-10)</a:t>
              </a:r>
              <a:r>
                <a:rPr lang="en-US" altLang="en-US" sz="2400" i="1">
                  <a:sym typeface="Symbol" pitchFamily="18" charset="2"/>
                </a:rPr>
                <a:t>t</a:t>
              </a:r>
              <a:r>
                <a:rPr lang="en-US" altLang="en-US" sz="2400" baseline="30000">
                  <a:sym typeface="Symbol" pitchFamily="18" charset="2"/>
                </a:rPr>
                <a:t>2</a:t>
              </a:r>
              <a:endParaRPr lang="en-US" altLang="en-US" sz="2400"/>
            </a:p>
          </p:txBody>
        </p:sp>
        <p:sp>
          <p:nvSpPr>
            <p:cNvPr id="42012" name="Rectangle 34"/>
            <p:cNvSpPr>
              <a:spLocks noChangeArrowheads="1"/>
            </p:cNvSpPr>
            <p:nvPr/>
          </p:nvSpPr>
          <p:spPr bwMode="auto">
            <a:xfrm>
              <a:off x="3415" y="378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2420" name="Rectangle 36"/>
          <p:cNvSpPr>
            <a:spLocks noChangeArrowheads="1"/>
          </p:cNvSpPr>
          <p:nvPr/>
        </p:nvSpPr>
        <p:spPr bwMode="auto">
          <a:xfrm>
            <a:off x="4445000" y="6457950"/>
            <a:ext cx="17097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8.7 s</a:t>
            </a:r>
            <a:endParaRPr lang="en-US" altLang="en-US" sz="2400" b="1"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2388">
                                            <p:txEl>
                                              <p:pRg st="0" end="0"/>
                                            </p:txEl>
                                          </p:spTgt>
                                        </p:tgtEl>
                                        <p:attrNameLst>
                                          <p:attrName>style.visibility</p:attrName>
                                        </p:attrNameLst>
                                      </p:cBhvr>
                                      <p:to>
                                        <p:strVal val="visible"/>
                                      </p:to>
                                    </p:set>
                                    <p:anim calcmode="lin" valueType="num">
                                      <p:cBhvr additive="base">
                                        <p:cTn id="7" dur="5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2412"/>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2390"/>
                                        </p:tgtEl>
                                        <p:attrNameLst>
                                          <p:attrName>style.visibility</p:attrName>
                                        </p:attrNameLst>
                                      </p:cBhvr>
                                      <p:to>
                                        <p:strVal val="visible"/>
                                      </p:to>
                                    </p:set>
                                    <p:animEffect transition="in" filter="fade">
                                      <p:cBhvr>
                                        <p:cTn id="17" dur="500"/>
                                        <p:tgtEl>
                                          <p:spTgt spid="272390"/>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2389"/>
                                        </p:tgtEl>
                                        <p:attrNameLst>
                                          <p:attrName>style.visibility</p:attrName>
                                        </p:attrNameLst>
                                      </p:cBhvr>
                                      <p:to>
                                        <p:strVal val="visible"/>
                                      </p:to>
                                    </p:set>
                                    <p:animEffect transition="in" filter="fade">
                                      <p:cBhvr>
                                        <p:cTn id="22" dur="500"/>
                                        <p:tgtEl>
                                          <p:spTgt spid="272389"/>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2391"/>
                                        </p:tgtEl>
                                        <p:attrNameLst>
                                          <p:attrName>style.visibility</p:attrName>
                                        </p:attrNameLst>
                                      </p:cBhvr>
                                      <p:to>
                                        <p:strVal val="visible"/>
                                      </p:to>
                                    </p:set>
                                    <p:animEffect transition="in" filter="fade">
                                      <p:cBhvr>
                                        <p:cTn id="27" dur="500"/>
                                        <p:tgtEl>
                                          <p:spTgt spid="272391"/>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2394"/>
                                        </p:tgtEl>
                                        <p:attrNameLst>
                                          <p:attrName>style.visibility</p:attrName>
                                        </p:attrNameLst>
                                      </p:cBhvr>
                                      <p:to>
                                        <p:strVal val="visible"/>
                                      </p:to>
                                    </p:set>
                                    <p:animEffect transition="in" filter="fade">
                                      <p:cBhvr>
                                        <p:cTn id="32" dur="500"/>
                                        <p:tgtEl>
                                          <p:spTgt spid="272394"/>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2395"/>
                                        </p:tgtEl>
                                        <p:attrNameLst>
                                          <p:attrName>style.visibility</p:attrName>
                                        </p:attrNameLst>
                                      </p:cBhvr>
                                      <p:to>
                                        <p:strVal val="visible"/>
                                      </p:to>
                                    </p:set>
                                    <p:animEffect transition="in" filter="fade">
                                      <p:cBhvr>
                                        <p:cTn id="37" dur="500"/>
                                        <p:tgtEl>
                                          <p:spTgt spid="27239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2392"/>
                                        </p:tgtEl>
                                        <p:attrNameLst>
                                          <p:attrName>style.visibility</p:attrName>
                                        </p:attrNameLst>
                                      </p:cBhvr>
                                      <p:to>
                                        <p:strVal val="visible"/>
                                      </p:to>
                                    </p:set>
                                    <p:animEffect transition="in" filter="fade">
                                      <p:cBhvr>
                                        <p:cTn id="42" dur="500"/>
                                        <p:tgtEl>
                                          <p:spTgt spid="272392"/>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2393"/>
                                        </p:tgtEl>
                                        <p:attrNameLst>
                                          <p:attrName>style.visibility</p:attrName>
                                        </p:attrNameLst>
                                      </p:cBhvr>
                                      <p:to>
                                        <p:strVal val="visible"/>
                                      </p:to>
                                    </p:set>
                                    <p:animEffect transition="in" filter="fade">
                                      <p:cBhvr>
                                        <p:cTn id="47" dur="500"/>
                                        <p:tgtEl>
                                          <p:spTgt spid="272393"/>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2396"/>
                                        </p:tgtEl>
                                        <p:attrNameLst>
                                          <p:attrName>style.visibility</p:attrName>
                                        </p:attrNameLst>
                                      </p:cBhvr>
                                      <p:to>
                                        <p:strVal val="visible"/>
                                      </p:to>
                                    </p:set>
                                    <p:animEffect transition="in" filter="fade">
                                      <p:cBhvr>
                                        <p:cTn id="52" dur="500"/>
                                        <p:tgtEl>
                                          <p:spTgt spid="272396"/>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2397"/>
                                        </p:tgtEl>
                                        <p:attrNameLst>
                                          <p:attrName>style.visibility</p:attrName>
                                        </p:attrNameLst>
                                      </p:cBhvr>
                                      <p:to>
                                        <p:strVal val="visible"/>
                                      </p:to>
                                    </p:set>
                                    <p:animEffect transition="in" filter="fade">
                                      <p:cBhvr>
                                        <p:cTn id="57" dur="500"/>
                                        <p:tgtEl>
                                          <p:spTgt spid="272397"/>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2398"/>
                                        </p:tgtEl>
                                        <p:attrNameLst>
                                          <p:attrName>style.visibility</p:attrName>
                                        </p:attrNameLst>
                                      </p:cBhvr>
                                      <p:to>
                                        <p:strVal val="visible"/>
                                      </p:to>
                                    </p:set>
                                    <p:animEffect transition="in" filter="fade">
                                      <p:cBhvr>
                                        <p:cTn id="62" dur="500"/>
                                        <p:tgtEl>
                                          <p:spTgt spid="272398"/>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2018"/>
                                        </p:tgtEl>
                                        <p:attrNameLst>
                                          <p:attrName>style.visibility</p:attrName>
                                        </p:attrNameLst>
                                      </p:cBhvr>
                                      <p:to>
                                        <p:strVal val="visible"/>
                                      </p:to>
                                    </p:set>
                                    <p:animEffect transition="in" filter="wipe(left)">
                                      <p:cBhvr>
                                        <p:cTn id="67" dur="500"/>
                                        <p:tgtEl>
                                          <p:spTgt spid="42018"/>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2399"/>
                                        </p:tgtEl>
                                        <p:attrNameLst>
                                          <p:attrName>style.visibility</p:attrName>
                                        </p:attrNameLst>
                                      </p:cBhvr>
                                      <p:to>
                                        <p:strVal val="visible"/>
                                      </p:to>
                                    </p:set>
                                    <p:animEffect transition="in" filter="wipe(left)">
                                      <p:cBhvr>
                                        <p:cTn id="72" dur="500"/>
                                        <p:tgtEl>
                                          <p:spTgt spid="272399"/>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2400"/>
                                        </p:tgtEl>
                                        <p:attrNameLst>
                                          <p:attrName>style.visibility</p:attrName>
                                        </p:attrNameLst>
                                      </p:cBhvr>
                                      <p:to>
                                        <p:strVal val="visible"/>
                                      </p:to>
                                    </p:set>
                                    <p:animEffect transition="in" filter="wipe(left)">
                                      <p:cBhvr>
                                        <p:cTn id="77" dur="500"/>
                                        <p:tgtEl>
                                          <p:spTgt spid="272400"/>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2401"/>
                                        </p:tgtEl>
                                        <p:attrNameLst>
                                          <p:attrName>style.visibility</p:attrName>
                                        </p:attrNameLst>
                                      </p:cBhvr>
                                      <p:to>
                                        <p:strVal val="visible"/>
                                      </p:to>
                                    </p:set>
                                    <p:animEffect transition="in" filter="fade">
                                      <p:cBhvr>
                                        <p:cTn id="82" dur="500"/>
                                        <p:tgtEl>
                                          <p:spTgt spid="272401"/>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2402"/>
                                        </p:tgtEl>
                                        <p:attrNameLst>
                                          <p:attrName>style.visibility</p:attrName>
                                        </p:attrNameLst>
                                      </p:cBhvr>
                                      <p:to>
                                        <p:strVal val="visible"/>
                                      </p:to>
                                    </p:set>
                                    <p:animEffect transition="in" filter="wipe(left)">
                                      <p:cBhvr>
                                        <p:cTn id="87" dur="500"/>
                                        <p:tgtEl>
                                          <p:spTgt spid="272402"/>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72404"/>
                                        </p:tgtEl>
                                        <p:attrNameLst>
                                          <p:attrName>style.visibility</p:attrName>
                                        </p:attrNameLst>
                                      </p:cBhvr>
                                      <p:to>
                                        <p:strVal val="visible"/>
                                      </p:to>
                                    </p:set>
                                    <p:animEffect transition="in" filter="wipe(left)">
                                      <p:cBhvr>
                                        <p:cTn id="92" dur="500"/>
                                        <p:tgtEl>
                                          <p:spTgt spid="272404"/>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2403"/>
                                        </p:tgtEl>
                                        <p:attrNameLst>
                                          <p:attrName>style.visibility</p:attrName>
                                        </p:attrNameLst>
                                      </p:cBhvr>
                                      <p:to>
                                        <p:strVal val="visible"/>
                                      </p:to>
                                    </p:set>
                                    <p:animEffect transition="in" filter="fade">
                                      <p:cBhvr>
                                        <p:cTn id="97" dur="500"/>
                                        <p:tgtEl>
                                          <p:spTgt spid="272403"/>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42019"/>
                                        </p:tgtEl>
                                        <p:attrNameLst>
                                          <p:attrName>style.visibility</p:attrName>
                                        </p:attrNameLst>
                                      </p:cBhvr>
                                      <p:to>
                                        <p:strVal val="visible"/>
                                      </p:to>
                                    </p:set>
                                    <p:animEffect transition="in" filter="wipe(left)">
                                      <p:cBhvr>
                                        <p:cTn id="102" dur="500"/>
                                        <p:tgtEl>
                                          <p:spTgt spid="42019"/>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42020"/>
                                        </p:tgtEl>
                                        <p:attrNameLst>
                                          <p:attrName>style.visibility</p:attrName>
                                        </p:attrNameLst>
                                      </p:cBhvr>
                                      <p:to>
                                        <p:strVal val="visible"/>
                                      </p:to>
                                    </p:set>
                                    <p:animEffect transition="in" filter="wipe(left)">
                                      <p:cBhvr>
                                        <p:cTn id="107" dur="500"/>
                                        <p:tgtEl>
                                          <p:spTgt spid="42020"/>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2420"/>
                                        </p:tgtEl>
                                        <p:attrNameLst>
                                          <p:attrName>style.visibility</p:attrName>
                                        </p:attrNameLst>
                                      </p:cBhvr>
                                      <p:to>
                                        <p:strVal val="visible"/>
                                      </p:to>
                                    </p:set>
                                    <p:animEffect transition="in" filter="fade">
                                      <p:cBhvr>
                                        <p:cTn id="112" dur="500"/>
                                        <p:tgtEl>
                                          <p:spTgt spid="272420"/>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p:bldP spid="272390" grpId="0" animBg="1"/>
      <p:bldP spid="272391" grpId="0"/>
      <p:bldP spid="272392" grpId="0"/>
      <p:bldP spid="272393" grpId="0"/>
      <p:bldP spid="272394" grpId="0"/>
      <p:bldP spid="272395" grpId="0"/>
      <p:bldP spid="272396" grpId="0" animBg="1"/>
      <p:bldP spid="272397" grpId="0"/>
      <p:bldP spid="272398" grpId="0" animBg="1"/>
      <p:bldP spid="272399" grpId="0"/>
      <p:bldP spid="272400" grpId="0"/>
      <p:bldP spid="272401" grpId="0"/>
      <p:bldP spid="272402" grpId="0" animBg="1"/>
      <p:bldP spid="272403" grpId="0" animBg="1"/>
      <p:bldP spid="272404" grpId="0" animBg="1"/>
      <p:bldP spid="272412" grpId="0" animBg="1"/>
      <p:bldP spid="2724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5"/>
          <p:cNvSpPr>
            <a:spLocks noChangeArrowheads="1"/>
          </p:cNvSpPr>
          <p:nvPr/>
        </p:nvSpPr>
        <p:spPr bwMode="auto">
          <a:xfrm>
            <a:off x="6616700" y="2178050"/>
            <a:ext cx="1865313" cy="467995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3011" name="Rectangle 2"/>
          <p:cNvSpPr>
            <a:spLocks noChangeArrowheads="1"/>
          </p:cNvSpPr>
          <p:nvPr/>
        </p:nvSpPr>
        <p:spPr bwMode="auto">
          <a:xfrm>
            <a:off x="685800" y="1549400"/>
            <a:ext cx="6016625" cy="760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301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74436" name="Rectangle 4"/>
          <p:cNvSpPr>
            <a:spLocks noChangeArrowheads="1"/>
          </p:cNvSpPr>
          <p:nvPr/>
        </p:nvSpPr>
        <p:spPr bwMode="auto">
          <a:xfrm>
            <a:off x="674688" y="2314575"/>
            <a:ext cx="6015037"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cheer leader is thrown up with an initial speed of 7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How high does she go?</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4437" name="Rectangle 5"/>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4438" name="Rectangle 6"/>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4439" name="Rectangle 7"/>
          <p:cNvSpPr>
            <a:spLocks noChangeArrowheads="1"/>
          </p:cNvSpPr>
          <p:nvPr/>
        </p:nvSpPr>
        <p:spPr bwMode="auto">
          <a:xfrm>
            <a:off x="2841625"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4440" name="Rectangle 8"/>
          <p:cNvSpPr>
            <a:spLocks noChangeArrowheads="1"/>
          </p:cNvSpPr>
          <p:nvPr/>
        </p:nvSpPr>
        <p:spPr bwMode="auto">
          <a:xfrm>
            <a:off x="9413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0 m/s</a:t>
            </a:r>
            <a:endParaRPr lang="en-US" altLang="en-US" sz="2400" b="1" i="1"/>
          </a:p>
        </p:txBody>
      </p:sp>
      <p:sp>
        <p:nvSpPr>
          <p:cNvPr id="274441" name="Rectangle 9"/>
          <p:cNvSpPr>
            <a:spLocks noChangeArrowheads="1"/>
          </p:cNvSpPr>
          <p:nvPr/>
        </p:nvSpPr>
        <p:spPr bwMode="auto">
          <a:xfrm>
            <a:off x="28479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4442" name="Rectangle 10"/>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7 m</a:t>
            </a:r>
            <a:r>
              <a:rPr lang="en-US" altLang="en-US" sz="2400" baseline="-25000"/>
              <a:t> </a:t>
            </a:r>
            <a:r>
              <a:rPr lang="en-US" altLang="en-US" sz="2400"/>
              <a:t>s</a:t>
            </a:r>
            <a:r>
              <a:rPr lang="en-US" altLang="en-US" sz="2400" baseline="30000"/>
              <a:t>-1</a:t>
            </a:r>
            <a:endParaRPr lang="en-US" altLang="en-US" sz="2400" b="1" i="1"/>
          </a:p>
        </p:txBody>
      </p:sp>
      <p:sp>
        <p:nvSpPr>
          <p:cNvPr id="274443" name="Rectangle 11"/>
          <p:cNvSpPr>
            <a:spLocks noChangeArrowheads="1"/>
          </p:cNvSpPr>
          <p:nvPr/>
        </p:nvSpPr>
        <p:spPr bwMode="auto">
          <a:xfrm>
            <a:off x="2825750" y="42751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4444" name="Rectangle 12"/>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4445" name="Rectangle 13"/>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74447"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4448" name="Rectangle 16"/>
          <p:cNvSpPr>
            <a:spLocks noChangeArrowheads="1"/>
          </p:cNvSpPr>
          <p:nvPr/>
        </p:nvSpPr>
        <p:spPr bwMode="auto">
          <a:xfrm>
            <a:off x="46148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4449"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74450" name="Line 18"/>
          <p:cNvSpPr>
            <a:spLocks noChangeShapeType="1"/>
          </p:cNvSpPr>
          <p:nvPr/>
        </p:nvSpPr>
        <p:spPr bwMode="auto">
          <a:xfrm>
            <a:off x="4797425" y="4425950"/>
            <a:ext cx="1436688" cy="444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51"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3038" name="Group 30"/>
          <p:cNvGrpSpPr>
            <a:grpSpLocks/>
          </p:cNvGrpSpPr>
          <p:nvPr/>
        </p:nvGrpSpPr>
        <p:grpSpPr bwMode="auto">
          <a:xfrm>
            <a:off x="4724400" y="3851275"/>
            <a:ext cx="3141663" cy="419100"/>
            <a:chOff x="2976" y="2426"/>
            <a:chExt cx="1979" cy="264"/>
          </a:xfrm>
        </p:grpSpPr>
        <p:sp>
          <p:nvSpPr>
            <p:cNvPr id="43035"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3036"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4456" name="Rectangle 24"/>
          <p:cNvSpPr>
            <a:spLocks noChangeArrowheads="1"/>
          </p:cNvSpPr>
          <p:nvPr/>
        </p:nvSpPr>
        <p:spPr bwMode="auto">
          <a:xfrm>
            <a:off x="4654550" y="55864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4457" name="Rectangle 25"/>
          <p:cNvSpPr>
            <a:spLocks noChangeArrowheads="1"/>
          </p:cNvSpPr>
          <p:nvPr/>
        </p:nvSpPr>
        <p:spPr bwMode="auto">
          <a:xfrm>
            <a:off x="4652963" y="6018213"/>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0</a:t>
            </a:r>
            <a:r>
              <a:rPr lang="en-US" altLang="en-US" sz="2400" baseline="30000">
                <a:sym typeface="Symbol" pitchFamily="18" charset="2"/>
              </a:rPr>
              <a:t>2</a:t>
            </a:r>
            <a:r>
              <a:rPr lang="en-US" altLang="en-US" sz="2400">
                <a:sym typeface="Symbol" pitchFamily="18" charset="2"/>
              </a:rPr>
              <a:t> = 7</a:t>
            </a:r>
            <a:r>
              <a:rPr lang="en-US" altLang="en-US" sz="2400" baseline="30000">
                <a:sym typeface="Symbol" pitchFamily="18" charset="2"/>
              </a:rPr>
              <a:t>2</a:t>
            </a:r>
            <a:r>
              <a:rPr lang="en-US" altLang="en-US" sz="2400">
                <a:sym typeface="Symbol" pitchFamily="18" charset="2"/>
              </a:rPr>
              <a:t> + 2(-10)</a:t>
            </a:r>
            <a:r>
              <a:rPr lang="en-US" altLang="en-US" sz="2400" i="1">
                <a:sym typeface="Symbol" pitchFamily="18" charset="2"/>
              </a:rPr>
              <a:t>s</a:t>
            </a:r>
            <a:endParaRPr lang="en-US" altLang="en-US" sz="2400">
              <a:sym typeface="Symbol" pitchFamily="18" charset="2"/>
            </a:endParaRPr>
          </a:p>
        </p:txBody>
      </p:sp>
      <p:sp>
        <p:nvSpPr>
          <p:cNvPr id="274458" name="Rectangle 26"/>
          <p:cNvSpPr>
            <a:spLocks noChangeArrowheads="1"/>
          </p:cNvSpPr>
          <p:nvPr/>
        </p:nvSpPr>
        <p:spPr bwMode="auto">
          <a:xfrm>
            <a:off x="4768850" y="64325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a:t>
            </a:r>
            <a:r>
              <a:rPr lang="en-US" altLang="en-US" sz="2400">
                <a:sym typeface="Symbol" pitchFamily="18" charset="2"/>
              </a:rPr>
              <a:t> = 2.45 m</a:t>
            </a:r>
          </a:p>
        </p:txBody>
      </p:sp>
      <p:pic>
        <p:nvPicPr>
          <p:cNvPr id="43033" name="Picture 34" descr="ANd9GcQVpo3ZVBGVGoFpVUimEwvRbcHNkJLtz3IK3e59YpDOctDlpzz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0"/>
            <a:ext cx="24384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6" name="Rectangle 14"/>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4452" name="Line 20"/>
          <p:cNvSpPr>
            <a:spLocks noChangeShapeType="1"/>
          </p:cNvSpPr>
          <p:nvPr/>
        </p:nvSpPr>
        <p:spPr bwMode="auto">
          <a:xfrm flipV="1">
            <a:off x="4779963" y="4056063"/>
            <a:ext cx="1789112" cy="79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 calcmode="lin" valueType="num">
                                      <p:cBhvr additive="base">
                                        <p:cTn id="7" dur="500" fill="hold"/>
                                        <p:tgtEl>
                                          <p:spTgt spid="274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4438"/>
                                        </p:tgtEl>
                                        <p:attrNameLst>
                                          <p:attrName>style.visibility</p:attrName>
                                        </p:attrNameLst>
                                      </p:cBhvr>
                                      <p:to>
                                        <p:strVal val="visible"/>
                                      </p:to>
                                    </p:set>
                                    <p:animEffect transition="in" filter="fade">
                                      <p:cBhvr>
                                        <p:cTn id="13" dur="500"/>
                                        <p:tgtEl>
                                          <p:spTgt spid="27443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4437"/>
                                        </p:tgtEl>
                                        <p:attrNameLst>
                                          <p:attrName>style.visibility</p:attrName>
                                        </p:attrNameLst>
                                      </p:cBhvr>
                                      <p:to>
                                        <p:strVal val="visible"/>
                                      </p:to>
                                    </p:set>
                                    <p:animEffect transition="in" filter="fade">
                                      <p:cBhvr>
                                        <p:cTn id="18" dur="500"/>
                                        <p:tgtEl>
                                          <p:spTgt spid="27443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4439"/>
                                        </p:tgtEl>
                                        <p:attrNameLst>
                                          <p:attrName>style.visibility</p:attrName>
                                        </p:attrNameLst>
                                      </p:cBhvr>
                                      <p:to>
                                        <p:strVal val="visible"/>
                                      </p:to>
                                    </p:set>
                                    <p:animEffect transition="in" filter="fade">
                                      <p:cBhvr>
                                        <p:cTn id="23" dur="500"/>
                                        <p:tgtEl>
                                          <p:spTgt spid="274439"/>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4442"/>
                                        </p:tgtEl>
                                        <p:attrNameLst>
                                          <p:attrName>style.visibility</p:attrName>
                                        </p:attrNameLst>
                                      </p:cBhvr>
                                      <p:to>
                                        <p:strVal val="visible"/>
                                      </p:to>
                                    </p:set>
                                    <p:animEffect transition="in" filter="fade">
                                      <p:cBhvr>
                                        <p:cTn id="28" dur="500"/>
                                        <p:tgtEl>
                                          <p:spTgt spid="274442"/>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4443"/>
                                        </p:tgtEl>
                                        <p:attrNameLst>
                                          <p:attrName>style.visibility</p:attrName>
                                        </p:attrNameLst>
                                      </p:cBhvr>
                                      <p:to>
                                        <p:strVal val="visible"/>
                                      </p:to>
                                    </p:set>
                                    <p:animEffect transition="in" filter="fade">
                                      <p:cBhvr>
                                        <p:cTn id="33" dur="500"/>
                                        <p:tgtEl>
                                          <p:spTgt spid="27444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4440"/>
                                        </p:tgtEl>
                                        <p:attrNameLst>
                                          <p:attrName>style.visibility</p:attrName>
                                        </p:attrNameLst>
                                      </p:cBhvr>
                                      <p:to>
                                        <p:strVal val="visible"/>
                                      </p:to>
                                    </p:set>
                                    <p:animEffect transition="in" filter="fade">
                                      <p:cBhvr>
                                        <p:cTn id="38" dur="500"/>
                                        <p:tgtEl>
                                          <p:spTgt spid="274440"/>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4441"/>
                                        </p:tgtEl>
                                        <p:attrNameLst>
                                          <p:attrName>style.visibility</p:attrName>
                                        </p:attrNameLst>
                                      </p:cBhvr>
                                      <p:to>
                                        <p:strVal val="visible"/>
                                      </p:to>
                                    </p:set>
                                    <p:animEffect transition="in" filter="fade">
                                      <p:cBhvr>
                                        <p:cTn id="43" dur="500"/>
                                        <p:tgtEl>
                                          <p:spTgt spid="274441"/>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4444"/>
                                        </p:tgtEl>
                                        <p:attrNameLst>
                                          <p:attrName>style.visibility</p:attrName>
                                        </p:attrNameLst>
                                      </p:cBhvr>
                                      <p:to>
                                        <p:strVal val="visible"/>
                                      </p:to>
                                    </p:set>
                                    <p:animEffect transition="in" filter="fade">
                                      <p:cBhvr>
                                        <p:cTn id="48" dur="500"/>
                                        <p:tgtEl>
                                          <p:spTgt spid="274444"/>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4445"/>
                                        </p:tgtEl>
                                        <p:attrNameLst>
                                          <p:attrName>style.visibility</p:attrName>
                                        </p:attrNameLst>
                                      </p:cBhvr>
                                      <p:to>
                                        <p:strVal val="visible"/>
                                      </p:to>
                                    </p:set>
                                    <p:animEffect transition="in" filter="fade">
                                      <p:cBhvr>
                                        <p:cTn id="53" dur="500"/>
                                        <p:tgtEl>
                                          <p:spTgt spid="274445"/>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4446"/>
                                        </p:tgtEl>
                                        <p:attrNameLst>
                                          <p:attrName>style.visibility</p:attrName>
                                        </p:attrNameLst>
                                      </p:cBhvr>
                                      <p:to>
                                        <p:strVal val="visible"/>
                                      </p:to>
                                    </p:set>
                                    <p:animEffect transition="in" filter="fade">
                                      <p:cBhvr>
                                        <p:cTn id="58" dur="500"/>
                                        <p:tgtEl>
                                          <p:spTgt spid="274446"/>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43038"/>
                                        </p:tgtEl>
                                        <p:attrNameLst>
                                          <p:attrName>style.visibility</p:attrName>
                                        </p:attrNameLst>
                                      </p:cBhvr>
                                      <p:to>
                                        <p:strVal val="visible"/>
                                      </p:to>
                                    </p:set>
                                    <p:animEffect transition="in" filter="wipe(left)">
                                      <p:cBhvr>
                                        <p:cTn id="63" dur="500"/>
                                        <p:tgtEl>
                                          <p:spTgt spid="43038"/>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74447"/>
                                        </p:tgtEl>
                                        <p:attrNameLst>
                                          <p:attrName>style.visibility</p:attrName>
                                        </p:attrNameLst>
                                      </p:cBhvr>
                                      <p:to>
                                        <p:strVal val="visible"/>
                                      </p:to>
                                    </p:set>
                                    <p:animEffect transition="in" filter="wipe(left)">
                                      <p:cBhvr>
                                        <p:cTn id="68" dur="500"/>
                                        <p:tgtEl>
                                          <p:spTgt spid="274447"/>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74448"/>
                                        </p:tgtEl>
                                        <p:attrNameLst>
                                          <p:attrName>style.visibility</p:attrName>
                                        </p:attrNameLst>
                                      </p:cBhvr>
                                      <p:to>
                                        <p:strVal val="visible"/>
                                      </p:to>
                                    </p:set>
                                    <p:animEffect transition="in" filter="wipe(left)">
                                      <p:cBhvr>
                                        <p:cTn id="73" dur="500"/>
                                        <p:tgtEl>
                                          <p:spTgt spid="274448"/>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4449"/>
                                        </p:tgtEl>
                                        <p:attrNameLst>
                                          <p:attrName>style.visibility</p:attrName>
                                        </p:attrNameLst>
                                      </p:cBhvr>
                                      <p:to>
                                        <p:strVal val="visible"/>
                                      </p:to>
                                    </p:set>
                                    <p:animEffect transition="in" filter="fade">
                                      <p:cBhvr>
                                        <p:cTn id="78" dur="500"/>
                                        <p:tgtEl>
                                          <p:spTgt spid="274449"/>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74450"/>
                                        </p:tgtEl>
                                        <p:attrNameLst>
                                          <p:attrName>style.visibility</p:attrName>
                                        </p:attrNameLst>
                                      </p:cBhvr>
                                      <p:to>
                                        <p:strVal val="visible"/>
                                      </p:to>
                                    </p:set>
                                    <p:animEffect transition="in" filter="wipe(left)">
                                      <p:cBhvr>
                                        <p:cTn id="83" dur="500"/>
                                        <p:tgtEl>
                                          <p:spTgt spid="274450"/>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74452"/>
                                        </p:tgtEl>
                                        <p:attrNameLst>
                                          <p:attrName>style.visibility</p:attrName>
                                        </p:attrNameLst>
                                      </p:cBhvr>
                                      <p:to>
                                        <p:strVal val="visible"/>
                                      </p:to>
                                    </p:set>
                                    <p:animEffect transition="in" filter="wipe(left)">
                                      <p:cBhvr>
                                        <p:cTn id="88" dur="500"/>
                                        <p:tgtEl>
                                          <p:spTgt spid="274452"/>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74451"/>
                                        </p:tgtEl>
                                        <p:attrNameLst>
                                          <p:attrName>style.visibility</p:attrName>
                                        </p:attrNameLst>
                                      </p:cBhvr>
                                      <p:to>
                                        <p:strVal val="visible"/>
                                      </p:to>
                                    </p:set>
                                    <p:animEffect transition="in" filter="fade">
                                      <p:cBhvr>
                                        <p:cTn id="93" dur="500"/>
                                        <p:tgtEl>
                                          <p:spTgt spid="274451"/>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74456"/>
                                        </p:tgtEl>
                                        <p:attrNameLst>
                                          <p:attrName>style.visibility</p:attrName>
                                        </p:attrNameLst>
                                      </p:cBhvr>
                                      <p:to>
                                        <p:strVal val="visible"/>
                                      </p:to>
                                    </p:set>
                                    <p:animEffect transition="in" filter="wipe(left)">
                                      <p:cBhvr>
                                        <p:cTn id="98" dur="500"/>
                                        <p:tgtEl>
                                          <p:spTgt spid="274456"/>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74457"/>
                                        </p:tgtEl>
                                        <p:attrNameLst>
                                          <p:attrName>style.visibility</p:attrName>
                                        </p:attrNameLst>
                                      </p:cBhvr>
                                      <p:to>
                                        <p:strVal val="visible"/>
                                      </p:to>
                                    </p:set>
                                    <p:animEffect transition="in" filter="wipe(left)">
                                      <p:cBhvr>
                                        <p:cTn id="103" dur="500"/>
                                        <p:tgtEl>
                                          <p:spTgt spid="274457"/>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74458"/>
                                        </p:tgtEl>
                                        <p:attrNameLst>
                                          <p:attrName>style.visibility</p:attrName>
                                        </p:attrNameLst>
                                      </p:cBhvr>
                                      <p:to>
                                        <p:strVal val="visible"/>
                                      </p:to>
                                    </p:set>
                                    <p:animEffect transition="in" filter="wipe(left)">
                                      <p:cBhvr>
                                        <p:cTn id="108" dur="500"/>
                                        <p:tgtEl>
                                          <p:spTgt spid="274458"/>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p:bldP spid="274438" grpId="0" animBg="1"/>
      <p:bldP spid="274439" grpId="0"/>
      <p:bldP spid="274440" grpId="0"/>
      <p:bldP spid="274441" grpId="0"/>
      <p:bldP spid="274442" grpId="0"/>
      <p:bldP spid="274443" grpId="0"/>
      <p:bldP spid="274444" grpId="0" animBg="1"/>
      <p:bldP spid="274445" grpId="0"/>
      <p:bldP spid="274447" grpId="0"/>
      <p:bldP spid="274448" grpId="0"/>
      <p:bldP spid="274449" grpId="0"/>
      <p:bldP spid="274450" grpId="0" animBg="1"/>
      <p:bldP spid="274451" grpId="0" animBg="1"/>
      <p:bldP spid="274456" grpId="0"/>
      <p:bldP spid="274457" grpId="0"/>
      <p:bldP spid="274458" grpId="0"/>
      <p:bldP spid="274446" grpId="0" animBg="1"/>
      <p:bldP spid="2744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685800" y="1549400"/>
            <a:ext cx="6053138" cy="822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403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99013" name="Rectangle 5"/>
          <p:cNvSpPr>
            <a:spLocks noChangeArrowheads="1"/>
          </p:cNvSpPr>
          <p:nvPr/>
        </p:nvSpPr>
        <p:spPr bwMode="auto">
          <a:xfrm>
            <a:off x="674688" y="2339975"/>
            <a:ext cx="77978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fast does it hit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99014" name="Rectangle 6"/>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99015" name="Rectangle 7"/>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99016" name="Rectangle 8"/>
          <p:cNvSpPr>
            <a:spLocks noChangeArrowheads="1"/>
          </p:cNvSpPr>
          <p:nvPr/>
        </p:nvSpPr>
        <p:spPr bwMode="auto">
          <a:xfrm>
            <a:off x="2841625"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99017" name="Rectangle 9"/>
          <p:cNvSpPr>
            <a:spLocks noChangeArrowheads="1"/>
          </p:cNvSpPr>
          <p:nvPr/>
        </p:nvSpPr>
        <p:spPr bwMode="auto">
          <a:xfrm>
            <a:off x="9413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-300 m</a:t>
            </a:r>
            <a:endParaRPr lang="en-US" altLang="en-US" sz="2400" b="1" i="1"/>
          </a:p>
        </p:txBody>
      </p:sp>
      <p:sp>
        <p:nvSpPr>
          <p:cNvPr id="299018" name="Rectangle 10"/>
          <p:cNvSpPr>
            <a:spLocks noChangeArrowheads="1"/>
          </p:cNvSpPr>
          <p:nvPr/>
        </p:nvSpPr>
        <p:spPr bwMode="auto">
          <a:xfrm>
            <a:off x="28479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99019" name="Rectangle 11"/>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50 m</a:t>
            </a:r>
            <a:r>
              <a:rPr lang="en-US" altLang="en-US" sz="2400" baseline="-25000"/>
              <a:t> </a:t>
            </a:r>
            <a:r>
              <a:rPr lang="en-US" altLang="en-US" sz="2400"/>
              <a:t>s</a:t>
            </a:r>
            <a:r>
              <a:rPr lang="en-US" altLang="en-US" sz="2400" baseline="30000"/>
              <a:t>-1</a:t>
            </a:r>
            <a:endParaRPr lang="en-US" altLang="en-US" sz="2400" b="1" i="1"/>
          </a:p>
        </p:txBody>
      </p:sp>
      <p:sp>
        <p:nvSpPr>
          <p:cNvPr id="299020" name="Rectangle 12"/>
          <p:cNvSpPr>
            <a:spLocks noChangeArrowheads="1"/>
          </p:cNvSpPr>
          <p:nvPr/>
        </p:nvSpPr>
        <p:spPr bwMode="auto">
          <a:xfrm>
            <a:off x="2825750" y="42878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99021" name="Rectangle 13"/>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99022" name="Rectangle 14"/>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99023"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99024" name="Rectangle 16"/>
          <p:cNvSpPr>
            <a:spLocks noChangeArrowheads="1"/>
          </p:cNvSpPr>
          <p:nvPr/>
        </p:nvSpPr>
        <p:spPr bwMode="auto">
          <a:xfrm>
            <a:off x="46529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99025"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99026" name="Line 18"/>
          <p:cNvSpPr>
            <a:spLocks noChangeShapeType="1"/>
          </p:cNvSpPr>
          <p:nvPr/>
        </p:nvSpPr>
        <p:spPr bwMode="auto">
          <a:xfrm>
            <a:off x="4797425" y="4425950"/>
            <a:ext cx="1425575" cy="206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7"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99032" name="Rectangle 24"/>
          <p:cNvSpPr>
            <a:spLocks noChangeArrowheads="1"/>
          </p:cNvSpPr>
          <p:nvPr/>
        </p:nvSpPr>
        <p:spPr bwMode="auto">
          <a:xfrm>
            <a:off x="4654550" y="55864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99033" name="Rectangle 25"/>
          <p:cNvSpPr>
            <a:spLocks noChangeArrowheads="1"/>
          </p:cNvSpPr>
          <p:nvPr/>
        </p:nvSpPr>
        <p:spPr bwMode="auto">
          <a:xfrm>
            <a:off x="4665663" y="5992813"/>
            <a:ext cx="374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50</a:t>
            </a:r>
            <a:r>
              <a:rPr lang="en-US" altLang="en-US" sz="2400" baseline="30000">
                <a:sym typeface="Symbol" pitchFamily="18" charset="2"/>
              </a:rPr>
              <a:t>2</a:t>
            </a:r>
            <a:r>
              <a:rPr lang="en-US" altLang="en-US" sz="2400">
                <a:sym typeface="Symbol" pitchFamily="18" charset="2"/>
              </a:rPr>
              <a:t> + 2(-10)(-300)</a:t>
            </a:r>
          </a:p>
        </p:txBody>
      </p:sp>
      <p:sp>
        <p:nvSpPr>
          <p:cNvPr id="299034" name="Rectangle 26"/>
          <p:cNvSpPr>
            <a:spLocks noChangeArrowheads="1"/>
          </p:cNvSpPr>
          <p:nvPr/>
        </p:nvSpPr>
        <p:spPr bwMode="auto">
          <a:xfrm>
            <a:off x="4765675" y="63690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-90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sp>
        <p:nvSpPr>
          <p:cNvPr id="299036" name="Rectangle 28"/>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pic>
        <p:nvPicPr>
          <p:cNvPr id="44034" name="Picture 30" descr="Worlds Tallest Bridge 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39"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4062" name="Group 30"/>
          <p:cNvGrpSpPr>
            <a:grpSpLocks/>
          </p:cNvGrpSpPr>
          <p:nvPr/>
        </p:nvGrpSpPr>
        <p:grpSpPr bwMode="auto">
          <a:xfrm>
            <a:off x="4724400" y="3851275"/>
            <a:ext cx="3141663" cy="419100"/>
            <a:chOff x="2976" y="2426"/>
            <a:chExt cx="1979" cy="264"/>
          </a:xfrm>
        </p:grpSpPr>
        <p:sp>
          <p:nvSpPr>
            <p:cNvPr id="44063"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4064"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99028" name="Line 20"/>
          <p:cNvSpPr>
            <a:spLocks noChangeShapeType="1"/>
          </p:cNvSpPr>
          <p:nvPr/>
        </p:nvSpPr>
        <p:spPr bwMode="auto">
          <a:xfrm>
            <a:off x="4779963" y="4064000"/>
            <a:ext cx="1766887"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9013">
                                            <p:txEl>
                                              <p:pRg st="0" end="0"/>
                                            </p:txEl>
                                          </p:spTgt>
                                        </p:tgtEl>
                                        <p:attrNameLst>
                                          <p:attrName>style.visibility</p:attrName>
                                        </p:attrNameLst>
                                      </p:cBhvr>
                                      <p:to>
                                        <p:strVal val="visible"/>
                                      </p:to>
                                    </p:set>
                                    <p:anim calcmode="lin" valueType="num">
                                      <p:cBhvr additive="base">
                                        <p:cTn id="7" dur="500" fill="hold"/>
                                        <p:tgtEl>
                                          <p:spTgt spid="299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299039"/>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9015"/>
                                        </p:tgtEl>
                                        <p:attrNameLst>
                                          <p:attrName>style.visibility</p:attrName>
                                        </p:attrNameLst>
                                      </p:cBhvr>
                                      <p:to>
                                        <p:strVal val="visible"/>
                                      </p:to>
                                    </p:set>
                                    <p:animEffect transition="in" filter="fade">
                                      <p:cBhvr>
                                        <p:cTn id="17" dur="500"/>
                                        <p:tgtEl>
                                          <p:spTgt spid="2990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9014"/>
                                        </p:tgtEl>
                                        <p:attrNameLst>
                                          <p:attrName>style.visibility</p:attrName>
                                        </p:attrNameLst>
                                      </p:cBhvr>
                                      <p:to>
                                        <p:strVal val="visible"/>
                                      </p:to>
                                    </p:set>
                                    <p:animEffect transition="in" filter="fade">
                                      <p:cBhvr>
                                        <p:cTn id="22" dur="500"/>
                                        <p:tgtEl>
                                          <p:spTgt spid="29901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9016"/>
                                        </p:tgtEl>
                                        <p:attrNameLst>
                                          <p:attrName>style.visibility</p:attrName>
                                        </p:attrNameLst>
                                      </p:cBhvr>
                                      <p:to>
                                        <p:strVal val="visible"/>
                                      </p:to>
                                    </p:set>
                                    <p:animEffect transition="in" filter="fade">
                                      <p:cBhvr>
                                        <p:cTn id="27" dur="500"/>
                                        <p:tgtEl>
                                          <p:spTgt spid="299016"/>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9019"/>
                                        </p:tgtEl>
                                        <p:attrNameLst>
                                          <p:attrName>style.visibility</p:attrName>
                                        </p:attrNameLst>
                                      </p:cBhvr>
                                      <p:to>
                                        <p:strVal val="visible"/>
                                      </p:to>
                                    </p:set>
                                    <p:animEffect transition="in" filter="fade">
                                      <p:cBhvr>
                                        <p:cTn id="32" dur="500"/>
                                        <p:tgtEl>
                                          <p:spTgt spid="299019"/>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9020"/>
                                        </p:tgtEl>
                                        <p:attrNameLst>
                                          <p:attrName>style.visibility</p:attrName>
                                        </p:attrNameLst>
                                      </p:cBhvr>
                                      <p:to>
                                        <p:strVal val="visible"/>
                                      </p:to>
                                    </p:set>
                                    <p:animEffect transition="in" filter="fade">
                                      <p:cBhvr>
                                        <p:cTn id="37" dur="500"/>
                                        <p:tgtEl>
                                          <p:spTgt spid="299020"/>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9017"/>
                                        </p:tgtEl>
                                        <p:attrNameLst>
                                          <p:attrName>style.visibility</p:attrName>
                                        </p:attrNameLst>
                                      </p:cBhvr>
                                      <p:to>
                                        <p:strVal val="visible"/>
                                      </p:to>
                                    </p:set>
                                    <p:animEffect transition="in" filter="fade">
                                      <p:cBhvr>
                                        <p:cTn id="42" dur="500"/>
                                        <p:tgtEl>
                                          <p:spTgt spid="299017"/>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9018"/>
                                        </p:tgtEl>
                                        <p:attrNameLst>
                                          <p:attrName>style.visibility</p:attrName>
                                        </p:attrNameLst>
                                      </p:cBhvr>
                                      <p:to>
                                        <p:strVal val="visible"/>
                                      </p:to>
                                    </p:set>
                                    <p:animEffect transition="in" filter="fade">
                                      <p:cBhvr>
                                        <p:cTn id="47" dur="500"/>
                                        <p:tgtEl>
                                          <p:spTgt spid="29901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9021"/>
                                        </p:tgtEl>
                                        <p:attrNameLst>
                                          <p:attrName>style.visibility</p:attrName>
                                        </p:attrNameLst>
                                      </p:cBhvr>
                                      <p:to>
                                        <p:strVal val="visible"/>
                                      </p:to>
                                    </p:set>
                                    <p:animEffect transition="in" filter="fade">
                                      <p:cBhvr>
                                        <p:cTn id="52" dur="500"/>
                                        <p:tgtEl>
                                          <p:spTgt spid="299021"/>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9022"/>
                                        </p:tgtEl>
                                        <p:attrNameLst>
                                          <p:attrName>style.visibility</p:attrName>
                                        </p:attrNameLst>
                                      </p:cBhvr>
                                      <p:to>
                                        <p:strVal val="visible"/>
                                      </p:to>
                                    </p:set>
                                    <p:animEffect transition="in" filter="fade">
                                      <p:cBhvr>
                                        <p:cTn id="57" dur="500"/>
                                        <p:tgtEl>
                                          <p:spTgt spid="299022"/>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9036"/>
                                        </p:tgtEl>
                                        <p:attrNameLst>
                                          <p:attrName>style.visibility</p:attrName>
                                        </p:attrNameLst>
                                      </p:cBhvr>
                                      <p:to>
                                        <p:strVal val="visible"/>
                                      </p:to>
                                    </p:set>
                                    <p:animEffect transition="in" filter="fade">
                                      <p:cBhvr>
                                        <p:cTn id="62" dur="500"/>
                                        <p:tgtEl>
                                          <p:spTgt spid="299036"/>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4062"/>
                                        </p:tgtEl>
                                        <p:attrNameLst>
                                          <p:attrName>style.visibility</p:attrName>
                                        </p:attrNameLst>
                                      </p:cBhvr>
                                      <p:to>
                                        <p:strVal val="visible"/>
                                      </p:to>
                                    </p:set>
                                    <p:animEffect transition="in" filter="wipe(left)">
                                      <p:cBhvr>
                                        <p:cTn id="67" dur="500"/>
                                        <p:tgtEl>
                                          <p:spTgt spid="44062"/>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99023"/>
                                        </p:tgtEl>
                                        <p:attrNameLst>
                                          <p:attrName>style.visibility</p:attrName>
                                        </p:attrNameLst>
                                      </p:cBhvr>
                                      <p:to>
                                        <p:strVal val="visible"/>
                                      </p:to>
                                    </p:set>
                                    <p:animEffect transition="in" filter="wipe(left)">
                                      <p:cBhvr>
                                        <p:cTn id="72" dur="500"/>
                                        <p:tgtEl>
                                          <p:spTgt spid="299023"/>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9024"/>
                                        </p:tgtEl>
                                        <p:attrNameLst>
                                          <p:attrName>style.visibility</p:attrName>
                                        </p:attrNameLst>
                                      </p:cBhvr>
                                      <p:to>
                                        <p:strVal val="visible"/>
                                      </p:to>
                                    </p:set>
                                    <p:animEffect transition="in" filter="wipe(left)">
                                      <p:cBhvr>
                                        <p:cTn id="77" dur="500"/>
                                        <p:tgtEl>
                                          <p:spTgt spid="299024"/>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9025"/>
                                        </p:tgtEl>
                                        <p:attrNameLst>
                                          <p:attrName>style.visibility</p:attrName>
                                        </p:attrNameLst>
                                      </p:cBhvr>
                                      <p:to>
                                        <p:strVal val="visible"/>
                                      </p:to>
                                    </p:set>
                                    <p:animEffect transition="in" filter="fade">
                                      <p:cBhvr>
                                        <p:cTn id="82" dur="500"/>
                                        <p:tgtEl>
                                          <p:spTgt spid="299025"/>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99026"/>
                                        </p:tgtEl>
                                        <p:attrNameLst>
                                          <p:attrName>style.visibility</p:attrName>
                                        </p:attrNameLst>
                                      </p:cBhvr>
                                      <p:to>
                                        <p:strVal val="visible"/>
                                      </p:to>
                                    </p:set>
                                    <p:animEffect transition="in" filter="wipe(left)">
                                      <p:cBhvr>
                                        <p:cTn id="87" dur="500"/>
                                        <p:tgtEl>
                                          <p:spTgt spid="299026"/>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99028"/>
                                        </p:tgtEl>
                                        <p:attrNameLst>
                                          <p:attrName>style.visibility</p:attrName>
                                        </p:attrNameLst>
                                      </p:cBhvr>
                                      <p:to>
                                        <p:strVal val="visible"/>
                                      </p:to>
                                    </p:set>
                                    <p:animEffect transition="in" filter="wipe(left)">
                                      <p:cBhvr>
                                        <p:cTn id="92" dur="500"/>
                                        <p:tgtEl>
                                          <p:spTgt spid="299028"/>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9027"/>
                                        </p:tgtEl>
                                        <p:attrNameLst>
                                          <p:attrName>style.visibility</p:attrName>
                                        </p:attrNameLst>
                                      </p:cBhvr>
                                      <p:to>
                                        <p:strVal val="visible"/>
                                      </p:to>
                                    </p:set>
                                    <p:animEffect transition="in" filter="fade">
                                      <p:cBhvr>
                                        <p:cTn id="97" dur="500"/>
                                        <p:tgtEl>
                                          <p:spTgt spid="299027"/>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99032"/>
                                        </p:tgtEl>
                                        <p:attrNameLst>
                                          <p:attrName>style.visibility</p:attrName>
                                        </p:attrNameLst>
                                      </p:cBhvr>
                                      <p:to>
                                        <p:strVal val="visible"/>
                                      </p:to>
                                    </p:set>
                                    <p:animEffect transition="in" filter="wipe(left)">
                                      <p:cBhvr>
                                        <p:cTn id="102" dur="500"/>
                                        <p:tgtEl>
                                          <p:spTgt spid="299032"/>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9033"/>
                                        </p:tgtEl>
                                        <p:attrNameLst>
                                          <p:attrName>style.visibility</p:attrName>
                                        </p:attrNameLst>
                                      </p:cBhvr>
                                      <p:to>
                                        <p:strVal val="visible"/>
                                      </p:to>
                                    </p:set>
                                    <p:animEffect transition="in" filter="wipe(left)">
                                      <p:cBhvr>
                                        <p:cTn id="107" dur="500"/>
                                        <p:tgtEl>
                                          <p:spTgt spid="29903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99034"/>
                                        </p:tgtEl>
                                        <p:attrNameLst>
                                          <p:attrName>style.visibility</p:attrName>
                                        </p:attrNameLst>
                                      </p:cBhvr>
                                      <p:to>
                                        <p:strVal val="visible"/>
                                      </p:to>
                                    </p:set>
                                    <p:animEffect transition="in" filter="wipe(left)">
                                      <p:cBhvr>
                                        <p:cTn id="112" dur="500"/>
                                        <p:tgtEl>
                                          <p:spTgt spid="299034"/>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4" grpId="0"/>
      <p:bldP spid="299015" grpId="0" animBg="1"/>
      <p:bldP spid="299016" grpId="0"/>
      <p:bldP spid="299017" grpId="0"/>
      <p:bldP spid="299018" grpId="0"/>
      <p:bldP spid="299019" grpId="0"/>
      <p:bldP spid="299020" grpId="0"/>
      <p:bldP spid="299021" grpId="0" animBg="1"/>
      <p:bldP spid="299022" grpId="0"/>
      <p:bldP spid="299023" grpId="0"/>
      <p:bldP spid="299024" grpId="0"/>
      <p:bldP spid="299025" grpId="0"/>
      <p:bldP spid="299026" grpId="0" animBg="1"/>
      <p:bldP spid="299027" grpId="0" animBg="1"/>
      <p:bldP spid="299032" grpId="0"/>
      <p:bldP spid="299033" grpId="0"/>
      <p:bldP spid="299034" grpId="0"/>
      <p:bldP spid="299036" grpId="0" animBg="1"/>
      <p:bldP spid="299039" grpId="0" animBg="1"/>
      <p:bldP spid="2990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766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International-mindedness: </a:t>
            </a:r>
            <a:endParaRPr lang="en-US" altLang="en-US" sz="2400"/>
          </a:p>
          <a:p>
            <a:pPr>
              <a:buFontTx/>
              <a:buNone/>
            </a:pPr>
            <a:r>
              <a:rPr lang="en-US" altLang="en-US" sz="2400"/>
              <a:t>• International cooperation is needed for tracking shipping, land-based transport, aircraft and objects in space </a:t>
            </a:r>
            <a:endParaRPr lang="en-US" altLang="en-US" sz="2400" b="1"/>
          </a:p>
          <a:p>
            <a:pPr>
              <a:buFontTx/>
              <a:buNone/>
            </a:pPr>
            <a:r>
              <a:rPr lang="en-US" altLang="en-US" sz="2400" b="1"/>
              <a:t>Theory of knowledge: </a:t>
            </a:r>
            <a:endParaRPr lang="en-US" altLang="en-US" sz="2400"/>
          </a:p>
          <a:p>
            <a:pPr>
              <a:buFontTx/>
              <a:buNone/>
            </a:pPr>
            <a:r>
              <a:rPr lang="en-US" altLang="en-US" sz="2400"/>
              <a:t>• The independence of horizontal and vertical motion in projectile motion seems to be counter-intuitive. How do scientists work around their intuitions? How do scientists make use of their intuitions?</a:t>
            </a:r>
            <a:endParaRPr lang="en-US" altLang="en-US" sz="2400" b="1"/>
          </a:p>
        </p:txBody>
      </p:sp>
      <p:sp>
        <p:nvSpPr>
          <p:cNvPr id="121859"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685800" y="1549400"/>
            <a:ext cx="6053138" cy="762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sym typeface="Symbol" pitchFamily="18" charset="2"/>
            </a:endParaRPr>
          </a:p>
        </p:txBody>
      </p:sp>
      <p:sp>
        <p:nvSpPr>
          <p:cNvPr id="4506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301061" name="Rectangle 5"/>
          <p:cNvSpPr>
            <a:spLocks noChangeArrowheads="1"/>
          </p:cNvSpPr>
          <p:nvPr/>
        </p:nvSpPr>
        <p:spPr bwMode="auto">
          <a:xfrm>
            <a:off x="674688" y="2339975"/>
            <a:ext cx="7797800" cy="4518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long is it in flight?</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000">
              <a:latin typeface="Courier New" pitchFamily="49" charset="0"/>
              <a:sym typeface="Symbol" pitchFamily="18" charset="2"/>
            </a:endParaRPr>
          </a:p>
        </p:txBody>
      </p:sp>
      <p:sp>
        <p:nvSpPr>
          <p:cNvPr id="301062" name="Rectangle 6"/>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301063" name="Rectangle 7"/>
          <p:cNvSpPr>
            <a:spLocks noChangeArrowheads="1"/>
          </p:cNvSpPr>
          <p:nvPr/>
        </p:nvSpPr>
        <p:spPr bwMode="auto">
          <a:xfrm>
            <a:off x="757238" y="3506788"/>
            <a:ext cx="4125912"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301064" name="Rectangle 8"/>
          <p:cNvSpPr>
            <a:spLocks noChangeArrowheads="1"/>
          </p:cNvSpPr>
          <p:nvPr/>
        </p:nvSpPr>
        <p:spPr bwMode="auto">
          <a:xfrm>
            <a:off x="3098800"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301065" name="Rectangle 9"/>
          <p:cNvSpPr>
            <a:spLocks noChangeArrowheads="1"/>
          </p:cNvSpPr>
          <p:nvPr/>
        </p:nvSpPr>
        <p:spPr bwMode="auto">
          <a:xfrm>
            <a:off x="941388" y="4659313"/>
            <a:ext cx="21669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-90 m s</a:t>
            </a:r>
            <a:r>
              <a:rPr lang="en-US" altLang="en-US" sz="2400" baseline="30000"/>
              <a:t>-1</a:t>
            </a:r>
            <a:endParaRPr lang="en-US" altLang="en-US" sz="2400" b="1" i="1"/>
          </a:p>
        </p:txBody>
      </p:sp>
      <p:sp>
        <p:nvSpPr>
          <p:cNvPr id="301066" name="Rectangle 10"/>
          <p:cNvSpPr>
            <a:spLocks noChangeArrowheads="1"/>
          </p:cNvSpPr>
          <p:nvPr/>
        </p:nvSpPr>
        <p:spPr bwMode="auto">
          <a:xfrm>
            <a:off x="3086100" y="4667250"/>
            <a:ext cx="17859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Calculated</a:t>
            </a:r>
            <a:endParaRPr lang="en-US" altLang="en-US" sz="2400" b="1">
              <a:solidFill>
                <a:schemeClr val="accent2"/>
              </a:solidFill>
            </a:endParaRPr>
          </a:p>
        </p:txBody>
      </p:sp>
      <p:sp>
        <p:nvSpPr>
          <p:cNvPr id="301067" name="Rectangle 11"/>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50 m</a:t>
            </a:r>
            <a:r>
              <a:rPr lang="en-US" altLang="en-US" sz="2400" baseline="-25000"/>
              <a:t> </a:t>
            </a:r>
            <a:r>
              <a:rPr lang="en-US" altLang="en-US" sz="2400"/>
              <a:t>s</a:t>
            </a:r>
            <a:r>
              <a:rPr lang="en-US" altLang="en-US" sz="2400" baseline="30000"/>
              <a:t>-1</a:t>
            </a:r>
            <a:endParaRPr lang="en-US" altLang="en-US" sz="2400" b="1" i="1"/>
          </a:p>
        </p:txBody>
      </p:sp>
      <p:sp>
        <p:nvSpPr>
          <p:cNvPr id="301068" name="Rectangle 12"/>
          <p:cNvSpPr>
            <a:spLocks noChangeArrowheads="1"/>
          </p:cNvSpPr>
          <p:nvPr/>
        </p:nvSpPr>
        <p:spPr bwMode="auto">
          <a:xfrm>
            <a:off x="3079750" y="42878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301069" name="Rectangle 13"/>
          <p:cNvSpPr>
            <a:spLocks noChangeArrowheads="1"/>
          </p:cNvSpPr>
          <p:nvPr/>
        </p:nvSpPr>
        <p:spPr bwMode="auto">
          <a:xfrm>
            <a:off x="723900" y="5153025"/>
            <a:ext cx="4125913"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301070" name="Rectangle 14"/>
          <p:cNvSpPr>
            <a:spLocks noChangeArrowheads="1"/>
          </p:cNvSpPr>
          <p:nvPr/>
        </p:nvSpPr>
        <p:spPr bwMode="auto">
          <a:xfrm>
            <a:off x="3751263" y="5151438"/>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301071" name="Rectangle 15"/>
          <p:cNvSpPr>
            <a:spLocks noChangeArrowheads="1"/>
          </p:cNvSpPr>
          <p:nvPr/>
        </p:nvSpPr>
        <p:spPr bwMode="auto">
          <a:xfrm>
            <a:off x="5143500"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301072" name="Rectangle 16"/>
          <p:cNvSpPr>
            <a:spLocks noChangeArrowheads="1"/>
          </p:cNvSpPr>
          <p:nvPr/>
        </p:nvSpPr>
        <p:spPr bwMode="auto">
          <a:xfrm>
            <a:off x="5081588"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301073"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Use the simplest </a:t>
            </a:r>
            <a:r>
              <a:rPr lang="en-US" altLang="en-US" sz="2400" i="1">
                <a:sym typeface="Symbol" pitchFamily="18" charset="2"/>
              </a:rPr>
              <a:t>t</a:t>
            </a:r>
            <a:r>
              <a:rPr lang="en-US" altLang="en-US" sz="2400">
                <a:sym typeface="Symbol" pitchFamily="18" charset="2"/>
              </a:rPr>
              <a:t> equation.</a:t>
            </a:r>
            <a:endParaRPr lang="en-US" altLang="en-US" sz="2400"/>
          </a:p>
        </p:txBody>
      </p:sp>
      <p:sp>
        <p:nvSpPr>
          <p:cNvPr id="301074" name="Line 18"/>
          <p:cNvSpPr>
            <a:spLocks noChangeShapeType="1"/>
          </p:cNvSpPr>
          <p:nvPr/>
        </p:nvSpPr>
        <p:spPr bwMode="auto">
          <a:xfrm flipV="1">
            <a:off x="5226050" y="4822825"/>
            <a:ext cx="1870075"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075" name="Rectangle 19"/>
          <p:cNvSpPr>
            <a:spLocks noChangeArrowheads="1"/>
          </p:cNvSpPr>
          <p:nvPr/>
        </p:nvSpPr>
        <p:spPr bwMode="auto">
          <a:xfrm>
            <a:off x="4970463" y="515937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301080" name="Rectangle 24"/>
          <p:cNvSpPr>
            <a:spLocks noChangeArrowheads="1"/>
          </p:cNvSpPr>
          <p:nvPr/>
        </p:nvSpPr>
        <p:spPr bwMode="auto">
          <a:xfrm>
            <a:off x="5384800" y="555466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 + </a:t>
            </a:r>
            <a:r>
              <a:rPr lang="en-US" altLang="en-US" sz="2400" i="1">
                <a:sym typeface="Symbol" pitchFamily="18" charset="2"/>
              </a:rPr>
              <a:t>at</a:t>
            </a:r>
          </a:p>
        </p:txBody>
      </p:sp>
      <p:sp>
        <p:nvSpPr>
          <p:cNvPr id="301083" name="Rectangle 27"/>
          <p:cNvSpPr>
            <a:spLocks noChangeArrowheads="1"/>
          </p:cNvSpPr>
          <p:nvPr/>
        </p:nvSpPr>
        <p:spPr bwMode="auto">
          <a:xfrm>
            <a:off x="4979988"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301084" name="Rectangle 28"/>
          <p:cNvSpPr>
            <a:spLocks noChangeArrowheads="1"/>
          </p:cNvSpPr>
          <p:nvPr/>
        </p:nvSpPr>
        <p:spPr bwMode="auto">
          <a:xfrm>
            <a:off x="5105400" y="5943600"/>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-90 = 50 + (</a:t>
            </a:r>
            <a:r>
              <a:rPr lang="en-US" altLang="en-US" sz="2400" baseline="30000">
                <a:sym typeface="Symbol" pitchFamily="18" charset="2"/>
              </a:rPr>
              <a:t>-</a:t>
            </a:r>
            <a:r>
              <a:rPr lang="en-US" altLang="en-US" sz="2400">
                <a:sym typeface="Symbol" pitchFamily="18" charset="2"/>
              </a:rPr>
              <a:t>10)</a:t>
            </a:r>
            <a:r>
              <a:rPr lang="en-US" altLang="en-US" sz="2400" i="1">
                <a:sym typeface="Symbol" pitchFamily="18" charset="2"/>
              </a:rPr>
              <a:t>t</a:t>
            </a:r>
          </a:p>
        </p:txBody>
      </p:sp>
      <p:sp>
        <p:nvSpPr>
          <p:cNvPr id="301085" name="Rectangle 29"/>
          <p:cNvSpPr>
            <a:spLocks noChangeArrowheads="1"/>
          </p:cNvSpPr>
          <p:nvPr/>
        </p:nvSpPr>
        <p:spPr bwMode="auto">
          <a:xfrm>
            <a:off x="5464175" y="63357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t</a:t>
            </a:r>
            <a:r>
              <a:rPr lang="en-US" altLang="en-US" sz="2400">
                <a:sym typeface="Symbol" pitchFamily="18" charset="2"/>
              </a:rPr>
              <a:t> = 14 s </a:t>
            </a:r>
            <a:endParaRPr lang="en-US" altLang="en-US" sz="2400" i="1">
              <a:sym typeface="Symbol" pitchFamily="18" charset="2"/>
            </a:endParaRPr>
          </a:p>
        </p:txBody>
      </p:sp>
      <p:pic>
        <p:nvPicPr>
          <p:cNvPr id="45058" name="Picture 2" descr="Worlds Tallest Bridge 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87"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5086" name="Group 30"/>
          <p:cNvGrpSpPr>
            <a:grpSpLocks/>
          </p:cNvGrpSpPr>
          <p:nvPr/>
        </p:nvGrpSpPr>
        <p:grpSpPr bwMode="auto">
          <a:xfrm>
            <a:off x="5143500" y="3825875"/>
            <a:ext cx="3141663" cy="419100"/>
            <a:chOff x="2976" y="2426"/>
            <a:chExt cx="1979" cy="264"/>
          </a:xfrm>
        </p:grpSpPr>
        <p:sp>
          <p:nvSpPr>
            <p:cNvPr id="45087"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5088"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301076" name="Line 20"/>
          <p:cNvSpPr>
            <a:spLocks noChangeShapeType="1"/>
          </p:cNvSpPr>
          <p:nvPr/>
        </p:nvSpPr>
        <p:spPr bwMode="auto">
          <a:xfrm>
            <a:off x="5208588" y="4064000"/>
            <a:ext cx="1873250" cy="142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1061">
                                            <p:txEl>
                                              <p:pRg st="0" end="0"/>
                                            </p:txEl>
                                          </p:spTgt>
                                        </p:tgtEl>
                                        <p:attrNameLst>
                                          <p:attrName>style.visibility</p:attrName>
                                        </p:attrNameLst>
                                      </p:cBhvr>
                                      <p:to>
                                        <p:strVal val="visible"/>
                                      </p:to>
                                    </p:set>
                                    <p:anim calcmode="lin" valueType="num">
                                      <p:cBhvr additive="base">
                                        <p:cTn id="7" dur="500" fill="hold"/>
                                        <p:tgtEl>
                                          <p:spTgt spid="301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301087"/>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1063"/>
                                        </p:tgtEl>
                                        <p:attrNameLst>
                                          <p:attrName>style.visibility</p:attrName>
                                        </p:attrNameLst>
                                      </p:cBhvr>
                                      <p:to>
                                        <p:strVal val="visible"/>
                                      </p:to>
                                    </p:set>
                                    <p:animEffect transition="in" filter="fade">
                                      <p:cBhvr>
                                        <p:cTn id="17" dur="500"/>
                                        <p:tgtEl>
                                          <p:spTgt spid="301063"/>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1062"/>
                                        </p:tgtEl>
                                        <p:attrNameLst>
                                          <p:attrName>style.visibility</p:attrName>
                                        </p:attrNameLst>
                                      </p:cBhvr>
                                      <p:to>
                                        <p:strVal val="visible"/>
                                      </p:to>
                                    </p:set>
                                    <p:animEffect transition="in" filter="fade">
                                      <p:cBhvr>
                                        <p:cTn id="22" dur="500"/>
                                        <p:tgtEl>
                                          <p:spTgt spid="301062"/>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1064"/>
                                        </p:tgtEl>
                                        <p:attrNameLst>
                                          <p:attrName>style.visibility</p:attrName>
                                        </p:attrNameLst>
                                      </p:cBhvr>
                                      <p:to>
                                        <p:strVal val="visible"/>
                                      </p:to>
                                    </p:set>
                                    <p:animEffect transition="in" filter="fade">
                                      <p:cBhvr>
                                        <p:cTn id="27" dur="500"/>
                                        <p:tgtEl>
                                          <p:spTgt spid="301064"/>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1067"/>
                                        </p:tgtEl>
                                        <p:attrNameLst>
                                          <p:attrName>style.visibility</p:attrName>
                                        </p:attrNameLst>
                                      </p:cBhvr>
                                      <p:to>
                                        <p:strVal val="visible"/>
                                      </p:to>
                                    </p:set>
                                    <p:animEffect transition="in" filter="fade">
                                      <p:cBhvr>
                                        <p:cTn id="32" dur="500"/>
                                        <p:tgtEl>
                                          <p:spTgt spid="301067"/>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1068"/>
                                        </p:tgtEl>
                                        <p:attrNameLst>
                                          <p:attrName>style.visibility</p:attrName>
                                        </p:attrNameLst>
                                      </p:cBhvr>
                                      <p:to>
                                        <p:strVal val="visible"/>
                                      </p:to>
                                    </p:set>
                                    <p:animEffect transition="in" filter="fade">
                                      <p:cBhvr>
                                        <p:cTn id="37" dur="500"/>
                                        <p:tgtEl>
                                          <p:spTgt spid="301068"/>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1065"/>
                                        </p:tgtEl>
                                        <p:attrNameLst>
                                          <p:attrName>style.visibility</p:attrName>
                                        </p:attrNameLst>
                                      </p:cBhvr>
                                      <p:to>
                                        <p:strVal val="visible"/>
                                      </p:to>
                                    </p:set>
                                    <p:animEffect transition="in" filter="fade">
                                      <p:cBhvr>
                                        <p:cTn id="42" dur="500"/>
                                        <p:tgtEl>
                                          <p:spTgt spid="301065"/>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1066"/>
                                        </p:tgtEl>
                                        <p:attrNameLst>
                                          <p:attrName>style.visibility</p:attrName>
                                        </p:attrNameLst>
                                      </p:cBhvr>
                                      <p:to>
                                        <p:strVal val="visible"/>
                                      </p:to>
                                    </p:set>
                                    <p:animEffect transition="in" filter="fade">
                                      <p:cBhvr>
                                        <p:cTn id="47" dur="500"/>
                                        <p:tgtEl>
                                          <p:spTgt spid="301066"/>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1069"/>
                                        </p:tgtEl>
                                        <p:attrNameLst>
                                          <p:attrName>style.visibility</p:attrName>
                                        </p:attrNameLst>
                                      </p:cBhvr>
                                      <p:to>
                                        <p:strVal val="visible"/>
                                      </p:to>
                                    </p:set>
                                    <p:animEffect transition="in" filter="fade">
                                      <p:cBhvr>
                                        <p:cTn id="52" dur="500"/>
                                        <p:tgtEl>
                                          <p:spTgt spid="301069"/>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1070"/>
                                        </p:tgtEl>
                                        <p:attrNameLst>
                                          <p:attrName>style.visibility</p:attrName>
                                        </p:attrNameLst>
                                      </p:cBhvr>
                                      <p:to>
                                        <p:strVal val="visible"/>
                                      </p:to>
                                    </p:set>
                                    <p:animEffect transition="in" filter="fade">
                                      <p:cBhvr>
                                        <p:cTn id="57" dur="500"/>
                                        <p:tgtEl>
                                          <p:spTgt spid="301070"/>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1083"/>
                                        </p:tgtEl>
                                        <p:attrNameLst>
                                          <p:attrName>style.visibility</p:attrName>
                                        </p:attrNameLst>
                                      </p:cBhvr>
                                      <p:to>
                                        <p:strVal val="visible"/>
                                      </p:to>
                                    </p:set>
                                    <p:animEffect transition="in" filter="fade">
                                      <p:cBhvr>
                                        <p:cTn id="62" dur="500"/>
                                        <p:tgtEl>
                                          <p:spTgt spid="301083"/>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5086"/>
                                        </p:tgtEl>
                                        <p:attrNameLst>
                                          <p:attrName>style.visibility</p:attrName>
                                        </p:attrNameLst>
                                      </p:cBhvr>
                                      <p:to>
                                        <p:strVal val="visible"/>
                                      </p:to>
                                    </p:set>
                                    <p:animEffect transition="in" filter="wipe(left)">
                                      <p:cBhvr>
                                        <p:cTn id="67" dur="500"/>
                                        <p:tgtEl>
                                          <p:spTgt spid="4508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1071"/>
                                        </p:tgtEl>
                                        <p:attrNameLst>
                                          <p:attrName>style.visibility</p:attrName>
                                        </p:attrNameLst>
                                      </p:cBhvr>
                                      <p:to>
                                        <p:strVal val="visible"/>
                                      </p:to>
                                    </p:set>
                                    <p:animEffect transition="in" filter="wipe(left)">
                                      <p:cBhvr>
                                        <p:cTn id="72" dur="500"/>
                                        <p:tgtEl>
                                          <p:spTgt spid="301071"/>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1072"/>
                                        </p:tgtEl>
                                        <p:attrNameLst>
                                          <p:attrName>style.visibility</p:attrName>
                                        </p:attrNameLst>
                                      </p:cBhvr>
                                      <p:to>
                                        <p:strVal val="visible"/>
                                      </p:to>
                                    </p:set>
                                    <p:animEffect transition="in" filter="wipe(left)">
                                      <p:cBhvr>
                                        <p:cTn id="77" dur="500"/>
                                        <p:tgtEl>
                                          <p:spTgt spid="301072"/>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1073"/>
                                        </p:tgtEl>
                                        <p:attrNameLst>
                                          <p:attrName>style.visibility</p:attrName>
                                        </p:attrNameLst>
                                      </p:cBhvr>
                                      <p:to>
                                        <p:strVal val="visible"/>
                                      </p:to>
                                    </p:set>
                                    <p:animEffect transition="in" filter="fade">
                                      <p:cBhvr>
                                        <p:cTn id="82" dur="500"/>
                                        <p:tgtEl>
                                          <p:spTgt spid="301073"/>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1074"/>
                                        </p:tgtEl>
                                        <p:attrNameLst>
                                          <p:attrName>style.visibility</p:attrName>
                                        </p:attrNameLst>
                                      </p:cBhvr>
                                      <p:to>
                                        <p:strVal val="visible"/>
                                      </p:to>
                                    </p:set>
                                    <p:animEffect transition="in" filter="wipe(left)">
                                      <p:cBhvr>
                                        <p:cTn id="87" dur="500"/>
                                        <p:tgtEl>
                                          <p:spTgt spid="301074"/>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01076"/>
                                        </p:tgtEl>
                                        <p:attrNameLst>
                                          <p:attrName>style.visibility</p:attrName>
                                        </p:attrNameLst>
                                      </p:cBhvr>
                                      <p:to>
                                        <p:strVal val="visible"/>
                                      </p:to>
                                    </p:set>
                                    <p:animEffect transition="in" filter="wipe(left)">
                                      <p:cBhvr>
                                        <p:cTn id="92" dur="500"/>
                                        <p:tgtEl>
                                          <p:spTgt spid="301076"/>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1075"/>
                                        </p:tgtEl>
                                        <p:attrNameLst>
                                          <p:attrName>style.visibility</p:attrName>
                                        </p:attrNameLst>
                                      </p:cBhvr>
                                      <p:to>
                                        <p:strVal val="visible"/>
                                      </p:to>
                                    </p:set>
                                    <p:animEffect transition="in" filter="fade">
                                      <p:cBhvr>
                                        <p:cTn id="97" dur="500"/>
                                        <p:tgtEl>
                                          <p:spTgt spid="301075"/>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01080"/>
                                        </p:tgtEl>
                                        <p:attrNameLst>
                                          <p:attrName>style.visibility</p:attrName>
                                        </p:attrNameLst>
                                      </p:cBhvr>
                                      <p:to>
                                        <p:strVal val="visible"/>
                                      </p:to>
                                    </p:set>
                                    <p:animEffect transition="in" filter="wipe(left)">
                                      <p:cBhvr>
                                        <p:cTn id="102" dur="500"/>
                                        <p:tgtEl>
                                          <p:spTgt spid="301080"/>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01084"/>
                                        </p:tgtEl>
                                        <p:attrNameLst>
                                          <p:attrName>style.visibility</p:attrName>
                                        </p:attrNameLst>
                                      </p:cBhvr>
                                      <p:to>
                                        <p:strVal val="visible"/>
                                      </p:to>
                                    </p:set>
                                    <p:animEffect transition="in" filter="wipe(left)">
                                      <p:cBhvr>
                                        <p:cTn id="107" dur="500"/>
                                        <p:tgtEl>
                                          <p:spTgt spid="301084"/>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01085"/>
                                        </p:tgtEl>
                                        <p:attrNameLst>
                                          <p:attrName>style.visibility</p:attrName>
                                        </p:attrNameLst>
                                      </p:cBhvr>
                                      <p:to>
                                        <p:strVal val="visible"/>
                                      </p:to>
                                    </p:set>
                                    <p:animEffect transition="in" filter="wipe(left)">
                                      <p:cBhvr>
                                        <p:cTn id="112" dur="500"/>
                                        <p:tgtEl>
                                          <p:spTgt spid="301085"/>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p:bldP spid="301063" grpId="0" animBg="1"/>
      <p:bldP spid="301064" grpId="0"/>
      <p:bldP spid="301065" grpId="0"/>
      <p:bldP spid="301066" grpId="0"/>
      <p:bldP spid="301067" grpId="0"/>
      <p:bldP spid="301068" grpId="0"/>
      <p:bldP spid="301069" grpId="0" animBg="1"/>
      <p:bldP spid="301070" grpId="0"/>
      <p:bldP spid="301071" grpId="0"/>
      <p:bldP spid="301072" grpId="0"/>
      <p:bldP spid="301073" grpId="0"/>
      <p:bldP spid="301074" grpId="0" animBg="1"/>
      <p:bldP spid="301075" grpId="0" animBg="1"/>
      <p:bldP spid="301080" grpId="0"/>
      <p:bldP spid="301083" grpId="0" animBg="1"/>
      <p:bldP spid="301084" grpId="0"/>
      <p:bldP spid="301085" grpId="0"/>
      <p:bldP spid="301087" grpId="0" animBg="1"/>
      <p:bldP spid="30107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685800" y="1549400"/>
            <a:ext cx="7772400" cy="3216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Sketching and interpreting motion graphs</a:t>
            </a:r>
            <a:r>
              <a:rPr lang="en-US" altLang="en-US" sz="2000">
                <a:latin typeface="Courier New" pitchFamily="49" charset="0"/>
                <a:sym typeface="Symbol" pitchFamily="18" charset="2"/>
              </a:rPr>
              <a:t> </a:t>
            </a:r>
          </a:p>
          <a:p>
            <a:pPr eaLnBrk="1" hangingPunct="1">
              <a:spcBef>
                <a:spcPct val="0"/>
              </a:spcBef>
              <a:buFontTx/>
              <a:buNone/>
            </a:pPr>
            <a:r>
              <a:rPr lang="en-US" altLang="en-US" sz="2400">
                <a:sym typeface="Symbol" pitchFamily="18" charset="2"/>
              </a:rPr>
              <a:t>The </a:t>
            </a:r>
            <a:r>
              <a:rPr lang="en-US" altLang="en-US" sz="2400" b="1">
                <a:sym typeface="Symbol" pitchFamily="18" charset="2"/>
              </a:rPr>
              <a:t>slope</a:t>
            </a:r>
            <a:r>
              <a:rPr lang="en-US" altLang="en-US" sz="2400">
                <a:sym typeface="Symbol" pitchFamily="18" charset="2"/>
              </a:rPr>
              <a:t> of a displacement-time graph is the velocity.</a:t>
            </a:r>
          </a:p>
          <a:p>
            <a:pPr eaLnBrk="1" hangingPunct="1">
              <a:buFontTx/>
              <a:buNone/>
            </a:pPr>
            <a:r>
              <a:rPr lang="en-US" altLang="en-US" sz="2400">
                <a:sym typeface="Symbol" pitchFamily="18" charset="2"/>
              </a:rPr>
              <a:t>The </a:t>
            </a:r>
            <a:r>
              <a:rPr lang="en-US" altLang="en-US" sz="2400" b="1">
                <a:sym typeface="Symbol" pitchFamily="18" charset="2"/>
              </a:rPr>
              <a:t>slope</a:t>
            </a:r>
            <a:r>
              <a:rPr lang="en-US" altLang="en-US" sz="2400">
                <a:sym typeface="Symbol" pitchFamily="18" charset="2"/>
              </a:rPr>
              <a:t> of the velocity-time graph is the acceleration. We already did this example with the falling feather/apple presentation.</a:t>
            </a:r>
          </a:p>
          <a:p>
            <a:pPr eaLnBrk="1" hangingPunct="1">
              <a:buFontTx/>
              <a:buNone/>
            </a:pPr>
            <a:r>
              <a:rPr lang="en-US" altLang="en-US" sz="2400">
                <a:sym typeface="Symbol" pitchFamily="18" charset="2"/>
              </a:rPr>
              <a:t>You will have ample opportunity to find the slopes of distance-time, displacement-time and velocity-time graphs in your labs.</a:t>
            </a:r>
            <a:r>
              <a:rPr lang="en-US" altLang="en-US" sz="2400"/>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8530">
                                            <p:txEl>
                                              <p:pRg st="1" end="1"/>
                                            </p:txEl>
                                          </p:spTgt>
                                        </p:tgtEl>
                                        <p:attrNameLst>
                                          <p:attrName>style.visibility</p:attrName>
                                        </p:attrNameLst>
                                      </p:cBhvr>
                                      <p:to>
                                        <p:strVal val="visible"/>
                                      </p:to>
                                    </p:set>
                                    <p:anim calcmode="lin" valueType="num">
                                      <p:cBhvr additive="base">
                                        <p:cTn id="13" dur="500" fill="hold"/>
                                        <p:tgtEl>
                                          <p:spTgt spid="278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8530">
                                            <p:txEl>
                                              <p:pRg st="2" end="2"/>
                                            </p:txEl>
                                          </p:spTgt>
                                        </p:tgtEl>
                                        <p:attrNameLst>
                                          <p:attrName>style.visibility</p:attrName>
                                        </p:attrNameLst>
                                      </p:cBhvr>
                                      <p:to>
                                        <p:strVal val="visible"/>
                                      </p:to>
                                    </p:set>
                                    <p:anim calcmode="lin" valueType="num">
                                      <p:cBhvr additive="base">
                                        <p:cTn id="19" dur="500" fill="hold"/>
                                        <p:tgtEl>
                                          <p:spTgt spid="278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8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8530">
                                            <p:txEl>
                                              <p:pRg st="3" end="3"/>
                                            </p:txEl>
                                          </p:spTgt>
                                        </p:tgtEl>
                                        <p:attrNameLst>
                                          <p:attrName>style.visibility</p:attrName>
                                        </p:attrNameLst>
                                      </p:cBhvr>
                                      <p:to>
                                        <p:strVal val="visible"/>
                                      </p:to>
                                    </p:set>
                                    <p:anim calcmode="lin" valueType="num">
                                      <p:cBhvr additive="base">
                                        <p:cTn id="25" dur="500" fill="hold"/>
                                        <p:tgtEl>
                                          <p:spTgt spid="278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8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Sketching and interpreting motion graphs</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80615" name="Rectangle 39"/>
          <p:cNvSpPr>
            <a:spLocks noChangeArrowheads="1"/>
          </p:cNvSpPr>
          <p:nvPr/>
        </p:nvSpPr>
        <p:spPr bwMode="auto">
          <a:xfrm>
            <a:off x="674688" y="2062163"/>
            <a:ext cx="7772400" cy="4795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Suppose Freddie the Fly begins at </a:t>
            </a:r>
            <a:r>
              <a:rPr lang="en-US" altLang="en-US" sz="2400" i="1">
                <a:sym typeface="Symbol" pitchFamily="18" charset="2"/>
              </a:rPr>
              <a:t>x</a:t>
            </a:r>
            <a:r>
              <a:rPr lang="en-US" altLang="en-US" sz="2400">
                <a:sym typeface="Symbol" pitchFamily="18" charset="2"/>
              </a:rPr>
              <a:t> = 0 m, and travels at a constant velocity for 6 seconds as shown. Find two points, sketch a displacement vs. time graph, and then find and interpret the slope and the area of your graph.</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p>
          <a:p>
            <a:pPr eaLnBrk="1" hangingPunct="1">
              <a:buFontTx/>
              <a:buNone/>
            </a:pPr>
            <a:r>
              <a:rPr lang="en-US" altLang="en-US" sz="2400"/>
              <a:t>SOLUTION:</a:t>
            </a:r>
          </a:p>
          <a:p>
            <a:pPr eaLnBrk="1" hangingPunct="1">
              <a:buFontTx/>
              <a:buNone/>
            </a:pPr>
            <a:r>
              <a:rPr lang="en-US" altLang="en-US" sz="2400">
                <a:sym typeface="Symbol" pitchFamily="18" charset="2"/>
              </a:rPr>
              <a:t>The two points are (</a:t>
            </a:r>
            <a:r>
              <a:rPr lang="en-US" altLang="en-US" sz="2400">
                <a:solidFill>
                  <a:schemeClr val="accent2"/>
                </a:solidFill>
                <a:sym typeface="Symbol" pitchFamily="18" charset="2"/>
              </a:rPr>
              <a:t>0 s</a:t>
            </a:r>
            <a:r>
              <a:rPr lang="en-US" altLang="en-US" sz="2400">
                <a:sym typeface="Symbol" pitchFamily="18" charset="2"/>
              </a:rPr>
              <a:t>, 0 m) and (</a:t>
            </a:r>
            <a:r>
              <a:rPr lang="en-US" altLang="en-US" sz="2400">
                <a:solidFill>
                  <a:schemeClr val="accent2"/>
                </a:solidFill>
                <a:sym typeface="Symbol" pitchFamily="18" charset="2"/>
              </a:rPr>
              <a:t>6 s</a:t>
            </a:r>
            <a:r>
              <a:rPr lang="en-US" altLang="en-US" sz="2400">
                <a:sym typeface="Symbol" pitchFamily="18" charset="2"/>
              </a:rPr>
              <a:t>, 18 m).</a:t>
            </a:r>
          </a:p>
          <a:p>
            <a:pPr eaLnBrk="1" hangingPunct="1">
              <a:buFontTx/>
              <a:buNone/>
            </a:pPr>
            <a:r>
              <a:rPr lang="en-US" altLang="en-US" sz="2400">
                <a:sym typeface="Symbol" pitchFamily="18" charset="2"/>
              </a:rPr>
              <a:t>The sketch is on the next slide.</a:t>
            </a:r>
          </a:p>
        </p:txBody>
      </p:sp>
      <p:grpSp>
        <p:nvGrpSpPr>
          <p:cNvPr id="280580" name="Group 4"/>
          <p:cNvGrpSpPr>
            <a:grpSpLocks/>
          </p:cNvGrpSpPr>
          <p:nvPr/>
        </p:nvGrpSpPr>
        <p:grpSpPr bwMode="auto">
          <a:xfrm>
            <a:off x="693738" y="4251325"/>
            <a:ext cx="7691437" cy="1041400"/>
            <a:chOff x="442" y="2460"/>
            <a:chExt cx="4845" cy="656"/>
          </a:xfrm>
        </p:grpSpPr>
        <p:grpSp>
          <p:nvGrpSpPr>
            <p:cNvPr id="49163" name="Group 5"/>
            <p:cNvGrpSpPr>
              <a:grpSpLocks/>
            </p:cNvGrpSpPr>
            <p:nvPr/>
          </p:nvGrpSpPr>
          <p:grpSpPr bwMode="auto">
            <a:xfrm>
              <a:off x="442" y="2460"/>
              <a:ext cx="4845" cy="237"/>
              <a:chOff x="442" y="2460"/>
              <a:chExt cx="4845" cy="237"/>
            </a:xfrm>
          </p:grpSpPr>
          <p:grpSp>
            <p:nvGrpSpPr>
              <p:cNvPr id="49167" name="Group 6"/>
              <p:cNvGrpSpPr>
                <a:grpSpLocks/>
              </p:cNvGrpSpPr>
              <p:nvPr/>
            </p:nvGrpSpPr>
            <p:grpSpPr bwMode="auto">
              <a:xfrm>
                <a:off x="442" y="2504"/>
                <a:ext cx="4723" cy="157"/>
                <a:chOff x="1582" y="2361"/>
                <a:chExt cx="3934" cy="64"/>
              </a:xfrm>
            </p:grpSpPr>
            <p:sp>
              <p:nvSpPr>
                <p:cNvPr id="49169" name="Rectangle 7"/>
                <p:cNvSpPr>
                  <a:spLocks noChangeArrowheads="1"/>
                </p:cNvSpPr>
                <p:nvPr/>
              </p:nvSpPr>
              <p:spPr bwMode="auto">
                <a:xfrm>
                  <a:off x="1582"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0" name="Rectangle 8"/>
                <p:cNvSpPr>
                  <a:spLocks noChangeArrowheads="1"/>
                </p:cNvSpPr>
                <p:nvPr/>
              </p:nvSpPr>
              <p:spPr bwMode="auto">
                <a:xfrm>
                  <a:off x="1740"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1" name="Rectangle 9"/>
                <p:cNvSpPr>
                  <a:spLocks noChangeArrowheads="1"/>
                </p:cNvSpPr>
                <p:nvPr/>
              </p:nvSpPr>
              <p:spPr bwMode="auto">
                <a:xfrm>
                  <a:off x="1897"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2" name="Rectangle 10"/>
                <p:cNvSpPr>
                  <a:spLocks noChangeArrowheads="1"/>
                </p:cNvSpPr>
                <p:nvPr/>
              </p:nvSpPr>
              <p:spPr bwMode="auto">
                <a:xfrm>
                  <a:off x="2054"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3" name="Rectangle 11"/>
                <p:cNvSpPr>
                  <a:spLocks noChangeArrowheads="1"/>
                </p:cNvSpPr>
                <p:nvPr/>
              </p:nvSpPr>
              <p:spPr bwMode="auto">
                <a:xfrm>
                  <a:off x="2212"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4" name="Rectangle 12"/>
                <p:cNvSpPr>
                  <a:spLocks noChangeArrowheads="1"/>
                </p:cNvSpPr>
                <p:nvPr/>
              </p:nvSpPr>
              <p:spPr bwMode="auto">
                <a:xfrm>
                  <a:off x="236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5" name="Rectangle 13"/>
                <p:cNvSpPr>
                  <a:spLocks noChangeArrowheads="1"/>
                </p:cNvSpPr>
                <p:nvPr/>
              </p:nvSpPr>
              <p:spPr bwMode="auto">
                <a:xfrm>
                  <a:off x="2526"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6" name="Rectangle 14"/>
                <p:cNvSpPr>
                  <a:spLocks noChangeArrowheads="1"/>
                </p:cNvSpPr>
                <p:nvPr/>
              </p:nvSpPr>
              <p:spPr bwMode="auto">
                <a:xfrm>
                  <a:off x="2684"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7" name="Rectangle 15"/>
                <p:cNvSpPr>
                  <a:spLocks noChangeArrowheads="1"/>
                </p:cNvSpPr>
                <p:nvPr/>
              </p:nvSpPr>
              <p:spPr bwMode="auto">
                <a:xfrm>
                  <a:off x="2841"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8" name="Rectangle 16"/>
                <p:cNvSpPr>
                  <a:spLocks noChangeArrowheads="1"/>
                </p:cNvSpPr>
                <p:nvPr/>
              </p:nvSpPr>
              <p:spPr bwMode="auto">
                <a:xfrm>
                  <a:off x="299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9" name="Rectangle 17"/>
                <p:cNvSpPr>
                  <a:spLocks noChangeArrowheads="1"/>
                </p:cNvSpPr>
                <p:nvPr/>
              </p:nvSpPr>
              <p:spPr bwMode="auto">
                <a:xfrm>
                  <a:off x="3156"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0" name="Rectangle 18"/>
                <p:cNvSpPr>
                  <a:spLocks noChangeArrowheads="1"/>
                </p:cNvSpPr>
                <p:nvPr/>
              </p:nvSpPr>
              <p:spPr bwMode="auto">
                <a:xfrm>
                  <a:off x="3313"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1" name="Rectangle 19"/>
                <p:cNvSpPr>
                  <a:spLocks noChangeArrowheads="1"/>
                </p:cNvSpPr>
                <p:nvPr/>
              </p:nvSpPr>
              <p:spPr bwMode="auto">
                <a:xfrm>
                  <a:off x="3471"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2" name="Rectangle 20"/>
                <p:cNvSpPr>
                  <a:spLocks noChangeArrowheads="1"/>
                </p:cNvSpPr>
                <p:nvPr/>
              </p:nvSpPr>
              <p:spPr bwMode="auto">
                <a:xfrm>
                  <a:off x="3628"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3" name="Rectangle 21"/>
                <p:cNvSpPr>
                  <a:spLocks noChangeArrowheads="1"/>
                </p:cNvSpPr>
                <p:nvPr/>
              </p:nvSpPr>
              <p:spPr bwMode="auto">
                <a:xfrm>
                  <a:off x="3785"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4" name="Rectangle 22"/>
                <p:cNvSpPr>
                  <a:spLocks noChangeArrowheads="1"/>
                </p:cNvSpPr>
                <p:nvPr/>
              </p:nvSpPr>
              <p:spPr bwMode="auto">
                <a:xfrm>
                  <a:off x="3943"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5" name="Rectangle 23"/>
                <p:cNvSpPr>
                  <a:spLocks noChangeArrowheads="1"/>
                </p:cNvSpPr>
                <p:nvPr/>
              </p:nvSpPr>
              <p:spPr bwMode="auto">
                <a:xfrm>
                  <a:off x="4100"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6" name="Rectangle 24"/>
                <p:cNvSpPr>
                  <a:spLocks noChangeArrowheads="1"/>
                </p:cNvSpPr>
                <p:nvPr/>
              </p:nvSpPr>
              <p:spPr bwMode="auto">
                <a:xfrm>
                  <a:off x="4257"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7" name="Rectangle 25"/>
                <p:cNvSpPr>
                  <a:spLocks noChangeArrowheads="1"/>
                </p:cNvSpPr>
                <p:nvPr/>
              </p:nvSpPr>
              <p:spPr bwMode="auto">
                <a:xfrm>
                  <a:off x="4415"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8" name="Rectangle 26"/>
                <p:cNvSpPr>
                  <a:spLocks noChangeArrowheads="1"/>
                </p:cNvSpPr>
                <p:nvPr/>
              </p:nvSpPr>
              <p:spPr bwMode="auto">
                <a:xfrm>
                  <a:off x="4572"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9" name="Rectangle 27"/>
                <p:cNvSpPr>
                  <a:spLocks noChangeArrowheads="1"/>
                </p:cNvSpPr>
                <p:nvPr/>
              </p:nvSpPr>
              <p:spPr bwMode="auto">
                <a:xfrm>
                  <a:off x="4729"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0" name="Rectangle 28"/>
                <p:cNvSpPr>
                  <a:spLocks noChangeArrowheads="1"/>
                </p:cNvSpPr>
                <p:nvPr/>
              </p:nvSpPr>
              <p:spPr bwMode="auto">
                <a:xfrm>
                  <a:off x="4887"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1" name="Rectangle 29"/>
                <p:cNvSpPr>
                  <a:spLocks noChangeArrowheads="1"/>
                </p:cNvSpPr>
                <p:nvPr/>
              </p:nvSpPr>
              <p:spPr bwMode="auto">
                <a:xfrm>
                  <a:off x="5044"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2" name="Rectangle 30"/>
                <p:cNvSpPr>
                  <a:spLocks noChangeArrowheads="1"/>
                </p:cNvSpPr>
                <p:nvPr/>
              </p:nvSpPr>
              <p:spPr bwMode="auto">
                <a:xfrm>
                  <a:off x="5201"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3" name="Rectangle 31"/>
                <p:cNvSpPr>
                  <a:spLocks noChangeArrowheads="1"/>
                </p:cNvSpPr>
                <p:nvPr/>
              </p:nvSpPr>
              <p:spPr bwMode="auto">
                <a:xfrm>
                  <a:off x="5359"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8" name="AutoShape 32"/>
              <p:cNvSpPr>
                <a:spLocks noChangeAspect="1" noChangeArrowheads="1"/>
              </p:cNvSpPr>
              <p:nvPr/>
            </p:nvSpPr>
            <p:spPr bwMode="auto">
              <a:xfrm rot="18900000" flipH="1">
                <a:off x="5050" y="2460"/>
                <a:ext cx="237" cy="237"/>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4" name="Text Box 33"/>
            <p:cNvSpPr txBox="1">
              <a:spLocks noChangeArrowheads="1"/>
            </p:cNvSpPr>
            <p:nvPr/>
          </p:nvSpPr>
          <p:spPr bwMode="auto">
            <a:xfrm>
              <a:off x="534" y="28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latin typeface="Arial" charset="0"/>
                </a:rPr>
                <a:t>x</a:t>
              </a:r>
              <a:r>
                <a:rPr lang="en-US" altLang="en-US" sz="2400">
                  <a:latin typeface="Arial" charset="0"/>
                </a:rPr>
                <a:t> = 0</a:t>
              </a:r>
            </a:p>
          </p:txBody>
        </p:sp>
        <p:sp>
          <p:nvSpPr>
            <p:cNvPr id="49165" name="Text Box 34"/>
            <p:cNvSpPr txBox="1">
              <a:spLocks noChangeArrowheads="1"/>
            </p:cNvSpPr>
            <p:nvPr/>
          </p:nvSpPr>
          <p:spPr bwMode="auto">
            <a:xfrm>
              <a:off x="2598" y="2810"/>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sp>
          <p:nvSpPr>
            <p:cNvPr id="49166" name="Line 35"/>
            <p:cNvSpPr>
              <a:spLocks noChangeShapeType="1"/>
            </p:cNvSpPr>
            <p:nvPr/>
          </p:nvSpPr>
          <p:spPr bwMode="auto">
            <a:xfrm>
              <a:off x="817" y="2472"/>
              <a:ext cx="0" cy="4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80612"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26565">
            <a:off x="960437" y="3819526"/>
            <a:ext cx="728663"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613" name="Line 37"/>
          <p:cNvSpPr>
            <a:spLocks noChangeShapeType="1"/>
          </p:cNvSpPr>
          <p:nvPr/>
        </p:nvSpPr>
        <p:spPr bwMode="auto">
          <a:xfrm>
            <a:off x="6681788" y="4178300"/>
            <a:ext cx="0" cy="70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14" name="Text Box 38"/>
          <p:cNvSpPr txBox="1">
            <a:spLocks noChangeArrowheads="1"/>
          </p:cNvSpPr>
          <p:nvPr/>
        </p:nvSpPr>
        <p:spPr bwMode="auto">
          <a:xfrm>
            <a:off x="5965825" y="4811713"/>
            <a:ext cx="102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 = 18</a:t>
            </a:r>
            <a:endParaRPr lang="en-US" altLang="en-US" sz="2400" i="1">
              <a:latin typeface="Arial" charset="0"/>
            </a:endParaRPr>
          </a:p>
        </p:txBody>
      </p:sp>
      <p:sp>
        <p:nvSpPr>
          <p:cNvPr id="280616" name="Text Box 40"/>
          <p:cNvSpPr txBox="1">
            <a:spLocks noChangeArrowheads="1"/>
          </p:cNvSpPr>
          <p:nvPr/>
        </p:nvSpPr>
        <p:spPr bwMode="auto">
          <a:xfrm>
            <a:off x="114300" y="4841875"/>
            <a:ext cx="86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a:t>
            </a:r>
            <a:r>
              <a:rPr lang="en-US" altLang="en-US" sz="2400">
                <a:solidFill>
                  <a:schemeClr val="accent2"/>
                </a:solidFill>
                <a:latin typeface="Arial" charset="0"/>
              </a:rPr>
              <a:t> = 0,</a:t>
            </a:r>
          </a:p>
        </p:txBody>
      </p:sp>
      <p:sp>
        <p:nvSpPr>
          <p:cNvPr id="280617" name="Text Box 41"/>
          <p:cNvSpPr txBox="1">
            <a:spLocks noChangeArrowheads="1"/>
          </p:cNvSpPr>
          <p:nvPr/>
        </p:nvSpPr>
        <p:spPr bwMode="auto">
          <a:xfrm>
            <a:off x="4997450" y="4806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a:t>
            </a:r>
            <a:r>
              <a:rPr lang="en-US" altLang="en-US" sz="2400">
                <a:solidFill>
                  <a:schemeClr val="accent2"/>
                </a:solidFill>
                <a:latin typeface="Arial" charset="0"/>
              </a:rPr>
              <a:t> = 6 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615">
                                            <p:txEl>
                                              <p:pRg st="0" end="0"/>
                                            </p:txEl>
                                          </p:spTgt>
                                        </p:tgtEl>
                                        <p:attrNameLst>
                                          <p:attrName>style.visibility</p:attrName>
                                        </p:attrNameLst>
                                      </p:cBhvr>
                                      <p:to>
                                        <p:strVal val="visible"/>
                                      </p:to>
                                    </p:set>
                                    <p:anim calcmode="lin" valueType="num">
                                      <p:cBhvr additive="base">
                                        <p:cTn id="7" dur="500" fill="hold"/>
                                        <p:tgtEl>
                                          <p:spTgt spid="2806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6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80580"/>
                                        </p:tgtEl>
                                        <p:attrNameLst>
                                          <p:attrName>style.visibility</p:attrName>
                                        </p:attrNameLst>
                                      </p:cBhvr>
                                      <p:to>
                                        <p:strVal val="visible"/>
                                      </p:to>
                                    </p:set>
                                    <p:animEffect transition="in" filter="wipe(left)">
                                      <p:cBhvr>
                                        <p:cTn id="13" dur="1000"/>
                                        <p:tgtEl>
                                          <p:spTgt spid="28058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80612"/>
                                        </p:tgtEl>
                                        <p:attrNameLst>
                                          <p:attrName>style.visibility</p:attrName>
                                        </p:attrNameLst>
                                      </p:cBhvr>
                                      <p:to>
                                        <p:strVal val="visible"/>
                                      </p:to>
                                    </p:set>
                                    <p:animEffect transition="in" filter="fade">
                                      <p:cBhvr>
                                        <p:cTn id="18" dur="2000"/>
                                        <p:tgtEl>
                                          <p:spTgt spid="2806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2.77778E-7 -2.96296E-6 L 0.58802 -0.00162 " pathEditMode="relative" rAng="0" ptsTypes="AA">
                                      <p:cBhvr>
                                        <p:cTn id="22" dur="5000" fill="hold"/>
                                        <p:tgtEl>
                                          <p:spTgt spid="280612"/>
                                        </p:tgtEl>
                                        <p:attrNameLst>
                                          <p:attrName>ppt_x</p:attrName>
                                          <p:attrName>ppt_y</p:attrName>
                                        </p:attrNameLst>
                                      </p:cBhvr>
                                      <p:rCtr x="29392" y="-93"/>
                                    </p:animMotion>
                                  </p:childTnLst>
                                  <p:subTnLst>
                                    <p:audio>
                                      <p:cMediaNode>
                                        <p:cTn display="0" masterRel="sameClick">
                                          <p:stCondLst>
                                            <p:cond evt="begin" delay="0">
                                              <p:tn val="21"/>
                                            </p:cond>
                                          </p:stCondLst>
                                          <p:endCondLst>
                                            <p:cond evt="onStopAudio" delay="0">
                                              <p:tgtEl>
                                                <p:sldTgt/>
                                              </p:tgtEl>
                                            </p:cond>
                                          </p:endCondLst>
                                        </p:cTn>
                                        <p:tgtEl>
                                          <p:sndTgt r:embed="rId6" name="fly buzz.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280613"/>
                                        </p:tgtEl>
                                        <p:attrNameLst>
                                          <p:attrName>style.visibility</p:attrName>
                                        </p:attrNameLst>
                                      </p:cBhvr>
                                      <p:to>
                                        <p:strVal val="visible"/>
                                      </p:to>
                                    </p:set>
                                    <p:animEffect transition="in" filter="wipe(up)">
                                      <p:cBhvr>
                                        <p:cTn id="25" dur="500"/>
                                        <p:tgtEl>
                                          <p:spTgt spid="280613"/>
                                        </p:tgtEl>
                                      </p:cBhvr>
                                    </p:animEffect>
                                  </p:childTnLst>
                                </p:cTn>
                              </p:par>
                            </p:childTnLst>
                          </p:cTn>
                        </p:par>
                        <p:par>
                          <p:cTn id="26" fill="hold" nodeType="afterGroup">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280614"/>
                                        </p:tgtEl>
                                        <p:attrNameLst>
                                          <p:attrName>style.visibility</p:attrName>
                                        </p:attrNameLst>
                                      </p:cBhvr>
                                      <p:to>
                                        <p:strVal val="visible"/>
                                      </p:to>
                                    </p:set>
                                    <p:anim calcmode="lin" valueType="num">
                                      <p:cBhvr additive="base">
                                        <p:cTn id="29" dur="500" fill="hold"/>
                                        <p:tgtEl>
                                          <p:spTgt spid="280614"/>
                                        </p:tgtEl>
                                        <p:attrNameLst>
                                          <p:attrName>ppt_x</p:attrName>
                                        </p:attrNameLst>
                                      </p:cBhvr>
                                      <p:tavLst>
                                        <p:tav tm="0">
                                          <p:val>
                                            <p:strVal val="#ppt_x"/>
                                          </p:val>
                                        </p:tav>
                                        <p:tav tm="100000">
                                          <p:val>
                                            <p:strVal val="#ppt_x"/>
                                          </p:val>
                                        </p:tav>
                                      </p:tavLst>
                                    </p:anim>
                                    <p:anim calcmode="lin" valueType="num">
                                      <p:cBhvr additive="base">
                                        <p:cTn id="30" dur="500" fill="hold"/>
                                        <p:tgtEl>
                                          <p:spTgt spid="280614"/>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500"/>
                            </p:stCondLst>
                            <p:childTnLst>
                              <p:par>
                                <p:cTn id="32" presetID="53" presetClass="entr" presetSubtype="0" fill="hold" grpId="0" nodeType="afterEffect">
                                  <p:stCondLst>
                                    <p:cond delay="0"/>
                                  </p:stCondLst>
                                  <p:childTnLst>
                                    <p:set>
                                      <p:cBhvr>
                                        <p:cTn id="33" dur="1" fill="hold">
                                          <p:stCondLst>
                                            <p:cond delay="0"/>
                                          </p:stCondLst>
                                        </p:cTn>
                                        <p:tgtEl>
                                          <p:spTgt spid="280616"/>
                                        </p:tgtEl>
                                        <p:attrNameLst>
                                          <p:attrName>style.visibility</p:attrName>
                                        </p:attrNameLst>
                                      </p:cBhvr>
                                      <p:to>
                                        <p:strVal val="visible"/>
                                      </p:to>
                                    </p:set>
                                    <p:anim calcmode="lin" valueType="num">
                                      <p:cBhvr>
                                        <p:cTn id="34" dur="500" fill="hold"/>
                                        <p:tgtEl>
                                          <p:spTgt spid="280616"/>
                                        </p:tgtEl>
                                        <p:attrNameLst>
                                          <p:attrName>ppt_w</p:attrName>
                                        </p:attrNameLst>
                                      </p:cBhvr>
                                      <p:tavLst>
                                        <p:tav tm="0">
                                          <p:val>
                                            <p:fltVal val="0"/>
                                          </p:val>
                                        </p:tav>
                                        <p:tav tm="100000">
                                          <p:val>
                                            <p:strVal val="#ppt_w"/>
                                          </p:val>
                                        </p:tav>
                                      </p:tavLst>
                                    </p:anim>
                                    <p:anim calcmode="lin" valueType="num">
                                      <p:cBhvr>
                                        <p:cTn id="35" dur="500" fill="hold"/>
                                        <p:tgtEl>
                                          <p:spTgt spid="280616"/>
                                        </p:tgtEl>
                                        <p:attrNameLst>
                                          <p:attrName>ppt_h</p:attrName>
                                        </p:attrNameLst>
                                      </p:cBhvr>
                                      <p:tavLst>
                                        <p:tav tm="0">
                                          <p:val>
                                            <p:fltVal val="0"/>
                                          </p:val>
                                        </p:tav>
                                        <p:tav tm="100000">
                                          <p:val>
                                            <p:strVal val="#ppt_h"/>
                                          </p:val>
                                        </p:tav>
                                      </p:tavLst>
                                    </p:anim>
                                    <p:animEffect transition="in" filter="fade">
                                      <p:cBhvr>
                                        <p:cTn id="36" dur="500"/>
                                        <p:tgtEl>
                                          <p:spTgt spid="280616"/>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7" fill="hold" nodeType="afterGroup">
                            <p:stCondLst>
                              <p:cond delay="6000"/>
                            </p:stCondLst>
                            <p:childTnLst>
                              <p:par>
                                <p:cTn id="38" presetID="53" presetClass="entr" presetSubtype="0" fill="hold" grpId="0" nodeType="afterEffect">
                                  <p:stCondLst>
                                    <p:cond delay="0"/>
                                  </p:stCondLst>
                                  <p:childTnLst>
                                    <p:set>
                                      <p:cBhvr>
                                        <p:cTn id="39" dur="1" fill="hold">
                                          <p:stCondLst>
                                            <p:cond delay="0"/>
                                          </p:stCondLst>
                                        </p:cTn>
                                        <p:tgtEl>
                                          <p:spTgt spid="280617"/>
                                        </p:tgtEl>
                                        <p:attrNameLst>
                                          <p:attrName>style.visibility</p:attrName>
                                        </p:attrNameLst>
                                      </p:cBhvr>
                                      <p:to>
                                        <p:strVal val="visible"/>
                                      </p:to>
                                    </p:set>
                                    <p:anim calcmode="lin" valueType="num">
                                      <p:cBhvr>
                                        <p:cTn id="40" dur="500" fill="hold"/>
                                        <p:tgtEl>
                                          <p:spTgt spid="280617"/>
                                        </p:tgtEl>
                                        <p:attrNameLst>
                                          <p:attrName>ppt_w</p:attrName>
                                        </p:attrNameLst>
                                      </p:cBhvr>
                                      <p:tavLst>
                                        <p:tav tm="0">
                                          <p:val>
                                            <p:fltVal val="0"/>
                                          </p:val>
                                        </p:tav>
                                        <p:tav tm="100000">
                                          <p:val>
                                            <p:strVal val="#ppt_w"/>
                                          </p:val>
                                        </p:tav>
                                      </p:tavLst>
                                    </p:anim>
                                    <p:anim calcmode="lin" valueType="num">
                                      <p:cBhvr>
                                        <p:cTn id="41" dur="500" fill="hold"/>
                                        <p:tgtEl>
                                          <p:spTgt spid="280617"/>
                                        </p:tgtEl>
                                        <p:attrNameLst>
                                          <p:attrName>ppt_h</p:attrName>
                                        </p:attrNameLst>
                                      </p:cBhvr>
                                      <p:tavLst>
                                        <p:tav tm="0">
                                          <p:val>
                                            <p:fltVal val="0"/>
                                          </p:val>
                                        </p:tav>
                                        <p:tav tm="100000">
                                          <p:val>
                                            <p:strVal val="#ppt_h"/>
                                          </p:val>
                                        </p:tav>
                                      </p:tavLst>
                                    </p:anim>
                                    <p:animEffect transition="in" filter="fade">
                                      <p:cBhvr>
                                        <p:cTn id="42" dur="500"/>
                                        <p:tgtEl>
                                          <p:spTgt spid="28061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80615">
                                            <p:txEl>
                                              <p:pRg st="4" end="4"/>
                                            </p:txEl>
                                          </p:spTgt>
                                        </p:tgtEl>
                                        <p:attrNameLst>
                                          <p:attrName>style.visibility</p:attrName>
                                        </p:attrNameLst>
                                      </p:cBhvr>
                                      <p:to>
                                        <p:strVal val="visible"/>
                                      </p:to>
                                    </p:set>
                                    <p:anim calcmode="lin" valueType="num">
                                      <p:cBhvr additive="base">
                                        <p:cTn id="47" dur="500" fill="hold"/>
                                        <p:tgtEl>
                                          <p:spTgt spid="28061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06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80615">
                                            <p:txEl>
                                              <p:pRg st="5" end="5"/>
                                            </p:txEl>
                                          </p:spTgt>
                                        </p:tgtEl>
                                        <p:attrNameLst>
                                          <p:attrName>style.visibility</p:attrName>
                                        </p:attrNameLst>
                                      </p:cBhvr>
                                      <p:to>
                                        <p:strVal val="visible"/>
                                      </p:to>
                                    </p:set>
                                    <p:anim calcmode="lin" valueType="num">
                                      <p:cBhvr additive="base">
                                        <p:cTn id="53" dur="500" fill="hold"/>
                                        <p:tgtEl>
                                          <p:spTgt spid="28061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806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80615">
                                            <p:txEl>
                                              <p:pRg st="6" end="6"/>
                                            </p:txEl>
                                          </p:spTgt>
                                        </p:tgtEl>
                                        <p:attrNameLst>
                                          <p:attrName>style.visibility</p:attrName>
                                        </p:attrNameLst>
                                      </p:cBhvr>
                                      <p:to>
                                        <p:strVal val="visible"/>
                                      </p:to>
                                    </p:set>
                                    <p:anim calcmode="lin" valueType="num">
                                      <p:cBhvr additive="base">
                                        <p:cTn id="59" dur="500" fill="hold"/>
                                        <p:tgtEl>
                                          <p:spTgt spid="28061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06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3" grpId="0" animBg="1"/>
      <p:bldP spid="280614" grpId="0"/>
      <p:bldP spid="280616" grpId="0"/>
      <p:bldP spid="2806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endParaRPr lang="en-US" altLang="en-US" sz="2000" i="1">
              <a:latin typeface="Courier New" pitchFamily="49" charset="0"/>
              <a:sym typeface="Symbol" pitchFamily="18" charset="2"/>
            </a:endParaRPr>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82628" name="Rectangle 4"/>
          <p:cNvSpPr>
            <a:spLocks noChangeArrowheads="1"/>
          </p:cNvSpPr>
          <p:nvPr/>
        </p:nvSpPr>
        <p:spPr bwMode="auto">
          <a:xfrm>
            <a:off x="674688" y="2025650"/>
            <a:ext cx="7772400" cy="4832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SOLUTION:</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spcBef>
                <a:spcPct val="40000"/>
              </a:spcBef>
              <a:buFontTx/>
              <a:buNone/>
            </a:pPr>
            <a:r>
              <a:rPr lang="en-US" altLang="en-US" sz="2400">
                <a:sym typeface="Symbol" pitchFamily="18" charset="2"/>
              </a:rPr>
              <a:t>The slope is rise over run or 18 m / 6 s </a:t>
            </a:r>
          </a:p>
          <a:p>
            <a:pPr eaLnBrk="1" hangingPunct="1">
              <a:buFontTx/>
              <a:buNone/>
            </a:pPr>
            <a:r>
              <a:rPr lang="en-US" altLang="en-US" sz="2400">
                <a:sym typeface="Symbol" pitchFamily="18" charset="2"/>
              </a:rPr>
              <a:t>Thus the slope is 3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which is interpreted as Freddie’s velocity.</a:t>
            </a:r>
          </a:p>
        </p:txBody>
      </p:sp>
      <p:grpSp>
        <p:nvGrpSpPr>
          <p:cNvPr id="50181" name="Group 135"/>
          <p:cNvGrpSpPr>
            <a:grpSpLocks/>
          </p:cNvGrpSpPr>
          <p:nvPr/>
        </p:nvGrpSpPr>
        <p:grpSpPr bwMode="auto">
          <a:xfrm>
            <a:off x="2154238" y="1947863"/>
            <a:ext cx="6759575" cy="3789362"/>
            <a:chOff x="1013" y="1707"/>
            <a:chExt cx="4258" cy="2387"/>
          </a:xfrm>
        </p:grpSpPr>
        <p:sp>
          <p:nvSpPr>
            <p:cNvPr id="50195" name="Line 100"/>
            <p:cNvSpPr>
              <a:spLocks noChangeShapeType="1"/>
            </p:cNvSpPr>
            <p:nvPr/>
          </p:nvSpPr>
          <p:spPr bwMode="auto">
            <a:xfrm flipV="1">
              <a:off x="1533" y="1707"/>
              <a:ext cx="0" cy="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6" name="Line 101"/>
            <p:cNvSpPr>
              <a:spLocks noChangeShapeType="1"/>
            </p:cNvSpPr>
            <p:nvPr/>
          </p:nvSpPr>
          <p:spPr bwMode="auto">
            <a:xfrm>
              <a:off x="1489" y="3317"/>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Line 102"/>
            <p:cNvSpPr>
              <a:spLocks noChangeShapeType="1"/>
            </p:cNvSpPr>
            <p:nvPr/>
          </p:nvSpPr>
          <p:spPr bwMode="auto">
            <a:xfrm>
              <a:off x="1483" y="3143"/>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8" name="Line 103"/>
            <p:cNvSpPr>
              <a:spLocks noChangeShapeType="1"/>
            </p:cNvSpPr>
            <p:nvPr/>
          </p:nvSpPr>
          <p:spPr bwMode="auto">
            <a:xfrm>
              <a:off x="1491" y="2969"/>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9" name="Line 104"/>
            <p:cNvSpPr>
              <a:spLocks noChangeShapeType="1"/>
            </p:cNvSpPr>
            <p:nvPr/>
          </p:nvSpPr>
          <p:spPr bwMode="auto">
            <a:xfrm>
              <a:off x="1489" y="2795"/>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0" name="Line 105"/>
            <p:cNvSpPr>
              <a:spLocks noChangeShapeType="1"/>
            </p:cNvSpPr>
            <p:nvPr/>
          </p:nvSpPr>
          <p:spPr bwMode="auto">
            <a:xfrm>
              <a:off x="1491" y="2621"/>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1" name="Line 106"/>
            <p:cNvSpPr>
              <a:spLocks noChangeShapeType="1"/>
            </p:cNvSpPr>
            <p:nvPr/>
          </p:nvSpPr>
          <p:spPr bwMode="auto">
            <a:xfrm>
              <a:off x="1483" y="2447"/>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2" name="Line 107"/>
            <p:cNvSpPr>
              <a:spLocks noChangeShapeType="1"/>
            </p:cNvSpPr>
            <p:nvPr/>
          </p:nvSpPr>
          <p:spPr bwMode="auto">
            <a:xfrm>
              <a:off x="1483" y="2272"/>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3" name="Line 108"/>
            <p:cNvSpPr>
              <a:spLocks noChangeShapeType="1"/>
            </p:cNvSpPr>
            <p:nvPr/>
          </p:nvSpPr>
          <p:spPr bwMode="auto">
            <a:xfrm>
              <a:off x="1489" y="2098"/>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4" name="Line 109"/>
            <p:cNvSpPr>
              <a:spLocks noChangeShapeType="1"/>
            </p:cNvSpPr>
            <p:nvPr/>
          </p:nvSpPr>
          <p:spPr bwMode="auto">
            <a:xfrm>
              <a:off x="1489" y="1924"/>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5" name="Line 110"/>
            <p:cNvSpPr>
              <a:spLocks noChangeShapeType="1"/>
            </p:cNvSpPr>
            <p:nvPr/>
          </p:nvSpPr>
          <p:spPr bwMode="auto">
            <a:xfrm>
              <a:off x="1479" y="3491"/>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6" name="Text Box 111"/>
            <p:cNvSpPr txBox="1">
              <a:spLocks noChangeArrowheads="1"/>
            </p:cNvSpPr>
            <p:nvPr/>
          </p:nvSpPr>
          <p:spPr bwMode="auto">
            <a:xfrm>
              <a:off x="1283" y="338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0</a:t>
              </a:r>
            </a:p>
          </p:txBody>
        </p:sp>
        <p:sp>
          <p:nvSpPr>
            <p:cNvPr id="50207" name="Text Box 112"/>
            <p:cNvSpPr txBox="1">
              <a:spLocks noChangeArrowheads="1"/>
            </p:cNvSpPr>
            <p:nvPr/>
          </p:nvSpPr>
          <p:spPr bwMode="auto">
            <a:xfrm>
              <a:off x="1281" y="320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3</a:t>
              </a:r>
            </a:p>
          </p:txBody>
        </p:sp>
        <p:sp>
          <p:nvSpPr>
            <p:cNvPr id="50208" name="Text Box 113"/>
            <p:cNvSpPr txBox="1">
              <a:spLocks noChangeArrowheads="1"/>
            </p:cNvSpPr>
            <p:nvPr/>
          </p:nvSpPr>
          <p:spPr bwMode="auto">
            <a:xfrm>
              <a:off x="1290" y="30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6</a:t>
              </a:r>
            </a:p>
          </p:txBody>
        </p:sp>
        <p:sp>
          <p:nvSpPr>
            <p:cNvPr id="50209" name="Text Box 114"/>
            <p:cNvSpPr txBox="1">
              <a:spLocks noChangeArrowheads="1"/>
            </p:cNvSpPr>
            <p:nvPr/>
          </p:nvSpPr>
          <p:spPr bwMode="auto">
            <a:xfrm>
              <a:off x="1295" y="285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9</a:t>
              </a:r>
            </a:p>
          </p:txBody>
        </p:sp>
        <p:sp>
          <p:nvSpPr>
            <p:cNvPr id="50210" name="Text Box 115"/>
            <p:cNvSpPr txBox="1">
              <a:spLocks noChangeArrowheads="1"/>
            </p:cNvSpPr>
            <p:nvPr/>
          </p:nvSpPr>
          <p:spPr bwMode="auto">
            <a:xfrm>
              <a:off x="1229" y="26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12</a:t>
              </a:r>
            </a:p>
          </p:txBody>
        </p:sp>
        <p:sp>
          <p:nvSpPr>
            <p:cNvPr id="50211" name="Text Box 116"/>
            <p:cNvSpPr txBox="1">
              <a:spLocks noChangeArrowheads="1"/>
            </p:cNvSpPr>
            <p:nvPr/>
          </p:nvSpPr>
          <p:spPr bwMode="auto">
            <a:xfrm>
              <a:off x="1229" y="250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15</a:t>
              </a:r>
            </a:p>
          </p:txBody>
        </p:sp>
        <p:sp>
          <p:nvSpPr>
            <p:cNvPr id="50212" name="Text Box 117"/>
            <p:cNvSpPr txBox="1">
              <a:spLocks noChangeArrowheads="1"/>
            </p:cNvSpPr>
            <p:nvPr/>
          </p:nvSpPr>
          <p:spPr bwMode="auto">
            <a:xfrm>
              <a:off x="1229" y="233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18</a:t>
              </a:r>
            </a:p>
          </p:txBody>
        </p:sp>
        <p:sp>
          <p:nvSpPr>
            <p:cNvPr id="50213" name="Text Box 118"/>
            <p:cNvSpPr txBox="1">
              <a:spLocks noChangeArrowheads="1"/>
            </p:cNvSpPr>
            <p:nvPr/>
          </p:nvSpPr>
          <p:spPr bwMode="auto">
            <a:xfrm>
              <a:off x="1257" y="214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21</a:t>
              </a:r>
            </a:p>
          </p:txBody>
        </p:sp>
        <p:sp>
          <p:nvSpPr>
            <p:cNvPr id="50214" name="Text Box 119"/>
            <p:cNvSpPr txBox="1">
              <a:spLocks noChangeArrowheads="1"/>
            </p:cNvSpPr>
            <p:nvPr/>
          </p:nvSpPr>
          <p:spPr bwMode="auto">
            <a:xfrm>
              <a:off x="1257" y="19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24</a:t>
              </a:r>
            </a:p>
          </p:txBody>
        </p:sp>
        <p:sp>
          <p:nvSpPr>
            <p:cNvPr id="50215" name="Text Box 120"/>
            <p:cNvSpPr txBox="1">
              <a:spLocks noChangeArrowheads="1"/>
            </p:cNvSpPr>
            <p:nvPr/>
          </p:nvSpPr>
          <p:spPr bwMode="auto">
            <a:xfrm>
              <a:off x="1257" y="180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27</a:t>
              </a:r>
            </a:p>
          </p:txBody>
        </p:sp>
        <p:sp>
          <p:nvSpPr>
            <p:cNvPr id="50216" name="Text Box 121"/>
            <p:cNvSpPr txBox="1">
              <a:spLocks noChangeArrowheads="1"/>
            </p:cNvSpPr>
            <p:nvPr/>
          </p:nvSpPr>
          <p:spPr bwMode="auto">
            <a:xfrm rot="-5400000">
              <a:off x="891" y="2501"/>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 / m</a:t>
              </a:r>
              <a:endParaRPr lang="en-US" altLang="en-US" sz="2400" i="1">
                <a:latin typeface="Arial" charset="0"/>
              </a:endParaRPr>
            </a:p>
          </p:txBody>
        </p:sp>
        <p:sp>
          <p:nvSpPr>
            <p:cNvPr id="50217" name="Line 77"/>
            <p:cNvSpPr>
              <a:spLocks noChangeShapeType="1"/>
            </p:cNvSpPr>
            <p:nvPr/>
          </p:nvSpPr>
          <p:spPr bwMode="auto">
            <a:xfrm>
              <a:off x="1523" y="3491"/>
              <a:ext cx="37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8" name="Line 78"/>
            <p:cNvSpPr>
              <a:spLocks noChangeShapeType="1"/>
            </p:cNvSpPr>
            <p:nvPr/>
          </p:nvSpPr>
          <p:spPr bwMode="auto">
            <a:xfrm>
              <a:off x="1533" y="34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9" name="Line 79"/>
            <p:cNvSpPr>
              <a:spLocks noChangeShapeType="1"/>
            </p:cNvSpPr>
            <p:nvPr/>
          </p:nvSpPr>
          <p:spPr bwMode="auto">
            <a:xfrm>
              <a:off x="1917" y="34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0" name="Line 80"/>
            <p:cNvSpPr>
              <a:spLocks noChangeShapeType="1"/>
            </p:cNvSpPr>
            <p:nvPr/>
          </p:nvSpPr>
          <p:spPr bwMode="auto">
            <a:xfrm>
              <a:off x="2301" y="34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1" name="Line 81"/>
            <p:cNvSpPr>
              <a:spLocks noChangeShapeType="1"/>
            </p:cNvSpPr>
            <p:nvPr/>
          </p:nvSpPr>
          <p:spPr bwMode="auto">
            <a:xfrm>
              <a:off x="2685" y="34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2" name="Line 82"/>
            <p:cNvSpPr>
              <a:spLocks noChangeShapeType="1"/>
            </p:cNvSpPr>
            <p:nvPr/>
          </p:nvSpPr>
          <p:spPr bwMode="auto">
            <a:xfrm>
              <a:off x="3069"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3" name="Line 83"/>
            <p:cNvSpPr>
              <a:spLocks noChangeShapeType="1"/>
            </p:cNvSpPr>
            <p:nvPr/>
          </p:nvSpPr>
          <p:spPr bwMode="auto">
            <a:xfrm>
              <a:off x="3453"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4" name="Line 84"/>
            <p:cNvSpPr>
              <a:spLocks noChangeShapeType="1"/>
            </p:cNvSpPr>
            <p:nvPr/>
          </p:nvSpPr>
          <p:spPr bwMode="auto">
            <a:xfrm>
              <a:off x="3837"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5" name="Line 85"/>
            <p:cNvSpPr>
              <a:spLocks noChangeShapeType="1"/>
            </p:cNvSpPr>
            <p:nvPr/>
          </p:nvSpPr>
          <p:spPr bwMode="auto">
            <a:xfrm>
              <a:off x="4221"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6" name="Line 86"/>
            <p:cNvSpPr>
              <a:spLocks noChangeShapeType="1"/>
            </p:cNvSpPr>
            <p:nvPr/>
          </p:nvSpPr>
          <p:spPr bwMode="auto">
            <a:xfrm>
              <a:off x="4605"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7" name="Line 87"/>
            <p:cNvSpPr>
              <a:spLocks noChangeShapeType="1"/>
            </p:cNvSpPr>
            <p:nvPr/>
          </p:nvSpPr>
          <p:spPr bwMode="auto">
            <a:xfrm>
              <a:off x="4989"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8" name="Text Box 88"/>
            <p:cNvSpPr txBox="1">
              <a:spLocks noChangeArrowheads="1"/>
            </p:cNvSpPr>
            <p:nvPr/>
          </p:nvSpPr>
          <p:spPr bwMode="auto">
            <a:xfrm>
              <a:off x="3021" y="3806"/>
              <a:ext cx="4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t </a:t>
              </a:r>
              <a:r>
                <a:rPr lang="en-US" altLang="en-US" sz="2400">
                  <a:latin typeface="Arial" charset="0"/>
                </a:rPr>
                <a:t>/ s</a:t>
              </a:r>
              <a:endParaRPr lang="en-US" altLang="en-US" sz="2400" i="1">
                <a:latin typeface="Arial" charset="0"/>
              </a:endParaRPr>
            </a:p>
          </p:txBody>
        </p:sp>
        <p:sp>
          <p:nvSpPr>
            <p:cNvPr id="50229" name="Text Box 89"/>
            <p:cNvSpPr txBox="1">
              <a:spLocks noChangeArrowheads="1"/>
            </p:cNvSpPr>
            <p:nvPr/>
          </p:nvSpPr>
          <p:spPr bwMode="auto">
            <a:xfrm>
              <a:off x="1435"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0</a:t>
              </a:r>
            </a:p>
          </p:txBody>
        </p:sp>
        <p:sp>
          <p:nvSpPr>
            <p:cNvPr id="50230" name="Text Box 90"/>
            <p:cNvSpPr txBox="1">
              <a:spLocks noChangeArrowheads="1"/>
            </p:cNvSpPr>
            <p:nvPr/>
          </p:nvSpPr>
          <p:spPr bwMode="auto">
            <a:xfrm>
              <a:off x="1832"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a:t>
              </a:r>
            </a:p>
          </p:txBody>
        </p:sp>
        <p:sp>
          <p:nvSpPr>
            <p:cNvPr id="50231" name="Text Box 91"/>
            <p:cNvSpPr txBox="1">
              <a:spLocks noChangeArrowheads="1"/>
            </p:cNvSpPr>
            <p:nvPr/>
          </p:nvSpPr>
          <p:spPr bwMode="auto">
            <a:xfrm>
              <a:off x="2203"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a:t>
              </a:r>
            </a:p>
          </p:txBody>
        </p:sp>
        <p:sp>
          <p:nvSpPr>
            <p:cNvPr id="50232" name="Text Box 92"/>
            <p:cNvSpPr txBox="1">
              <a:spLocks noChangeArrowheads="1"/>
            </p:cNvSpPr>
            <p:nvPr/>
          </p:nvSpPr>
          <p:spPr bwMode="auto">
            <a:xfrm>
              <a:off x="2587" y="362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3</a:t>
              </a:r>
            </a:p>
          </p:txBody>
        </p:sp>
        <p:sp>
          <p:nvSpPr>
            <p:cNvPr id="50233" name="Text Box 93"/>
            <p:cNvSpPr txBox="1">
              <a:spLocks noChangeArrowheads="1"/>
            </p:cNvSpPr>
            <p:nvPr/>
          </p:nvSpPr>
          <p:spPr bwMode="auto">
            <a:xfrm>
              <a:off x="2971"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4</a:t>
              </a:r>
            </a:p>
          </p:txBody>
        </p:sp>
        <p:sp>
          <p:nvSpPr>
            <p:cNvPr id="50234" name="Text Box 94"/>
            <p:cNvSpPr txBox="1">
              <a:spLocks noChangeArrowheads="1"/>
            </p:cNvSpPr>
            <p:nvPr/>
          </p:nvSpPr>
          <p:spPr bwMode="auto">
            <a:xfrm>
              <a:off x="3355"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5</a:t>
              </a:r>
            </a:p>
          </p:txBody>
        </p:sp>
        <p:sp>
          <p:nvSpPr>
            <p:cNvPr id="50235" name="Text Box 95"/>
            <p:cNvSpPr txBox="1">
              <a:spLocks noChangeArrowheads="1"/>
            </p:cNvSpPr>
            <p:nvPr/>
          </p:nvSpPr>
          <p:spPr bwMode="auto">
            <a:xfrm>
              <a:off x="3737"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6</a:t>
              </a:r>
            </a:p>
          </p:txBody>
        </p:sp>
        <p:sp>
          <p:nvSpPr>
            <p:cNvPr id="50236" name="Text Box 96"/>
            <p:cNvSpPr txBox="1">
              <a:spLocks noChangeArrowheads="1"/>
            </p:cNvSpPr>
            <p:nvPr/>
          </p:nvSpPr>
          <p:spPr bwMode="auto">
            <a:xfrm>
              <a:off x="4130"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7</a:t>
              </a:r>
            </a:p>
          </p:txBody>
        </p:sp>
        <p:sp>
          <p:nvSpPr>
            <p:cNvPr id="50237" name="Text Box 97"/>
            <p:cNvSpPr txBox="1">
              <a:spLocks noChangeArrowheads="1"/>
            </p:cNvSpPr>
            <p:nvPr/>
          </p:nvSpPr>
          <p:spPr bwMode="auto">
            <a:xfrm>
              <a:off x="4507"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8</a:t>
              </a:r>
            </a:p>
          </p:txBody>
        </p:sp>
        <p:sp>
          <p:nvSpPr>
            <p:cNvPr id="50238" name="Text Box 98"/>
            <p:cNvSpPr txBox="1">
              <a:spLocks noChangeArrowheads="1"/>
            </p:cNvSpPr>
            <p:nvPr/>
          </p:nvSpPr>
          <p:spPr bwMode="auto">
            <a:xfrm>
              <a:off x="4879" y="362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9</a:t>
              </a:r>
            </a:p>
          </p:txBody>
        </p:sp>
      </p:grpSp>
      <p:sp>
        <p:nvSpPr>
          <p:cNvPr id="282747" name="Oval 123"/>
          <p:cNvSpPr>
            <a:spLocks noChangeArrowheads="1"/>
          </p:cNvSpPr>
          <p:nvPr/>
        </p:nvSpPr>
        <p:spPr bwMode="auto">
          <a:xfrm>
            <a:off x="2928938" y="4741863"/>
            <a:ext cx="93662" cy="936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0" name="Line 136"/>
          <p:cNvSpPr>
            <a:spLocks noChangeShapeType="1"/>
          </p:cNvSpPr>
          <p:nvPr/>
        </p:nvSpPr>
        <p:spPr bwMode="auto">
          <a:xfrm>
            <a:off x="2989263" y="3111500"/>
            <a:ext cx="5545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61" name="Line 137"/>
          <p:cNvSpPr>
            <a:spLocks noChangeShapeType="1"/>
          </p:cNvSpPr>
          <p:nvPr/>
        </p:nvSpPr>
        <p:spPr bwMode="auto">
          <a:xfrm flipV="1">
            <a:off x="6634163" y="2979738"/>
            <a:ext cx="0" cy="1792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55" name="Oval 131"/>
          <p:cNvSpPr>
            <a:spLocks noChangeArrowheads="1"/>
          </p:cNvSpPr>
          <p:nvPr/>
        </p:nvSpPr>
        <p:spPr bwMode="auto">
          <a:xfrm>
            <a:off x="6594475" y="3048000"/>
            <a:ext cx="93663" cy="936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2" name="Line 138"/>
          <p:cNvSpPr>
            <a:spLocks noChangeShapeType="1"/>
          </p:cNvSpPr>
          <p:nvPr/>
        </p:nvSpPr>
        <p:spPr bwMode="auto">
          <a:xfrm flipV="1">
            <a:off x="2976563" y="2606675"/>
            <a:ext cx="4716462" cy="21780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63" name="Text Box 139"/>
          <p:cNvSpPr txBox="1">
            <a:spLocks noChangeArrowheads="1"/>
          </p:cNvSpPr>
          <p:nvPr/>
        </p:nvSpPr>
        <p:spPr bwMode="auto">
          <a:xfrm>
            <a:off x="7158038" y="3586163"/>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008000"/>
                </a:solidFill>
                <a:latin typeface="Arial" charset="0"/>
              </a:rPr>
              <a:t>s = </a:t>
            </a:r>
            <a:r>
              <a:rPr lang="en-US" altLang="en-US" sz="2400">
                <a:solidFill>
                  <a:srgbClr val="008000"/>
                </a:solidFill>
                <a:latin typeface="Arial" charset="0"/>
              </a:rPr>
              <a:t>18 - 0</a:t>
            </a:r>
          </a:p>
        </p:txBody>
      </p:sp>
      <p:sp>
        <p:nvSpPr>
          <p:cNvPr id="282764" name="Text Box 140"/>
          <p:cNvSpPr txBox="1">
            <a:spLocks noChangeArrowheads="1"/>
          </p:cNvSpPr>
          <p:nvPr/>
        </p:nvSpPr>
        <p:spPr bwMode="auto">
          <a:xfrm>
            <a:off x="7158038" y="393858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008000"/>
                </a:solidFill>
                <a:latin typeface="Arial" charset="0"/>
              </a:rPr>
              <a:t>s = </a:t>
            </a:r>
            <a:r>
              <a:rPr lang="en-US" altLang="en-US" sz="2400">
                <a:solidFill>
                  <a:srgbClr val="008000"/>
                </a:solidFill>
                <a:latin typeface="Arial" charset="0"/>
              </a:rPr>
              <a:t>18 m</a:t>
            </a:r>
          </a:p>
        </p:txBody>
      </p:sp>
      <p:sp>
        <p:nvSpPr>
          <p:cNvPr id="282765" name="AutoShape 141"/>
          <p:cNvSpPr>
            <a:spLocks/>
          </p:cNvSpPr>
          <p:nvPr/>
        </p:nvSpPr>
        <p:spPr bwMode="auto">
          <a:xfrm flipH="1">
            <a:off x="6643688" y="3124200"/>
            <a:ext cx="411162" cy="1647825"/>
          </a:xfrm>
          <a:prstGeom prst="leftBrace">
            <a:avLst>
              <a:gd name="adj1" fmla="val 33398"/>
              <a:gd name="adj2" fmla="val 50000"/>
            </a:avLst>
          </a:pr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6" name="Text Box 142"/>
          <p:cNvSpPr txBox="1">
            <a:spLocks noChangeArrowheads="1"/>
          </p:cNvSpPr>
          <p:nvPr/>
        </p:nvSpPr>
        <p:spPr bwMode="auto">
          <a:xfrm>
            <a:off x="7153275" y="3252788"/>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rgbClr val="008000"/>
                </a:solidFill>
                <a:latin typeface="Arial" charset="0"/>
                <a:sym typeface="Symbol" pitchFamily="18" charset="2"/>
              </a:rPr>
              <a:t>Rise</a:t>
            </a:r>
            <a:endParaRPr lang="en-US" altLang="en-US" sz="2400">
              <a:solidFill>
                <a:srgbClr val="008000"/>
              </a:solidFill>
              <a:latin typeface="Arial" charset="0"/>
            </a:endParaRPr>
          </a:p>
        </p:txBody>
      </p:sp>
      <p:sp>
        <p:nvSpPr>
          <p:cNvPr id="282767" name="Text Box 143"/>
          <p:cNvSpPr txBox="1">
            <a:spLocks noChangeArrowheads="1"/>
          </p:cNvSpPr>
          <p:nvPr/>
        </p:nvSpPr>
        <p:spPr bwMode="auto">
          <a:xfrm>
            <a:off x="4479925" y="4167188"/>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Run</a:t>
            </a:r>
          </a:p>
        </p:txBody>
      </p:sp>
      <p:sp>
        <p:nvSpPr>
          <p:cNvPr id="282768" name="Text Box 144"/>
          <p:cNvSpPr txBox="1">
            <a:spLocks noChangeArrowheads="1"/>
          </p:cNvSpPr>
          <p:nvPr/>
        </p:nvSpPr>
        <p:spPr bwMode="auto">
          <a:xfrm>
            <a:off x="5178425" y="3959225"/>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 = </a:t>
            </a:r>
            <a:r>
              <a:rPr lang="en-US" altLang="en-US" sz="2400">
                <a:solidFill>
                  <a:schemeClr val="accent2"/>
                </a:solidFill>
                <a:latin typeface="Arial" charset="0"/>
              </a:rPr>
              <a:t>6 - 0</a:t>
            </a:r>
          </a:p>
        </p:txBody>
      </p:sp>
      <p:sp>
        <p:nvSpPr>
          <p:cNvPr id="282769" name="Text Box 145"/>
          <p:cNvSpPr txBox="1">
            <a:spLocks noChangeArrowheads="1"/>
          </p:cNvSpPr>
          <p:nvPr/>
        </p:nvSpPr>
        <p:spPr bwMode="auto">
          <a:xfrm>
            <a:off x="5178425" y="430688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 = </a:t>
            </a:r>
            <a:r>
              <a:rPr lang="en-US" altLang="en-US" sz="2400">
                <a:solidFill>
                  <a:schemeClr val="accent2"/>
                </a:solidFill>
                <a:latin typeface="Arial" charset="0"/>
              </a:rPr>
              <a:t>6 s</a:t>
            </a:r>
          </a:p>
        </p:txBody>
      </p:sp>
      <p:sp>
        <p:nvSpPr>
          <p:cNvPr id="282770" name="AutoShape 146"/>
          <p:cNvSpPr>
            <a:spLocks/>
          </p:cNvSpPr>
          <p:nvPr/>
        </p:nvSpPr>
        <p:spPr bwMode="auto">
          <a:xfrm rot="5400000">
            <a:off x="4685506" y="2874169"/>
            <a:ext cx="227013" cy="3590925"/>
          </a:xfrm>
          <a:prstGeom prst="leftBrace">
            <a:avLst>
              <a:gd name="adj1" fmla="val 131818"/>
              <a:gd name="adj2" fmla="val 500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747"/>
                                        </p:tgtEl>
                                        <p:attrNameLst>
                                          <p:attrName>style.visibility</p:attrName>
                                        </p:attrNameLst>
                                      </p:cBhvr>
                                      <p:to>
                                        <p:strVal val="visible"/>
                                      </p:to>
                                    </p:set>
                                    <p:animEffect transition="in" filter="fade">
                                      <p:cBhvr>
                                        <p:cTn id="7" dur="500"/>
                                        <p:tgtEl>
                                          <p:spTgt spid="28274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760"/>
                                        </p:tgtEl>
                                        <p:attrNameLst>
                                          <p:attrName>style.visibility</p:attrName>
                                        </p:attrNameLst>
                                      </p:cBhvr>
                                      <p:to>
                                        <p:strVal val="visible"/>
                                      </p:to>
                                    </p:set>
                                    <p:animEffect transition="in" filter="wipe(left)">
                                      <p:cBhvr>
                                        <p:cTn id="12" dur="1000"/>
                                        <p:tgtEl>
                                          <p:spTgt spid="28276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2761"/>
                                        </p:tgtEl>
                                        <p:attrNameLst>
                                          <p:attrName>style.visibility</p:attrName>
                                        </p:attrNameLst>
                                      </p:cBhvr>
                                      <p:to>
                                        <p:strVal val="visible"/>
                                      </p:to>
                                    </p:set>
                                    <p:animEffect transition="in" filter="wipe(down)">
                                      <p:cBhvr>
                                        <p:cTn id="17" dur="1000"/>
                                        <p:tgtEl>
                                          <p:spTgt spid="282761"/>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2755"/>
                                        </p:tgtEl>
                                        <p:attrNameLst>
                                          <p:attrName>style.visibility</p:attrName>
                                        </p:attrNameLst>
                                      </p:cBhvr>
                                      <p:to>
                                        <p:strVal val="visible"/>
                                      </p:to>
                                    </p:set>
                                    <p:animEffect transition="in" filter="fade">
                                      <p:cBhvr>
                                        <p:cTn id="22" dur="2000"/>
                                        <p:tgtEl>
                                          <p:spTgt spid="282755"/>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2762"/>
                                        </p:tgtEl>
                                        <p:attrNameLst>
                                          <p:attrName>style.visibility</p:attrName>
                                        </p:attrNameLst>
                                      </p:cBhvr>
                                      <p:to>
                                        <p:strVal val="visible"/>
                                      </p:to>
                                    </p:set>
                                    <p:animEffect transition="in" filter="wipe(left)">
                                      <p:cBhvr>
                                        <p:cTn id="27" dur="2000"/>
                                        <p:tgtEl>
                                          <p:spTgt spid="282762"/>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2765"/>
                                        </p:tgtEl>
                                        <p:attrNameLst>
                                          <p:attrName>style.visibility</p:attrName>
                                        </p:attrNameLst>
                                      </p:cBhvr>
                                      <p:to>
                                        <p:strVal val="visible"/>
                                      </p:to>
                                    </p:set>
                                    <p:animEffect transition="in" filter="wipe(down)">
                                      <p:cBhvr>
                                        <p:cTn id="32" dur="500"/>
                                        <p:tgtEl>
                                          <p:spTgt spid="2827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2766"/>
                                        </p:tgtEl>
                                        <p:attrNameLst>
                                          <p:attrName>style.visibility</p:attrName>
                                        </p:attrNameLst>
                                      </p:cBhvr>
                                      <p:to>
                                        <p:strVal val="visible"/>
                                      </p:to>
                                    </p:set>
                                    <p:anim calcmode="lin" valueType="num">
                                      <p:cBhvr additive="base">
                                        <p:cTn id="37" dur="500" fill="hold"/>
                                        <p:tgtEl>
                                          <p:spTgt spid="282766"/>
                                        </p:tgtEl>
                                        <p:attrNameLst>
                                          <p:attrName>ppt_x</p:attrName>
                                        </p:attrNameLst>
                                      </p:cBhvr>
                                      <p:tavLst>
                                        <p:tav tm="0">
                                          <p:val>
                                            <p:strVal val="#ppt_x"/>
                                          </p:val>
                                        </p:tav>
                                        <p:tav tm="100000">
                                          <p:val>
                                            <p:strVal val="#ppt_x"/>
                                          </p:val>
                                        </p:tav>
                                      </p:tavLst>
                                    </p:anim>
                                    <p:anim calcmode="lin" valueType="num">
                                      <p:cBhvr additive="base">
                                        <p:cTn id="38" dur="500" fill="hold"/>
                                        <p:tgtEl>
                                          <p:spTgt spid="2827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2763"/>
                                        </p:tgtEl>
                                        <p:attrNameLst>
                                          <p:attrName>style.visibility</p:attrName>
                                        </p:attrNameLst>
                                      </p:cBhvr>
                                      <p:to>
                                        <p:strVal val="visible"/>
                                      </p:to>
                                    </p:set>
                                    <p:anim calcmode="lin" valueType="num">
                                      <p:cBhvr additive="base">
                                        <p:cTn id="43" dur="500" fill="hold"/>
                                        <p:tgtEl>
                                          <p:spTgt spid="282763"/>
                                        </p:tgtEl>
                                        <p:attrNameLst>
                                          <p:attrName>ppt_x</p:attrName>
                                        </p:attrNameLst>
                                      </p:cBhvr>
                                      <p:tavLst>
                                        <p:tav tm="0">
                                          <p:val>
                                            <p:strVal val="#ppt_x"/>
                                          </p:val>
                                        </p:tav>
                                        <p:tav tm="100000">
                                          <p:val>
                                            <p:strVal val="#ppt_x"/>
                                          </p:val>
                                        </p:tav>
                                      </p:tavLst>
                                    </p:anim>
                                    <p:anim calcmode="lin" valueType="num">
                                      <p:cBhvr additive="base">
                                        <p:cTn id="44" dur="500" fill="hold"/>
                                        <p:tgtEl>
                                          <p:spTgt spid="282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2764"/>
                                        </p:tgtEl>
                                        <p:attrNameLst>
                                          <p:attrName>style.visibility</p:attrName>
                                        </p:attrNameLst>
                                      </p:cBhvr>
                                      <p:to>
                                        <p:strVal val="visible"/>
                                      </p:to>
                                    </p:set>
                                    <p:anim calcmode="lin" valueType="num">
                                      <p:cBhvr additive="base">
                                        <p:cTn id="49" dur="500" fill="hold"/>
                                        <p:tgtEl>
                                          <p:spTgt spid="282764"/>
                                        </p:tgtEl>
                                        <p:attrNameLst>
                                          <p:attrName>ppt_x</p:attrName>
                                        </p:attrNameLst>
                                      </p:cBhvr>
                                      <p:tavLst>
                                        <p:tav tm="0">
                                          <p:val>
                                            <p:strVal val="#ppt_x"/>
                                          </p:val>
                                        </p:tav>
                                        <p:tav tm="100000">
                                          <p:val>
                                            <p:strVal val="#ppt_x"/>
                                          </p:val>
                                        </p:tav>
                                      </p:tavLst>
                                    </p:anim>
                                    <p:anim calcmode="lin" valueType="num">
                                      <p:cBhvr additive="base">
                                        <p:cTn id="50" dur="500" fill="hold"/>
                                        <p:tgtEl>
                                          <p:spTgt spid="2827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2767"/>
                                        </p:tgtEl>
                                        <p:attrNameLst>
                                          <p:attrName>style.visibility</p:attrName>
                                        </p:attrNameLst>
                                      </p:cBhvr>
                                      <p:to>
                                        <p:strVal val="visible"/>
                                      </p:to>
                                    </p:set>
                                    <p:anim calcmode="lin" valueType="num">
                                      <p:cBhvr additive="base">
                                        <p:cTn id="55" dur="500" fill="hold"/>
                                        <p:tgtEl>
                                          <p:spTgt spid="282767"/>
                                        </p:tgtEl>
                                        <p:attrNameLst>
                                          <p:attrName>ppt_x</p:attrName>
                                        </p:attrNameLst>
                                      </p:cBhvr>
                                      <p:tavLst>
                                        <p:tav tm="0">
                                          <p:val>
                                            <p:strVal val="#ppt_x"/>
                                          </p:val>
                                        </p:tav>
                                        <p:tav tm="100000">
                                          <p:val>
                                            <p:strVal val="#ppt_x"/>
                                          </p:val>
                                        </p:tav>
                                      </p:tavLst>
                                    </p:anim>
                                    <p:anim calcmode="lin" valueType="num">
                                      <p:cBhvr additive="base">
                                        <p:cTn id="56" dur="500" fill="hold"/>
                                        <p:tgtEl>
                                          <p:spTgt spid="2827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arrow.wav"/>
                                        </p:tgtEl>
                                      </p:cMediaNode>
                                    </p:audio>
                                  </p:subTnLst>
                                </p:cTn>
                              </p:par>
                              <p:par>
                                <p:cTn id="57" presetID="22" presetClass="entr" presetSubtype="4" fill="hold" grpId="0" nodeType="withEffect">
                                  <p:stCondLst>
                                    <p:cond delay="0"/>
                                  </p:stCondLst>
                                  <p:childTnLst>
                                    <p:set>
                                      <p:cBhvr>
                                        <p:cTn id="58" dur="1" fill="hold">
                                          <p:stCondLst>
                                            <p:cond delay="0"/>
                                          </p:stCondLst>
                                        </p:cTn>
                                        <p:tgtEl>
                                          <p:spTgt spid="282770"/>
                                        </p:tgtEl>
                                        <p:attrNameLst>
                                          <p:attrName>style.visibility</p:attrName>
                                        </p:attrNameLst>
                                      </p:cBhvr>
                                      <p:to>
                                        <p:strVal val="visible"/>
                                      </p:to>
                                    </p:set>
                                    <p:animEffect transition="in" filter="wipe(down)">
                                      <p:cBhvr>
                                        <p:cTn id="59" dur="500"/>
                                        <p:tgtEl>
                                          <p:spTgt spid="28277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82768"/>
                                        </p:tgtEl>
                                        <p:attrNameLst>
                                          <p:attrName>style.visibility</p:attrName>
                                        </p:attrNameLst>
                                      </p:cBhvr>
                                      <p:to>
                                        <p:strVal val="visible"/>
                                      </p:to>
                                    </p:set>
                                    <p:anim calcmode="lin" valueType="num">
                                      <p:cBhvr additive="base">
                                        <p:cTn id="64" dur="500" fill="hold"/>
                                        <p:tgtEl>
                                          <p:spTgt spid="282768"/>
                                        </p:tgtEl>
                                        <p:attrNameLst>
                                          <p:attrName>ppt_x</p:attrName>
                                        </p:attrNameLst>
                                      </p:cBhvr>
                                      <p:tavLst>
                                        <p:tav tm="0">
                                          <p:val>
                                            <p:strVal val="#ppt_x"/>
                                          </p:val>
                                        </p:tav>
                                        <p:tav tm="100000">
                                          <p:val>
                                            <p:strVal val="#ppt_x"/>
                                          </p:val>
                                        </p:tav>
                                      </p:tavLst>
                                    </p:anim>
                                    <p:anim calcmode="lin" valueType="num">
                                      <p:cBhvr additive="base">
                                        <p:cTn id="65" dur="500" fill="hold"/>
                                        <p:tgtEl>
                                          <p:spTgt spid="2827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82769"/>
                                        </p:tgtEl>
                                        <p:attrNameLst>
                                          <p:attrName>style.visibility</p:attrName>
                                        </p:attrNameLst>
                                      </p:cBhvr>
                                      <p:to>
                                        <p:strVal val="visible"/>
                                      </p:to>
                                    </p:set>
                                    <p:anim calcmode="lin" valueType="num">
                                      <p:cBhvr additive="base">
                                        <p:cTn id="70" dur="500" fill="hold"/>
                                        <p:tgtEl>
                                          <p:spTgt spid="282769"/>
                                        </p:tgtEl>
                                        <p:attrNameLst>
                                          <p:attrName>ppt_x</p:attrName>
                                        </p:attrNameLst>
                                      </p:cBhvr>
                                      <p:tavLst>
                                        <p:tav tm="0">
                                          <p:val>
                                            <p:strVal val="#ppt_x"/>
                                          </p:val>
                                        </p:tav>
                                        <p:tav tm="100000">
                                          <p:val>
                                            <p:strVal val="#ppt_x"/>
                                          </p:val>
                                        </p:tav>
                                      </p:tavLst>
                                    </p:anim>
                                    <p:anim calcmode="lin" valueType="num">
                                      <p:cBhvr additive="base">
                                        <p:cTn id="71" dur="500" fill="hold"/>
                                        <p:tgtEl>
                                          <p:spTgt spid="282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282628">
                                            <p:txEl>
                                              <p:pRg st="8" end="8"/>
                                            </p:txEl>
                                          </p:spTgt>
                                        </p:tgtEl>
                                        <p:attrNameLst>
                                          <p:attrName>style.visibility</p:attrName>
                                        </p:attrNameLst>
                                      </p:cBhvr>
                                      <p:to>
                                        <p:strVal val="visible"/>
                                      </p:to>
                                    </p:set>
                                    <p:anim calcmode="lin" valueType="num">
                                      <p:cBhvr additive="base">
                                        <p:cTn id="76" dur="500" fill="hold"/>
                                        <p:tgtEl>
                                          <p:spTgt spid="282628">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826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6"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282628">
                                            <p:txEl>
                                              <p:pRg st="9" end="9"/>
                                            </p:txEl>
                                          </p:spTgt>
                                        </p:tgtEl>
                                        <p:attrNameLst>
                                          <p:attrName>style.visibility</p:attrName>
                                        </p:attrNameLst>
                                      </p:cBhvr>
                                      <p:to>
                                        <p:strVal val="visible"/>
                                      </p:to>
                                    </p:set>
                                    <p:anim calcmode="lin" valueType="num">
                                      <p:cBhvr additive="base">
                                        <p:cTn id="82" dur="500" fill="hold"/>
                                        <p:tgtEl>
                                          <p:spTgt spid="282628">
                                            <p:txEl>
                                              <p:pRg st="9" end="9"/>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826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47" grpId="0" animBg="1"/>
      <p:bldP spid="282760" grpId="0" animBg="1"/>
      <p:bldP spid="282761" grpId="0" animBg="1"/>
      <p:bldP spid="282755" grpId="0" animBg="1"/>
      <p:bldP spid="282762" grpId="0" animBg="1"/>
      <p:bldP spid="282763" grpId="0"/>
      <p:bldP spid="282764" grpId="0"/>
      <p:bldP spid="282765" grpId="0" animBg="1"/>
      <p:bldP spid="282766" grpId="0"/>
      <p:bldP spid="282767" grpId="0"/>
      <p:bldP spid="282768" grpId="0"/>
      <p:bldP spid="282769" grpId="0"/>
      <p:bldP spid="28277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549400"/>
            <a:ext cx="7772400" cy="32623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endParaRPr lang="en-US" altLang="en-US" sz="2000">
              <a:latin typeface="Courier New" pitchFamily="49" charset="0"/>
            </a:endParaRPr>
          </a:p>
          <a:p>
            <a:pPr eaLnBrk="1" hangingPunct="1">
              <a:buFontTx/>
              <a:buNone/>
            </a:pPr>
            <a:r>
              <a:rPr lang="en-US" altLang="en-US" sz="2400">
                <a:sym typeface="Symbol" pitchFamily="18" charset="2"/>
              </a:rPr>
              <a:t>The </a:t>
            </a:r>
            <a:r>
              <a:rPr lang="en-US" altLang="en-US" sz="2400" b="1">
                <a:sym typeface="Symbol" pitchFamily="18" charset="2"/>
              </a:rPr>
              <a:t>area</a:t>
            </a:r>
            <a:r>
              <a:rPr lang="en-US" altLang="en-US" sz="2400">
                <a:sym typeface="Symbol" pitchFamily="18" charset="2"/>
              </a:rPr>
              <a:t> under a velocity-time graph is the displacement.</a:t>
            </a:r>
          </a:p>
          <a:p>
            <a:pPr eaLnBrk="1" hangingPunct="1">
              <a:buFontTx/>
              <a:buNone/>
            </a:pPr>
            <a:r>
              <a:rPr lang="en-US" altLang="en-US" sz="2400">
                <a:sym typeface="Symbol" pitchFamily="18" charset="2"/>
              </a:rPr>
              <a:t>The </a:t>
            </a:r>
            <a:r>
              <a:rPr lang="en-US" altLang="en-US" sz="2400" b="1">
                <a:sym typeface="Symbol" pitchFamily="18" charset="2"/>
              </a:rPr>
              <a:t>area</a:t>
            </a:r>
            <a:r>
              <a:rPr lang="en-US" altLang="en-US" sz="2400">
                <a:sym typeface="Symbol" pitchFamily="18" charset="2"/>
              </a:rPr>
              <a:t> under an acceleration-time graph is the change in velocity.</a:t>
            </a:r>
          </a:p>
          <a:p>
            <a:pPr eaLnBrk="1" hangingPunct="1">
              <a:buFontTx/>
              <a:buNone/>
            </a:pPr>
            <a:r>
              <a:rPr lang="en-US" altLang="en-US" sz="2400">
                <a:sym typeface="Symbol" pitchFamily="18" charset="2"/>
              </a:rPr>
              <a:t>You will have ample opportunity to draw distance-time, displacement-time and velocity-time graphs in your labs.</a:t>
            </a:r>
            <a:r>
              <a:rPr lang="en-US" altLang="en-US" sz="2400"/>
              <a:t>	</a:t>
            </a:r>
          </a:p>
        </p:txBody>
      </p:sp>
      <p:sp>
        <p:nvSpPr>
          <p:cNvPr id="512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22">
                                            <p:txEl>
                                              <p:pRg st="3" end="3"/>
                                            </p:txEl>
                                          </p:spTgt>
                                        </p:tgtEl>
                                        <p:attrNameLst>
                                          <p:attrName>style.visibility</p:attrName>
                                        </p:attrNameLst>
                                      </p:cBhvr>
                                      <p:to>
                                        <p:strVal val="visible"/>
                                      </p:to>
                                    </p:set>
                                    <p:anim calcmode="lin" valueType="num">
                                      <p:cBhvr additive="base">
                                        <p:cTn id="1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549400"/>
            <a:ext cx="7772400" cy="758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p>
        </p:txBody>
      </p:sp>
      <p:sp>
        <p:nvSpPr>
          <p:cNvPr id="522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88772" name="Rectangle 4"/>
          <p:cNvSpPr>
            <a:spLocks noChangeArrowheads="1"/>
          </p:cNvSpPr>
          <p:nvPr/>
        </p:nvSpPr>
        <p:spPr bwMode="auto">
          <a:xfrm>
            <a:off x="674688" y="2038350"/>
            <a:ext cx="7772400" cy="48196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Calculate and interpret the area under the given </a:t>
            </a:r>
            <a:r>
              <a:rPr lang="en-US" altLang="en-US" sz="2400" i="1">
                <a:sym typeface="Symbol" pitchFamily="18" charset="2"/>
              </a:rPr>
              <a:t>v</a:t>
            </a:r>
            <a:r>
              <a:rPr lang="en-US" altLang="en-US" sz="2400">
                <a:sym typeface="Symbol" pitchFamily="18" charset="2"/>
              </a:rPr>
              <a:t> vs. </a:t>
            </a:r>
            <a:r>
              <a:rPr lang="en-US" altLang="en-US" sz="2400" i="1">
                <a:sym typeface="Symbol" pitchFamily="18" charset="2"/>
              </a:rPr>
              <a:t>t</a:t>
            </a:r>
            <a:r>
              <a:rPr lang="en-US" altLang="en-US" sz="2400">
                <a:sym typeface="Symbol" pitchFamily="18" charset="2"/>
              </a:rPr>
              <a:t> graph. Find and interpret the slope.</a:t>
            </a:r>
          </a:p>
          <a:p>
            <a:pPr eaLnBrk="1" hangingPunct="1">
              <a:spcBef>
                <a:spcPct val="50000"/>
              </a:spcBef>
              <a:buFontTx/>
              <a:buNone/>
            </a:pPr>
            <a:r>
              <a:rPr lang="en-US" altLang="en-US" sz="2400"/>
              <a:t>SOLUTION:</a:t>
            </a:r>
          </a:p>
          <a:p>
            <a:pPr eaLnBrk="1" hangingPunct="1">
              <a:buFontTx/>
              <a:buNone/>
            </a:pPr>
            <a:r>
              <a:rPr lang="en-US" altLang="en-US" sz="2400">
                <a:sym typeface="Symbol" pitchFamily="18" charset="2"/>
              </a:rPr>
              <a:t>The area of a                                                             triangle is                                                                          </a:t>
            </a:r>
            <a:r>
              <a:rPr lang="en-US" altLang="en-US" sz="2400" i="1">
                <a:sym typeface="Symbol" pitchFamily="18" charset="2"/>
              </a:rPr>
              <a:t>A</a:t>
            </a:r>
            <a:r>
              <a:rPr lang="en-US" altLang="en-US" sz="2400">
                <a:sym typeface="Symbol" pitchFamily="18" charset="2"/>
              </a:rPr>
              <a:t> = (1/2)</a:t>
            </a:r>
            <a:r>
              <a:rPr lang="en-US" altLang="en-US" sz="2400" i="1">
                <a:sym typeface="Symbol" pitchFamily="18" charset="2"/>
              </a:rPr>
              <a:t>bh.</a:t>
            </a:r>
            <a:endParaRPr lang="en-US" altLang="en-US" sz="2400">
              <a:sym typeface="Symbol" pitchFamily="18" charset="2"/>
            </a:endParaRPr>
          </a:p>
          <a:p>
            <a:pPr eaLnBrk="1" hangingPunct="1">
              <a:buFontTx/>
              <a:buNone/>
            </a:pPr>
            <a:r>
              <a:rPr lang="en-US" altLang="en-US" sz="2400">
                <a:sym typeface="Symbol" pitchFamily="18" charset="2"/>
              </a:rPr>
              <a:t>Thus </a:t>
            </a:r>
          </a:p>
          <a:p>
            <a:pPr eaLnBrk="1" hangingPunct="1">
              <a:buFontTx/>
              <a:buNone/>
            </a:pPr>
            <a:r>
              <a:rPr lang="en-US" altLang="en-US" sz="2400">
                <a:sym typeface="Symbol" pitchFamily="18" charset="2"/>
              </a:rPr>
              <a:t>       </a:t>
            </a:r>
            <a:r>
              <a:rPr lang="en-US" altLang="en-US" sz="2400" i="1">
                <a:sym typeface="Symbol" pitchFamily="18" charset="2"/>
              </a:rPr>
              <a:t>A</a:t>
            </a:r>
            <a:r>
              <a:rPr lang="en-US" altLang="en-US" sz="2400">
                <a:sym typeface="Symbol" pitchFamily="18" charset="2"/>
              </a:rPr>
              <a:t> = (1/2)(20 s)(30 m/s) = 300 m.</a:t>
            </a:r>
          </a:p>
          <a:p>
            <a:pPr eaLnBrk="1" hangingPunct="1">
              <a:buFontTx/>
              <a:buNone/>
            </a:pPr>
            <a:r>
              <a:rPr lang="en-US" altLang="en-US" sz="2400">
                <a:sym typeface="Symbol" pitchFamily="18" charset="2"/>
              </a:rPr>
              <a:t>This is the displacement of the object in 20 s.</a:t>
            </a:r>
          </a:p>
          <a:p>
            <a:pPr eaLnBrk="1" hangingPunct="1">
              <a:buFontTx/>
              <a:buNone/>
            </a:pPr>
            <a:r>
              <a:rPr lang="en-US" altLang="en-US" sz="2400">
                <a:sym typeface="Symbol" pitchFamily="18" charset="2"/>
              </a:rPr>
              <a:t>The slope is (30 m/s) / 20 s = 1.5 m s</a:t>
            </a:r>
            <a:r>
              <a:rPr lang="en-US" altLang="en-US" sz="2400" baseline="30000">
                <a:sym typeface="Symbol" pitchFamily="18" charset="2"/>
              </a:rPr>
              <a:t>-2</a:t>
            </a:r>
            <a:r>
              <a:rPr lang="en-US" altLang="en-US" sz="2400">
                <a:sym typeface="Symbol" pitchFamily="18" charset="2"/>
              </a:rPr>
              <a:t>.</a:t>
            </a:r>
          </a:p>
          <a:p>
            <a:pPr eaLnBrk="1" hangingPunct="1">
              <a:buFontTx/>
              <a:buNone/>
            </a:pPr>
            <a:r>
              <a:rPr lang="en-US" altLang="en-US" sz="2400">
                <a:sym typeface="Symbol" pitchFamily="18" charset="2"/>
              </a:rPr>
              <a:t>This is the acceleration of the object.</a:t>
            </a:r>
          </a:p>
        </p:txBody>
      </p:sp>
      <p:grpSp>
        <p:nvGrpSpPr>
          <p:cNvPr id="288828" name="Group 60"/>
          <p:cNvGrpSpPr>
            <a:grpSpLocks/>
          </p:cNvGrpSpPr>
          <p:nvPr/>
        </p:nvGrpSpPr>
        <p:grpSpPr bwMode="auto">
          <a:xfrm>
            <a:off x="3184525" y="2790825"/>
            <a:ext cx="5867400" cy="2355850"/>
            <a:chOff x="1574" y="2014"/>
            <a:chExt cx="3696" cy="1484"/>
          </a:xfrm>
        </p:grpSpPr>
        <p:grpSp>
          <p:nvGrpSpPr>
            <p:cNvPr id="52231" name="Group 59"/>
            <p:cNvGrpSpPr>
              <a:grpSpLocks/>
            </p:cNvGrpSpPr>
            <p:nvPr/>
          </p:nvGrpSpPr>
          <p:grpSpPr bwMode="auto">
            <a:xfrm>
              <a:off x="1574" y="2014"/>
              <a:ext cx="3696" cy="1484"/>
              <a:chOff x="1536" y="2400"/>
              <a:chExt cx="3696" cy="1484"/>
            </a:xfrm>
          </p:grpSpPr>
          <p:sp>
            <p:nvSpPr>
              <p:cNvPr id="52233" name="Text Box 30"/>
              <p:cNvSpPr txBox="1">
                <a:spLocks noChangeArrowheads="1"/>
              </p:cNvSpPr>
              <p:nvPr/>
            </p:nvSpPr>
            <p:spPr bwMode="auto">
              <a:xfrm rot="-5400000">
                <a:off x="1011" y="2925"/>
                <a:ext cx="1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(ms</a:t>
                </a:r>
                <a:r>
                  <a:rPr lang="en-US" altLang="en-US" sz="1800" baseline="30000">
                    <a:latin typeface="Arial" charset="0"/>
                  </a:rPr>
                  <a:t>-1</a:t>
                </a:r>
                <a:r>
                  <a:rPr lang="en-US" altLang="en-US" sz="1800">
                    <a:latin typeface="Arial" charset="0"/>
                  </a:rPr>
                  <a:t> )</a:t>
                </a:r>
              </a:p>
            </p:txBody>
          </p:sp>
          <p:sp>
            <p:nvSpPr>
              <p:cNvPr id="52234" name="Line 31"/>
              <p:cNvSpPr>
                <a:spLocks noChangeShapeType="1"/>
              </p:cNvSpPr>
              <p:nvPr/>
            </p:nvSpPr>
            <p:spPr bwMode="auto">
              <a:xfrm flipV="1">
                <a:off x="2038" y="2495"/>
                <a:ext cx="0" cy="11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33"/>
              <p:cNvSpPr txBox="1">
                <a:spLocks noChangeArrowheads="1"/>
              </p:cNvSpPr>
              <p:nvPr/>
            </p:nvSpPr>
            <p:spPr bwMode="auto">
              <a:xfrm>
                <a:off x="1832" y="343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36" name="Text Box 34"/>
              <p:cNvSpPr txBox="1">
                <a:spLocks noChangeArrowheads="1"/>
              </p:cNvSpPr>
              <p:nvPr/>
            </p:nvSpPr>
            <p:spPr bwMode="auto">
              <a:xfrm>
                <a:off x="1740" y="246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52237" name="Text Box 35"/>
              <p:cNvSpPr txBox="1">
                <a:spLocks noChangeArrowheads="1"/>
              </p:cNvSpPr>
              <p:nvPr/>
            </p:nvSpPr>
            <p:spPr bwMode="auto">
              <a:xfrm>
                <a:off x="1740" y="265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40</a:t>
                </a:r>
              </a:p>
            </p:txBody>
          </p:sp>
          <p:sp>
            <p:nvSpPr>
              <p:cNvPr id="52238" name="Text Box 36"/>
              <p:cNvSpPr txBox="1">
                <a:spLocks noChangeArrowheads="1"/>
              </p:cNvSpPr>
              <p:nvPr/>
            </p:nvSpPr>
            <p:spPr bwMode="auto">
              <a:xfrm>
                <a:off x="1740" y="284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a:t>
                </a:r>
              </a:p>
            </p:txBody>
          </p:sp>
          <p:sp>
            <p:nvSpPr>
              <p:cNvPr id="52239" name="Text Box 37"/>
              <p:cNvSpPr txBox="1">
                <a:spLocks noChangeArrowheads="1"/>
              </p:cNvSpPr>
              <p:nvPr/>
            </p:nvSpPr>
            <p:spPr bwMode="auto">
              <a:xfrm>
                <a:off x="1746" y="303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sp>
            <p:nvSpPr>
              <p:cNvPr id="52240" name="Text Box 38"/>
              <p:cNvSpPr txBox="1">
                <a:spLocks noChangeArrowheads="1"/>
              </p:cNvSpPr>
              <p:nvPr/>
            </p:nvSpPr>
            <p:spPr bwMode="auto">
              <a:xfrm>
                <a:off x="1746" y="323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grpSp>
            <p:nvGrpSpPr>
              <p:cNvPr id="52241" name="Group 58"/>
              <p:cNvGrpSpPr>
                <a:grpSpLocks/>
              </p:cNvGrpSpPr>
              <p:nvPr/>
            </p:nvGrpSpPr>
            <p:grpSpPr bwMode="auto">
              <a:xfrm>
                <a:off x="2044" y="2594"/>
                <a:ext cx="2880" cy="960"/>
                <a:chOff x="2044" y="2594"/>
                <a:chExt cx="2880" cy="960"/>
              </a:xfrm>
            </p:grpSpPr>
            <p:sp>
              <p:nvSpPr>
                <p:cNvPr id="52250" name="Rectangle 5"/>
                <p:cNvSpPr>
                  <a:spLocks noChangeArrowheads="1"/>
                </p:cNvSpPr>
                <p:nvPr/>
              </p:nvSpPr>
              <p:spPr bwMode="auto">
                <a:xfrm>
                  <a:off x="204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1" name="Rectangle 6"/>
                <p:cNvSpPr>
                  <a:spLocks noChangeArrowheads="1"/>
                </p:cNvSpPr>
                <p:nvPr/>
              </p:nvSpPr>
              <p:spPr bwMode="auto">
                <a:xfrm>
                  <a:off x="276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2" name="Rectangle 7"/>
                <p:cNvSpPr>
                  <a:spLocks noChangeArrowheads="1"/>
                </p:cNvSpPr>
                <p:nvPr/>
              </p:nvSpPr>
              <p:spPr bwMode="auto">
                <a:xfrm>
                  <a:off x="348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3" name="Rectangle 8"/>
                <p:cNvSpPr>
                  <a:spLocks noChangeArrowheads="1"/>
                </p:cNvSpPr>
                <p:nvPr/>
              </p:nvSpPr>
              <p:spPr bwMode="auto">
                <a:xfrm>
                  <a:off x="420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4" name="Rectangle 9"/>
                <p:cNvSpPr>
                  <a:spLocks noChangeArrowheads="1"/>
                </p:cNvSpPr>
                <p:nvPr/>
              </p:nvSpPr>
              <p:spPr bwMode="auto">
                <a:xfrm>
                  <a:off x="204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5" name="Rectangle 10"/>
                <p:cNvSpPr>
                  <a:spLocks noChangeArrowheads="1"/>
                </p:cNvSpPr>
                <p:nvPr/>
              </p:nvSpPr>
              <p:spPr bwMode="auto">
                <a:xfrm>
                  <a:off x="276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6" name="Rectangle 11"/>
                <p:cNvSpPr>
                  <a:spLocks noChangeArrowheads="1"/>
                </p:cNvSpPr>
                <p:nvPr/>
              </p:nvSpPr>
              <p:spPr bwMode="auto">
                <a:xfrm>
                  <a:off x="348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7" name="Rectangle 12"/>
                <p:cNvSpPr>
                  <a:spLocks noChangeArrowheads="1"/>
                </p:cNvSpPr>
                <p:nvPr/>
              </p:nvSpPr>
              <p:spPr bwMode="auto">
                <a:xfrm>
                  <a:off x="420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8" name="Rectangle 13"/>
                <p:cNvSpPr>
                  <a:spLocks noChangeArrowheads="1"/>
                </p:cNvSpPr>
                <p:nvPr/>
              </p:nvSpPr>
              <p:spPr bwMode="auto">
                <a:xfrm>
                  <a:off x="204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9" name="Rectangle 14"/>
                <p:cNvSpPr>
                  <a:spLocks noChangeArrowheads="1"/>
                </p:cNvSpPr>
                <p:nvPr/>
              </p:nvSpPr>
              <p:spPr bwMode="auto">
                <a:xfrm>
                  <a:off x="276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0" name="Rectangle 15"/>
                <p:cNvSpPr>
                  <a:spLocks noChangeArrowheads="1"/>
                </p:cNvSpPr>
                <p:nvPr/>
              </p:nvSpPr>
              <p:spPr bwMode="auto">
                <a:xfrm>
                  <a:off x="348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1" name="Rectangle 16"/>
                <p:cNvSpPr>
                  <a:spLocks noChangeArrowheads="1"/>
                </p:cNvSpPr>
                <p:nvPr/>
              </p:nvSpPr>
              <p:spPr bwMode="auto">
                <a:xfrm>
                  <a:off x="420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2" name="Rectangle 17"/>
                <p:cNvSpPr>
                  <a:spLocks noChangeArrowheads="1"/>
                </p:cNvSpPr>
                <p:nvPr/>
              </p:nvSpPr>
              <p:spPr bwMode="auto">
                <a:xfrm>
                  <a:off x="204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3" name="Rectangle 18"/>
                <p:cNvSpPr>
                  <a:spLocks noChangeArrowheads="1"/>
                </p:cNvSpPr>
                <p:nvPr/>
              </p:nvSpPr>
              <p:spPr bwMode="auto">
                <a:xfrm>
                  <a:off x="276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4" name="Rectangle 19"/>
                <p:cNvSpPr>
                  <a:spLocks noChangeArrowheads="1"/>
                </p:cNvSpPr>
                <p:nvPr/>
              </p:nvSpPr>
              <p:spPr bwMode="auto">
                <a:xfrm>
                  <a:off x="348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5" name="Rectangle 20"/>
                <p:cNvSpPr>
                  <a:spLocks noChangeArrowheads="1"/>
                </p:cNvSpPr>
                <p:nvPr/>
              </p:nvSpPr>
              <p:spPr bwMode="auto">
                <a:xfrm>
                  <a:off x="420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6" name="Rectangle 21"/>
                <p:cNvSpPr>
                  <a:spLocks noChangeArrowheads="1"/>
                </p:cNvSpPr>
                <p:nvPr/>
              </p:nvSpPr>
              <p:spPr bwMode="auto">
                <a:xfrm>
                  <a:off x="204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7" name="Rectangle 22"/>
                <p:cNvSpPr>
                  <a:spLocks noChangeArrowheads="1"/>
                </p:cNvSpPr>
                <p:nvPr/>
              </p:nvSpPr>
              <p:spPr bwMode="auto">
                <a:xfrm>
                  <a:off x="276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8" name="Rectangle 23"/>
                <p:cNvSpPr>
                  <a:spLocks noChangeArrowheads="1"/>
                </p:cNvSpPr>
                <p:nvPr/>
              </p:nvSpPr>
              <p:spPr bwMode="auto">
                <a:xfrm>
                  <a:off x="348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9" name="Rectangle 24"/>
                <p:cNvSpPr>
                  <a:spLocks noChangeArrowheads="1"/>
                </p:cNvSpPr>
                <p:nvPr/>
              </p:nvSpPr>
              <p:spPr bwMode="auto">
                <a:xfrm>
                  <a:off x="420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52242" name="Line 41"/>
              <p:cNvSpPr>
                <a:spLocks noChangeShapeType="1"/>
              </p:cNvSpPr>
              <p:nvPr/>
            </p:nvSpPr>
            <p:spPr bwMode="auto">
              <a:xfrm>
                <a:off x="2052" y="3555"/>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Text Box 42"/>
              <p:cNvSpPr txBox="1">
                <a:spLocks noChangeArrowheads="1"/>
              </p:cNvSpPr>
              <p:nvPr/>
            </p:nvSpPr>
            <p:spPr bwMode="auto">
              <a:xfrm>
                <a:off x="5076" y="3439"/>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52244" name="Text Box 43"/>
              <p:cNvSpPr txBox="1">
                <a:spLocks noChangeArrowheads="1"/>
              </p:cNvSpPr>
              <p:nvPr/>
            </p:nvSpPr>
            <p:spPr bwMode="auto">
              <a:xfrm>
                <a:off x="3031" y="3653"/>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52245" name="Text Box 44"/>
              <p:cNvSpPr txBox="1">
                <a:spLocks noChangeArrowheads="1"/>
              </p:cNvSpPr>
              <p:nvPr/>
            </p:nvSpPr>
            <p:spPr bwMode="auto">
              <a:xfrm>
                <a:off x="2009" y="35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46" name="Text Box 45"/>
              <p:cNvSpPr txBox="1">
                <a:spLocks noChangeArrowheads="1"/>
              </p:cNvSpPr>
              <p:nvPr/>
            </p:nvSpPr>
            <p:spPr bwMode="auto">
              <a:xfrm>
                <a:off x="2660" y="35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a:t>
                </a:r>
              </a:p>
            </p:txBody>
          </p:sp>
          <p:sp>
            <p:nvSpPr>
              <p:cNvPr id="52247" name="Text Box 46"/>
              <p:cNvSpPr txBox="1">
                <a:spLocks noChangeArrowheads="1"/>
              </p:cNvSpPr>
              <p:nvPr/>
            </p:nvSpPr>
            <p:spPr bwMode="auto">
              <a:xfrm>
                <a:off x="3330" y="351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sp>
            <p:nvSpPr>
              <p:cNvPr id="52248" name="Text Box 47"/>
              <p:cNvSpPr txBox="1">
                <a:spLocks noChangeArrowheads="1"/>
              </p:cNvSpPr>
              <p:nvPr/>
            </p:nvSpPr>
            <p:spPr bwMode="auto">
              <a:xfrm>
                <a:off x="4058" y="351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a:t>
                </a:r>
              </a:p>
            </p:txBody>
          </p:sp>
          <p:sp>
            <p:nvSpPr>
              <p:cNvPr id="52249" name="Text Box 48"/>
              <p:cNvSpPr txBox="1">
                <a:spLocks noChangeArrowheads="1"/>
              </p:cNvSpPr>
              <p:nvPr/>
            </p:nvSpPr>
            <p:spPr bwMode="auto">
              <a:xfrm>
                <a:off x="4770" y="351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grpSp>
        <p:sp>
          <p:nvSpPr>
            <p:cNvPr id="52232" name="Line 52"/>
            <p:cNvSpPr>
              <a:spLocks noChangeShapeType="1"/>
            </p:cNvSpPr>
            <p:nvPr/>
          </p:nvSpPr>
          <p:spPr bwMode="auto">
            <a:xfrm flipH="1">
              <a:off x="2079" y="2593"/>
              <a:ext cx="2880" cy="56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8829" name="Freeform 61"/>
          <p:cNvSpPr>
            <a:spLocks/>
          </p:cNvSpPr>
          <p:nvPr/>
        </p:nvSpPr>
        <p:spPr bwMode="auto">
          <a:xfrm>
            <a:off x="3983038" y="3708400"/>
            <a:ext cx="4572000" cy="901700"/>
          </a:xfrm>
          <a:custGeom>
            <a:avLst/>
            <a:gdLst>
              <a:gd name="T0" fmla="*/ 0 w 2880"/>
              <a:gd name="T1" fmla="*/ 901700 h 568"/>
              <a:gd name="T2" fmla="*/ 4572000 w 2880"/>
              <a:gd name="T3" fmla="*/ 0 h 568"/>
              <a:gd name="T4" fmla="*/ 4572000 w 2880"/>
              <a:gd name="T5" fmla="*/ 901700 h 568"/>
              <a:gd name="T6" fmla="*/ 0 w 2880"/>
              <a:gd name="T7" fmla="*/ 901700 h 5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568">
                <a:moveTo>
                  <a:pt x="0" y="568"/>
                </a:moveTo>
                <a:lnTo>
                  <a:pt x="2880" y="0"/>
                </a:lnTo>
                <a:lnTo>
                  <a:pt x="2880" y="568"/>
                </a:lnTo>
                <a:lnTo>
                  <a:pt x="0" y="568"/>
                </a:lnTo>
                <a:close/>
              </a:path>
            </a:pathLst>
          </a:custGeom>
          <a:solidFill>
            <a:srgbClr val="FFC000">
              <a:alpha val="47058"/>
            </a:srgbClr>
          </a:solidFill>
          <a:ln w="952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8772">
                                            <p:txEl>
                                              <p:pRg st="0" end="0"/>
                                            </p:txEl>
                                          </p:spTgt>
                                        </p:tgtEl>
                                        <p:attrNameLst>
                                          <p:attrName>style.visibility</p:attrName>
                                        </p:attrNameLst>
                                      </p:cBhvr>
                                      <p:to>
                                        <p:strVal val="visible"/>
                                      </p:to>
                                    </p:set>
                                    <p:anim calcmode="lin" valueType="num">
                                      <p:cBhvr additive="base">
                                        <p:cTn id="7"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88828"/>
                                        </p:tgtEl>
                                        <p:attrNameLst>
                                          <p:attrName>style.visibility</p:attrName>
                                        </p:attrNameLst>
                                      </p:cBhvr>
                                      <p:to>
                                        <p:strVal val="visible"/>
                                      </p:to>
                                    </p:set>
                                    <p:anim calcmode="lin" valueType="num">
                                      <p:cBhvr>
                                        <p:cTn id="13" dur="500" fill="hold"/>
                                        <p:tgtEl>
                                          <p:spTgt spid="288828"/>
                                        </p:tgtEl>
                                        <p:attrNameLst>
                                          <p:attrName>ppt_w</p:attrName>
                                        </p:attrNameLst>
                                      </p:cBhvr>
                                      <p:tavLst>
                                        <p:tav tm="0">
                                          <p:val>
                                            <p:fltVal val="0"/>
                                          </p:val>
                                        </p:tav>
                                        <p:tav tm="100000">
                                          <p:val>
                                            <p:strVal val="#ppt_w"/>
                                          </p:val>
                                        </p:tav>
                                      </p:tavLst>
                                    </p:anim>
                                    <p:anim calcmode="lin" valueType="num">
                                      <p:cBhvr>
                                        <p:cTn id="14" dur="500" fill="hold"/>
                                        <p:tgtEl>
                                          <p:spTgt spid="288828"/>
                                        </p:tgtEl>
                                        <p:attrNameLst>
                                          <p:attrName>ppt_h</p:attrName>
                                        </p:attrNameLst>
                                      </p:cBhvr>
                                      <p:tavLst>
                                        <p:tav tm="0">
                                          <p:val>
                                            <p:fltVal val="0"/>
                                          </p:val>
                                        </p:tav>
                                        <p:tav tm="100000">
                                          <p:val>
                                            <p:strVal val="#ppt_h"/>
                                          </p:val>
                                        </p:tav>
                                      </p:tavLst>
                                    </p:anim>
                                    <p:animEffect transition="in" filter="fade">
                                      <p:cBhvr>
                                        <p:cTn id="15" dur="500"/>
                                        <p:tgtEl>
                                          <p:spTgt spid="28882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88772">
                                            <p:txEl>
                                              <p:pRg st="1" end="1"/>
                                            </p:txEl>
                                          </p:spTgt>
                                        </p:tgtEl>
                                        <p:attrNameLst>
                                          <p:attrName>style.visibility</p:attrName>
                                        </p:attrNameLst>
                                      </p:cBhvr>
                                      <p:to>
                                        <p:strVal val="visible"/>
                                      </p:to>
                                    </p:set>
                                    <p:anim calcmode="lin" valueType="num">
                                      <p:cBhvr additive="base">
                                        <p:cTn id="20"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88772">
                                            <p:txEl>
                                              <p:pRg st="2" end="2"/>
                                            </p:txEl>
                                          </p:spTgt>
                                        </p:tgtEl>
                                        <p:attrNameLst>
                                          <p:attrName>style.visibility</p:attrName>
                                        </p:attrNameLst>
                                      </p:cBhvr>
                                      <p:to>
                                        <p:strVal val="visible"/>
                                      </p:to>
                                    </p:set>
                                    <p:anim calcmode="lin" valueType="num">
                                      <p:cBhvr additive="base">
                                        <p:cTn id="26" dur="500" fill="hold"/>
                                        <p:tgtEl>
                                          <p:spTgt spid="28877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88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8829"/>
                                        </p:tgtEl>
                                        <p:attrNameLst>
                                          <p:attrName>style.visibility</p:attrName>
                                        </p:attrNameLst>
                                      </p:cBhvr>
                                      <p:to>
                                        <p:strVal val="visible"/>
                                      </p:to>
                                    </p:set>
                                    <p:animEffect transition="in" filter="wipe(left)">
                                      <p:cBhvr>
                                        <p:cTn id="32" dur="2000"/>
                                        <p:tgtEl>
                                          <p:spTgt spid="288829"/>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88772">
                                            <p:txEl>
                                              <p:pRg st="3" end="3"/>
                                            </p:txEl>
                                          </p:spTgt>
                                        </p:tgtEl>
                                        <p:attrNameLst>
                                          <p:attrName>style.visibility</p:attrName>
                                        </p:attrNameLst>
                                      </p:cBhvr>
                                      <p:to>
                                        <p:strVal val="visible"/>
                                      </p:to>
                                    </p:set>
                                    <p:anim calcmode="lin" valueType="num">
                                      <p:cBhvr additive="base">
                                        <p:cTn id="37" dur="500" fill="hold"/>
                                        <p:tgtEl>
                                          <p:spTgt spid="28877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8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88772">
                                            <p:txEl>
                                              <p:pRg st="4" end="4"/>
                                            </p:txEl>
                                          </p:spTgt>
                                        </p:tgtEl>
                                        <p:attrNameLst>
                                          <p:attrName>style.visibility</p:attrName>
                                        </p:attrNameLst>
                                      </p:cBhvr>
                                      <p:to>
                                        <p:strVal val="visible"/>
                                      </p:to>
                                    </p:set>
                                    <p:anim calcmode="lin" valueType="num">
                                      <p:cBhvr additive="base">
                                        <p:cTn id="43" dur="500" fill="hold"/>
                                        <p:tgtEl>
                                          <p:spTgt spid="28877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8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88772">
                                            <p:txEl>
                                              <p:pRg st="5" end="5"/>
                                            </p:txEl>
                                          </p:spTgt>
                                        </p:tgtEl>
                                        <p:attrNameLst>
                                          <p:attrName>style.visibility</p:attrName>
                                        </p:attrNameLst>
                                      </p:cBhvr>
                                      <p:to>
                                        <p:strVal val="visible"/>
                                      </p:to>
                                    </p:set>
                                    <p:anim calcmode="lin" valueType="num">
                                      <p:cBhvr additive="base">
                                        <p:cTn id="49" dur="500" fill="hold"/>
                                        <p:tgtEl>
                                          <p:spTgt spid="28877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8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88772">
                                            <p:txEl>
                                              <p:pRg st="6" end="6"/>
                                            </p:txEl>
                                          </p:spTgt>
                                        </p:tgtEl>
                                        <p:attrNameLst>
                                          <p:attrName>style.visibility</p:attrName>
                                        </p:attrNameLst>
                                      </p:cBhvr>
                                      <p:to>
                                        <p:strVal val="visible"/>
                                      </p:to>
                                    </p:set>
                                    <p:anim calcmode="lin" valueType="num">
                                      <p:cBhvr additive="base">
                                        <p:cTn id="55" dur="500" fill="hold"/>
                                        <p:tgtEl>
                                          <p:spTgt spid="28877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87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88772">
                                            <p:txEl>
                                              <p:pRg st="7" end="7"/>
                                            </p:txEl>
                                          </p:spTgt>
                                        </p:tgtEl>
                                        <p:attrNameLst>
                                          <p:attrName>style.visibility</p:attrName>
                                        </p:attrNameLst>
                                      </p:cBhvr>
                                      <p:to>
                                        <p:strVal val="visible"/>
                                      </p:to>
                                    </p:set>
                                    <p:anim calcmode="lin" valueType="num">
                                      <p:cBhvr additive="base">
                                        <p:cTn id="61" dur="500" fill="hold"/>
                                        <p:tgtEl>
                                          <p:spTgt spid="28877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877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549400"/>
            <a:ext cx="7772400" cy="2792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Qualitatively describing the effect of fluid resistance on falling objects or projectiles, including reaching terminal speed</a:t>
            </a:r>
            <a:r>
              <a:rPr lang="en-US" altLang="en-US" sz="2000" i="1">
                <a:latin typeface="Courier New" pitchFamily="49" charset="0"/>
              </a:rPr>
              <a:t>	</a:t>
            </a:r>
          </a:p>
          <a:p>
            <a:pPr eaLnBrk="1" hangingPunct="1">
              <a:buFontTx/>
              <a:buNone/>
            </a:pPr>
            <a:r>
              <a:rPr lang="en-US" altLang="en-US" sz="2000">
                <a:latin typeface="Courier New" pitchFamily="49" charset="0"/>
              </a:rPr>
              <a:t>	</a:t>
            </a:r>
            <a:r>
              <a:rPr lang="en-US" altLang="en-US" sz="2400"/>
              <a:t>-Students should know what is meant by 	terminal speed. </a:t>
            </a:r>
          </a:p>
          <a:p>
            <a:pPr eaLnBrk="1" hangingPunct="1">
              <a:buFontTx/>
              <a:buNone/>
            </a:pPr>
            <a:r>
              <a:rPr lang="en-US" altLang="en-US" sz="2400"/>
              <a:t>	-This is when the drag force exactly 	balances the weight.</a:t>
            </a:r>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500" fill="hold"/>
                                        <p:tgtEl>
                                          <p:spTgt spid="183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500" fill="hold"/>
                                        <p:tgtEl>
                                          <p:spTgt spid="183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3298">
                                            <p:txEl>
                                              <p:pRg st="2" end="2"/>
                                            </p:txEl>
                                          </p:spTgt>
                                        </p:tgtEl>
                                        <p:attrNameLst>
                                          <p:attrName>style.visibility</p:attrName>
                                        </p:attrNameLst>
                                      </p:cBhvr>
                                      <p:to>
                                        <p:strVal val="visible"/>
                                      </p:to>
                                    </p:set>
                                    <p:anim calcmode="lin" valueType="num">
                                      <p:cBhvr additive="base">
                                        <p:cTn id="19" dur="500" fill="hold"/>
                                        <p:tgtEl>
                                          <p:spTgt spid="1832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685800" y="1549400"/>
            <a:ext cx="58340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Qualitatively describing the effect of fluid resistance on falling objects or projectiles, including reaching terminal speed</a:t>
            </a:r>
            <a:endParaRPr lang="en-US" altLang="en-US" sz="2000">
              <a:latin typeface="Courier New" pitchFamily="49" charset="0"/>
            </a:endParaRPr>
          </a:p>
          <a:p>
            <a:pPr eaLnBrk="1" hangingPunct="1">
              <a:buFontTx/>
              <a:buNone/>
            </a:pPr>
            <a:r>
              <a:rPr lang="en-US" altLang="en-US" sz="2400">
                <a:sym typeface="Symbol" pitchFamily="18" charset="2"/>
              </a:rPr>
              <a:t></a:t>
            </a:r>
            <a:r>
              <a:rPr lang="en-US" altLang="en-US" sz="2400"/>
              <a:t>Suppose a blue whale suddenly materializes high above the ground.</a:t>
            </a:r>
          </a:p>
          <a:p>
            <a:pPr eaLnBrk="1" hangingPunct="1">
              <a:buFontTx/>
              <a:buNone/>
            </a:pPr>
            <a:r>
              <a:rPr lang="en-US" altLang="en-US" sz="2400">
                <a:sym typeface="Symbol" pitchFamily="18" charset="2"/>
              </a:rPr>
              <a:t></a:t>
            </a:r>
            <a:r>
              <a:rPr lang="en-US" altLang="en-US" sz="2400"/>
              <a:t>The drag force </a:t>
            </a:r>
            <a:r>
              <a:rPr lang="en-US" altLang="en-US" sz="2400" i="1"/>
              <a:t>D</a:t>
            </a:r>
            <a:r>
              <a:rPr lang="en-US" altLang="en-US" sz="2400"/>
              <a:t> is proportional to            the speed squared.</a:t>
            </a:r>
          </a:p>
          <a:p>
            <a:pPr eaLnBrk="1" hangingPunct="1">
              <a:buFontTx/>
              <a:buNone/>
            </a:pPr>
            <a:r>
              <a:rPr lang="en-US" altLang="en-US" sz="2400">
                <a:sym typeface="Symbol" pitchFamily="18" charset="2"/>
              </a:rPr>
              <a:t></a:t>
            </a:r>
            <a:r>
              <a:rPr lang="en-US" altLang="en-US" sz="2400"/>
              <a:t>Thus, as the whale picks up speed,           the drag force increases.</a:t>
            </a:r>
          </a:p>
          <a:p>
            <a:pPr eaLnBrk="1" hangingPunct="1">
              <a:buFontTx/>
              <a:buNone/>
            </a:pPr>
            <a:r>
              <a:rPr lang="en-US" altLang="en-US" sz="2400">
                <a:sym typeface="Symbol" pitchFamily="18" charset="2"/>
              </a:rPr>
              <a:t></a:t>
            </a:r>
            <a:r>
              <a:rPr lang="en-US" altLang="en-US" sz="2400"/>
              <a:t>Once the drag force equals the              whale’s weight, the whale will stop accelerating.</a:t>
            </a:r>
          </a:p>
          <a:p>
            <a:pPr eaLnBrk="1" hangingPunct="1">
              <a:buFontTx/>
              <a:buNone/>
            </a:pPr>
            <a:r>
              <a:rPr lang="en-US" altLang="en-US" sz="2400">
                <a:sym typeface="Symbol" pitchFamily="18" charset="2"/>
              </a:rPr>
              <a:t></a:t>
            </a:r>
            <a:r>
              <a:rPr lang="en-US" altLang="en-US" sz="2400"/>
              <a:t>It has reached </a:t>
            </a:r>
            <a:r>
              <a:rPr lang="en-US" altLang="en-US" sz="2400" b="1"/>
              <a:t>terminal speed</a:t>
            </a:r>
            <a:r>
              <a:rPr lang="en-US" altLang="en-US" sz="2400"/>
              <a:t>.</a:t>
            </a:r>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47159" name="Group 55"/>
          <p:cNvGrpSpPr>
            <a:grpSpLocks/>
          </p:cNvGrpSpPr>
          <p:nvPr/>
        </p:nvGrpSpPr>
        <p:grpSpPr bwMode="auto">
          <a:xfrm>
            <a:off x="6140450" y="4352925"/>
            <a:ext cx="2724150" cy="2505075"/>
            <a:chOff x="3868" y="2742"/>
            <a:chExt cx="1716" cy="1578"/>
          </a:xfrm>
        </p:grpSpPr>
        <p:grpSp>
          <p:nvGrpSpPr>
            <p:cNvPr id="47135" name="Group 18"/>
            <p:cNvGrpSpPr>
              <a:grpSpLocks/>
            </p:cNvGrpSpPr>
            <p:nvPr/>
          </p:nvGrpSpPr>
          <p:grpSpPr bwMode="auto">
            <a:xfrm>
              <a:off x="4329" y="3108"/>
              <a:ext cx="1255" cy="1188"/>
              <a:chOff x="4132" y="3132"/>
              <a:chExt cx="1255" cy="1188"/>
            </a:xfrm>
          </p:grpSpPr>
          <p:sp>
            <p:nvSpPr>
              <p:cNvPr id="47137" name="Oval 19"/>
              <p:cNvSpPr>
                <a:spLocks noChangeArrowheads="1"/>
              </p:cNvSpPr>
              <p:nvPr/>
            </p:nvSpPr>
            <p:spPr bwMode="auto">
              <a:xfrm>
                <a:off x="5108" y="3770"/>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38" name="Group 20"/>
              <p:cNvGrpSpPr>
                <a:grpSpLocks/>
              </p:cNvGrpSpPr>
              <p:nvPr/>
            </p:nvGrpSpPr>
            <p:grpSpPr bwMode="auto">
              <a:xfrm>
                <a:off x="5146" y="3235"/>
                <a:ext cx="216" cy="938"/>
                <a:chOff x="960" y="2902"/>
                <a:chExt cx="216" cy="938"/>
              </a:xfrm>
            </p:grpSpPr>
            <p:sp>
              <p:nvSpPr>
                <p:cNvPr id="47144" name="Line 2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5" name="Text Box 2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39" name="Line 23"/>
              <p:cNvSpPr>
                <a:spLocks noChangeShapeType="1"/>
              </p:cNvSpPr>
              <p:nvPr/>
            </p:nvSpPr>
            <p:spPr bwMode="auto">
              <a:xfrm>
                <a:off x="5146" y="3808"/>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Text Box 24"/>
              <p:cNvSpPr txBox="1">
                <a:spLocks noChangeArrowheads="1"/>
              </p:cNvSpPr>
              <p:nvPr/>
            </p:nvSpPr>
            <p:spPr bwMode="auto">
              <a:xfrm>
                <a:off x="5175" y="407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41" name="Text Box 25"/>
              <p:cNvSpPr txBox="1">
                <a:spLocks noChangeArrowheads="1"/>
              </p:cNvSpPr>
              <p:nvPr/>
            </p:nvSpPr>
            <p:spPr bwMode="auto">
              <a:xfrm>
                <a:off x="5069" y="3132"/>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42" name="Line 26"/>
              <p:cNvSpPr>
                <a:spLocks noChangeShapeType="1"/>
              </p:cNvSpPr>
              <p:nvPr/>
            </p:nvSpPr>
            <p:spPr bwMode="auto">
              <a:xfrm flipV="1">
                <a:off x="5147" y="3348"/>
                <a:ext cx="0" cy="461"/>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43" name="Picture 27" descr="an00765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 y="3502"/>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6" name="Text Box 28"/>
            <p:cNvSpPr txBox="1">
              <a:spLocks noChangeArrowheads="1"/>
            </p:cNvSpPr>
            <p:nvPr/>
          </p:nvSpPr>
          <p:spPr bwMode="auto">
            <a:xfrm>
              <a:off x="3868" y="2742"/>
              <a:ext cx="152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solidFill>
                    <a:srgbClr val="008000"/>
                  </a:solidFill>
                  <a:latin typeface="Arial" charset="0"/>
                </a:rPr>
                <a:t>v</a:t>
              </a:r>
              <a:r>
                <a:rPr lang="en-US" altLang="en-US" sz="2400">
                  <a:solidFill>
                    <a:schemeClr val="accent2"/>
                  </a:solidFill>
                  <a:latin typeface="Arial" charset="0"/>
                </a:rPr>
                <a:t> reaches a maximum value, called </a:t>
              </a:r>
              <a:r>
                <a:rPr lang="en-US" altLang="en-US" sz="2400" b="1">
                  <a:solidFill>
                    <a:schemeClr val="accent2"/>
                  </a:solidFill>
                  <a:latin typeface="Arial" charset="0"/>
                </a:rPr>
                <a:t>terminal speed</a:t>
              </a:r>
              <a:r>
                <a:rPr lang="en-US" altLang="en-US" sz="2400">
                  <a:solidFill>
                    <a:schemeClr val="accent2"/>
                  </a:solidFill>
                  <a:latin typeface="Arial" charset="0"/>
                </a:rPr>
                <a:t>.                </a:t>
              </a:r>
              <a:r>
                <a:rPr lang="en-US" altLang="en-US" sz="2400" b="1">
                  <a:solidFill>
                    <a:srgbClr val="FF0000"/>
                  </a:solidFill>
                  <a:latin typeface="Arial" charset="0"/>
                </a:rPr>
                <a:t>D</a:t>
              </a:r>
              <a:r>
                <a:rPr lang="en-US" altLang="en-US" sz="2400">
                  <a:solidFill>
                    <a:schemeClr val="accent2"/>
                  </a:solidFill>
                  <a:latin typeface="Arial" charset="0"/>
                </a:rPr>
                <a:t> = </a:t>
              </a:r>
              <a:r>
                <a:rPr lang="en-US" altLang="en-US" sz="2400" b="1">
                  <a:latin typeface="Arial" charset="0"/>
                </a:rPr>
                <a:t>W</a:t>
              </a:r>
              <a:r>
                <a:rPr lang="en-US" altLang="en-US" sz="2400">
                  <a:solidFill>
                    <a:schemeClr val="accent2"/>
                  </a:solidFill>
                  <a:latin typeface="Arial" charset="0"/>
                </a:rPr>
                <a:t>.</a:t>
              </a:r>
            </a:p>
          </p:txBody>
        </p:sp>
        <p:sp>
          <p:nvSpPr>
            <p:cNvPr id="47133" name="Line 29"/>
            <p:cNvSpPr>
              <a:spLocks noChangeShapeType="1"/>
            </p:cNvSpPr>
            <p:nvPr/>
          </p:nvSpPr>
          <p:spPr bwMode="auto">
            <a:xfrm>
              <a:off x="4698" y="3933"/>
              <a:ext cx="0" cy="37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Text Box 30"/>
            <p:cNvSpPr txBox="1">
              <a:spLocks noChangeArrowheads="1"/>
            </p:cNvSpPr>
            <p:nvPr/>
          </p:nvSpPr>
          <p:spPr bwMode="auto">
            <a:xfrm>
              <a:off x="4124" y="4089"/>
              <a:ext cx="5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b="1" i="1">
                  <a:solidFill>
                    <a:srgbClr val="008000"/>
                  </a:solidFill>
                  <a:latin typeface="Arial" charset="0"/>
                </a:rPr>
                <a:t>v</a:t>
              </a:r>
              <a:r>
                <a:rPr lang="en-US" altLang="en-US" sz="1800" b="1" i="1" baseline="-25000">
                  <a:solidFill>
                    <a:srgbClr val="008000"/>
                  </a:solidFill>
                  <a:latin typeface="Arial" charset="0"/>
                </a:rPr>
                <a:t>terminal</a:t>
              </a:r>
              <a:endParaRPr lang="en-US" altLang="en-US" sz="1800" b="1" i="1">
                <a:solidFill>
                  <a:srgbClr val="008000"/>
                </a:solidFill>
                <a:latin typeface="Arial" charset="0"/>
              </a:endParaRPr>
            </a:p>
          </p:txBody>
        </p:sp>
      </p:grpSp>
      <p:grpSp>
        <p:nvGrpSpPr>
          <p:cNvPr id="47158" name="Group 54"/>
          <p:cNvGrpSpPr>
            <a:grpSpLocks/>
          </p:cNvGrpSpPr>
          <p:nvPr/>
        </p:nvGrpSpPr>
        <p:grpSpPr bwMode="auto">
          <a:xfrm>
            <a:off x="6119813" y="2511425"/>
            <a:ext cx="2757487" cy="2044700"/>
            <a:chOff x="3855" y="1654"/>
            <a:chExt cx="1737" cy="1288"/>
          </a:xfrm>
        </p:grpSpPr>
        <p:grpSp>
          <p:nvGrpSpPr>
            <p:cNvPr id="47121" name="Group 34"/>
            <p:cNvGrpSpPr>
              <a:grpSpLocks/>
            </p:cNvGrpSpPr>
            <p:nvPr/>
          </p:nvGrpSpPr>
          <p:grpSpPr bwMode="auto">
            <a:xfrm>
              <a:off x="4327" y="1788"/>
              <a:ext cx="1265" cy="1085"/>
              <a:chOff x="4189" y="1748"/>
              <a:chExt cx="1265" cy="1085"/>
            </a:xfrm>
          </p:grpSpPr>
          <p:sp>
            <p:nvSpPr>
              <p:cNvPr id="47123" name="Oval 35"/>
              <p:cNvSpPr>
                <a:spLocks noChangeArrowheads="1"/>
              </p:cNvSpPr>
              <p:nvPr/>
            </p:nvSpPr>
            <p:spPr bwMode="auto">
              <a:xfrm>
                <a:off x="5165" y="228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24" name="Group 36"/>
              <p:cNvGrpSpPr>
                <a:grpSpLocks/>
              </p:cNvGrpSpPr>
              <p:nvPr/>
            </p:nvGrpSpPr>
            <p:grpSpPr bwMode="auto">
              <a:xfrm>
                <a:off x="5203" y="1748"/>
                <a:ext cx="216" cy="938"/>
                <a:chOff x="960" y="2902"/>
                <a:chExt cx="216" cy="938"/>
              </a:xfrm>
            </p:grpSpPr>
            <p:sp>
              <p:nvSpPr>
                <p:cNvPr id="47130" name="Line 37"/>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Text Box 38"/>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25" name="Line 39"/>
              <p:cNvSpPr>
                <a:spLocks noChangeShapeType="1"/>
              </p:cNvSpPr>
              <p:nvPr/>
            </p:nvSpPr>
            <p:spPr bwMode="auto">
              <a:xfrm>
                <a:off x="5203" y="232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Text Box 40"/>
              <p:cNvSpPr txBox="1">
                <a:spLocks noChangeArrowheads="1"/>
              </p:cNvSpPr>
              <p:nvPr/>
            </p:nvSpPr>
            <p:spPr bwMode="auto">
              <a:xfrm>
                <a:off x="5232" y="258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27" name="Text Box 41"/>
              <p:cNvSpPr txBox="1">
                <a:spLocks noChangeArrowheads="1"/>
              </p:cNvSpPr>
              <p:nvPr/>
            </p:nvSpPr>
            <p:spPr bwMode="auto">
              <a:xfrm>
                <a:off x="5242" y="1981"/>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28" name="Line 42"/>
              <p:cNvSpPr>
                <a:spLocks noChangeShapeType="1"/>
              </p:cNvSpPr>
              <p:nvPr/>
            </p:nvSpPr>
            <p:spPr bwMode="auto">
              <a:xfrm flipV="1">
                <a:off x="5204" y="2073"/>
                <a:ext cx="0" cy="249"/>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29" name="Picture 43" descr="an00765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9" y="2015"/>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22" name="Text Box 44"/>
            <p:cNvSpPr txBox="1">
              <a:spLocks noChangeArrowheads="1"/>
            </p:cNvSpPr>
            <p:nvPr/>
          </p:nvSpPr>
          <p:spPr bwMode="auto">
            <a:xfrm>
              <a:off x="3855" y="1654"/>
              <a:ext cx="128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Then, as </a:t>
              </a:r>
              <a:r>
                <a:rPr lang="en-US" altLang="en-US" sz="2400" b="1">
                  <a:solidFill>
                    <a:srgbClr val="008000"/>
                  </a:solidFill>
                  <a:latin typeface="Arial" charset="0"/>
                </a:rPr>
                <a:t>v</a:t>
              </a:r>
              <a:r>
                <a:rPr lang="en-US" altLang="en-US" sz="2400">
                  <a:solidFill>
                    <a:schemeClr val="accent2"/>
                  </a:solidFill>
                  <a:latin typeface="Arial" charset="0"/>
                </a:rPr>
                <a:t> increases, so  does </a:t>
              </a:r>
              <a:r>
                <a:rPr lang="en-US" altLang="en-US" sz="2400" b="1">
                  <a:solidFill>
                    <a:srgbClr val="FF0000"/>
                  </a:solidFill>
                  <a:latin typeface="Arial" charset="0"/>
                </a:rPr>
                <a:t>D</a:t>
              </a:r>
              <a:r>
                <a:rPr lang="en-US" altLang="en-US" sz="2400">
                  <a:solidFill>
                    <a:schemeClr val="accent2"/>
                  </a:solidFill>
                  <a:latin typeface="Arial" charset="0"/>
                </a:rPr>
                <a:t>.</a:t>
              </a:r>
            </a:p>
          </p:txBody>
        </p:sp>
        <p:sp>
          <p:nvSpPr>
            <p:cNvPr id="47120" name="Line 45"/>
            <p:cNvSpPr>
              <a:spLocks noChangeShapeType="1"/>
            </p:cNvSpPr>
            <p:nvPr/>
          </p:nvSpPr>
          <p:spPr bwMode="auto">
            <a:xfrm>
              <a:off x="4659" y="2486"/>
              <a:ext cx="0" cy="33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Text Box 46"/>
            <p:cNvSpPr txBox="1">
              <a:spLocks noChangeArrowheads="1"/>
            </p:cNvSpPr>
            <p:nvPr/>
          </p:nvSpPr>
          <p:spPr bwMode="auto">
            <a:xfrm>
              <a:off x="4468" y="271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i="1">
                  <a:solidFill>
                    <a:srgbClr val="008000"/>
                  </a:solidFill>
                  <a:latin typeface="Arial" charset="0"/>
                </a:rPr>
                <a:t>v</a:t>
              </a:r>
            </a:p>
          </p:txBody>
        </p:sp>
      </p:grpSp>
      <p:grpSp>
        <p:nvGrpSpPr>
          <p:cNvPr id="47172" name="Group 68"/>
          <p:cNvGrpSpPr>
            <a:grpSpLocks/>
          </p:cNvGrpSpPr>
          <p:nvPr/>
        </p:nvGrpSpPr>
        <p:grpSpPr bwMode="auto">
          <a:xfrm>
            <a:off x="2147888" y="0"/>
            <a:ext cx="6996112" cy="1635125"/>
            <a:chOff x="1353" y="0"/>
            <a:chExt cx="4407" cy="1030"/>
          </a:xfrm>
        </p:grpSpPr>
        <p:sp>
          <p:nvSpPr>
            <p:cNvPr id="47115" name="Text Box 49"/>
            <p:cNvSpPr txBox="1">
              <a:spLocks noChangeArrowheads="1"/>
            </p:cNvSpPr>
            <p:nvPr/>
          </p:nvSpPr>
          <p:spPr bwMode="auto">
            <a:xfrm>
              <a:off x="2610" y="0"/>
              <a:ext cx="315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2"/>
                  </a:solidFill>
                  <a:latin typeface="Arial" charset="0"/>
                </a:rPr>
                <a:t>"A female Blue Whale weighing 190 metric tonnes (418,877lb) and measuring 27.6m (90ft 5in) in length suddenly materialized above the Southern Ocean on 20 March 1947."</a:t>
              </a:r>
              <a:r>
                <a:rPr lang="en-US" altLang="en-US" sz="1800">
                  <a:latin typeface="Arial" charset="0"/>
                </a:rPr>
                <a:t> </a:t>
              </a:r>
            </a:p>
          </p:txBody>
        </p:sp>
        <p:sp>
          <p:nvSpPr>
            <p:cNvPr id="47116" name="Text Box 50"/>
            <p:cNvSpPr txBox="1">
              <a:spLocks noChangeArrowheads="1"/>
            </p:cNvSpPr>
            <p:nvPr/>
          </p:nvSpPr>
          <p:spPr bwMode="auto">
            <a:xfrm>
              <a:off x="1353" y="704"/>
              <a:ext cx="26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400" i="1">
                  <a:latin typeface="Arial" charset="0"/>
                  <a:hlinkClick r:id="rId8"/>
                </a:rPr>
                <a:t>Guinness World Records</a:t>
              </a:r>
              <a:r>
                <a:rPr lang="en-US" altLang="en-US" sz="1400" i="1">
                  <a:latin typeface="Arial" charset="0"/>
                </a:rPr>
                <a:t>. </a:t>
              </a:r>
            </a:p>
            <a:p>
              <a:pPr algn="r" eaLnBrk="1" hangingPunct="1"/>
              <a:r>
                <a:rPr lang="en-US" altLang="en-US" sz="1400" i="1">
                  <a:latin typeface="Arial" charset="0"/>
                </a:rPr>
                <a:t>Falkland Islands Philatelic Bureau. 2 March 2002.</a:t>
              </a:r>
              <a:r>
                <a:rPr lang="en-US" altLang="en-US" sz="1200" i="1">
                  <a:latin typeface="Arial" charset="0"/>
                </a:rPr>
                <a:t> </a:t>
              </a:r>
            </a:p>
          </p:txBody>
        </p:sp>
      </p:grpSp>
      <p:grpSp>
        <p:nvGrpSpPr>
          <p:cNvPr id="47157" name="Group 53"/>
          <p:cNvGrpSpPr>
            <a:grpSpLocks/>
          </p:cNvGrpSpPr>
          <p:nvPr/>
        </p:nvGrpSpPr>
        <p:grpSpPr bwMode="auto">
          <a:xfrm>
            <a:off x="6742113" y="923925"/>
            <a:ext cx="2092325" cy="1722438"/>
            <a:chOff x="4263" y="855"/>
            <a:chExt cx="1318" cy="1085"/>
          </a:xfrm>
        </p:grpSpPr>
        <p:pic>
          <p:nvPicPr>
            <p:cNvPr id="276484" name="Picture 4" descr="an00765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9"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6" name="Group 6"/>
            <p:cNvGrpSpPr>
              <a:grpSpLocks/>
            </p:cNvGrpSpPr>
            <p:nvPr/>
          </p:nvGrpSpPr>
          <p:grpSpPr bwMode="auto">
            <a:xfrm>
              <a:off x="4298" y="855"/>
              <a:ext cx="1283" cy="1085"/>
              <a:chOff x="4170" y="855"/>
              <a:chExt cx="1283" cy="1085"/>
            </a:xfrm>
          </p:grpSpPr>
          <p:pic>
            <p:nvPicPr>
              <p:cNvPr id="47148" name="Picture 7" descr="an00765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9" name="Group 8"/>
              <p:cNvGrpSpPr>
                <a:grpSpLocks/>
              </p:cNvGrpSpPr>
              <p:nvPr/>
            </p:nvGrpSpPr>
            <p:grpSpPr bwMode="auto">
              <a:xfrm>
                <a:off x="5174" y="855"/>
                <a:ext cx="279" cy="1085"/>
                <a:chOff x="5261" y="1018"/>
                <a:chExt cx="279" cy="1085"/>
              </a:xfrm>
            </p:grpSpPr>
            <p:sp>
              <p:nvSpPr>
                <p:cNvPr id="47150" name="Oval 9"/>
                <p:cNvSpPr>
                  <a:spLocks noChangeArrowheads="1"/>
                </p:cNvSpPr>
                <p:nvPr/>
              </p:nvSpPr>
              <p:spPr bwMode="auto">
                <a:xfrm>
                  <a:off x="5261" y="155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51" name="Group 10"/>
                <p:cNvGrpSpPr>
                  <a:grpSpLocks/>
                </p:cNvGrpSpPr>
                <p:nvPr/>
              </p:nvGrpSpPr>
              <p:grpSpPr bwMode="auto">
                <a:xfrm>
                  <a:off x="5299" y="1018"/>
                  <a:ext cx="216" cy="938"/>
                  <a:chOff x="960" y="2902"/>
                  <a:chExt cx="216" cy="938"/>
                </a:xfrm>
              </p:grpSpPr>
              <p:sp>
                <p:nvSpPr>
                  <p:cNvPr id="47154" name="Line 1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5" name="Text Box 1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52" name="Line 13"/>
                <p:cNvSpPr>
                  <a:spLocks noChangeShapeType="1"/>
                </p:cNvSpPr>
                <p:nvPr/>
              </p:nvSpPr>
              <p:spPr bwMode="auto">
                <a:xfrm>
                  <a:off x="5299" y="159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3" name="Text Box 14"/>
                <p:cNvSpPr txBox="1">
                  <a:spLocks noChangeArrowheads="1"/>
                </p:cNvSpPr>
                <p:nvPr/>
              </p:nvSpPr>
              <p:spPr bwMode="auto">
                <a:xfrm>
                  <a:off x="5328" y="185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grpSp>
        </p:grpSp>
        <p:sp>
          <p:nvSpPr>
            <p:cNvPr id="47147" name="Text Box 15"/>
            <p:cNvSpPr txBox="1">
              <a:spLocks noChangeArrowheads="1"/>
            </p:cNvSpPr>
            <p:nvPr/>
          </p:nvSpPr>
          <p:spPr bwMode="auto">
            <a:xfrm>
              <a:off x="4263" y="962"/>
              <a:ext cx="8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At first,       </a:t>
              </a:r>
              <a:r>
                <a:rPr lang="en-US" altLang="en-US" sz="2400" b="1">
                  <a:solidFill>
                    <a:srgbClr val="008000"/>
                  </a:solidFill>
                  <a:latin typeface="Arial" charset="0"/>
                </a:rPr>
                <a:t>v</a:t>
              </a:r>
              <a:r>
                <a:rPr lang="en-US" altLang="en-US" sz="2400">
                  <a:solidFill>
                    <a:schemeClr val="accent2"/>
                  </a:solidFill>
                  <a:latin typeface="Arial" charset="0"/>
                </a:rPr>
                <a:t> = 0.</a:t>
              </a:r>
            </a:p>
          </p:txBody>
        </p:sp>
      </p:grpSp>
      <p:pic>
        <p:nvPicPr>
          <p:cNvPr id="47163" name="Picture 7" descr="an00765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2438" y="1427163"/>
            <a:ext cx="144621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1" end="1"/>
                                            </p:txEl>
                                          </p:spTgt>
                                        </p:tgtEl>
                                        <p:attrNameLst>
                                          <p:attrName>style.visibility</p:attrName>
                                        </p:attrNameLst>
                                      </p:cBhvr>
                                      <p:to>
                                        <p:strVal val="visible"/>
                                      </p:to>
                                    </p:set>
                                    <p:anim calcmode="lin" valueType="num">
                                      <p:cBhvr additive="base">
                                        <p:cTn id="7"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7163"/>
                                        </p:tgtEl>
                                        <p:attrNameLst>
                                          <p:attrName>style.visibility</p:attrName>
                                        </p:attrNameLst>
                                      </p:cBhvr>
                                      <p:to>
                                        <p:strVal val="visible"/>
                                      </p:to>
                                    </p:set>
                                    <p:animEffect transition="in" filter="fade">
                                      <p:cBhvr>
                                        <p:cTn id="11" dur="2000"/>
                                        <p:tgtEl>
                                          <p:spTgt spid="471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47172"/>
                                        </p:tgtEl>
                                        <p:attrNameLst>
                                          <p:attrName>style.visibility</p:attrName>
                                        </p:attrNameLst>
                                      </p:cBhvr>
                                      <p:to>
                                        <p:strVal val="visible"/>
                                      </p:to>
                                    </p:set>
                                    <p:animEffect transition="in" filter="wipe(up)">
                                      <p:cBhvr>
                                        <p:cTn id="16" dur="1000"/>
                                        <p:tgtEl>
                                          <p:spTgt spid="47172"/>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accel="50000" fill="hold" nodeType="clickEffect">
                                  <p:stCondLst>
                                    <p:cond delay="0"/>
                                  </p:stCondLst>
                                  <p:childTnLst>
                                    <p:anim calcmode="lin" valueType="num">
                                      <p:cBhvr additive="base">
                                        <p:cTn id="20" dur="2000"/>
                                        <p:tgtEl>
                                          <p:spTgt spid="47163"/>
                                        </p:tgtEl>
                                        <p:attrNameLst>
                                          <p:attrName>ppt_x</p:attrName>
                                        </p:attrNameLst>
                                      </p:cBhvr>
                                      <p:tavLst>
                                        <p:tav tm="0">
                                          <p:val>
                                            <p:strVal val="ppt_x"/>
                                          </p:val>
                                        </p:tav>
                                        <p:tav tm="100000">
                                          <p:val>
                                            <p:strVal val="ppt_x"/>
                                          </p:val>
                                        </p:tav>
                                      </p:tavLst>
                                    </p:anim>
                                    <p:anim calcmode="lin" valueType="num">
                                      <p:cBhvr additive="base">
                                        <p:cTn id="21" dur="2000"/>
                                        <p:tgtEl>
                                          <p:spTgt spid="47163"/>
                                        </p:tgtEl>
                                        <p:attrNameLst>
                                          <p:attrName>ppt_y</p:attrName>
                                        </p:attrNameLst>
                                      </p:cBhvr>
                                      <p:tavLst>
                                        <p:tav tm="0">
                                          <p:val>
                                            <p:strVal val="ppt_y"/>
                                          </p:val>
                                        </p:tav>
                                        <p:tav tm="100000">
                                          <p:val>
                                            <p:strVal val="1+ppt_h/2"/>
                                          </p:val>
                                        </p:tav>
                                      </p:tavLst>
                                    </p:anim>
                                    <p:set>
                                      <p:cBhvr>
                                        <p:cTn id="22" dur="1" fill="hold">
                                          <p:stCondLst>
                                            <p:cond delay="1999"/>
                                          </p:stCondLst>
                                        </p:cTn>
                                        <p:tgtEl>
                                          <p:spTgt spid="4716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woman scream.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6482">
                                            <p:txEl>
                                              <p:pRg st="2" end="2"/>
                                            </p:txEl>
                                          </p:spTgt>
                                        </p:tgtEl>
                                        <p:attrNameLst>
                                          <p:attrName>style.visibility</p:attrName>
                                        </p:attrNameLst>
                                      </p:cBhvr>
                                      <p:to>
                                        <p:strVal val="visible"/>
                                      </p:to>
                                    </p:set>
                                    <p:anim calcmode="lin" valueType="num">
                                      <p:cBhvr additive="base">
                                        <p:cTn id="27" dur="500" fill="hold"/>
                                        <p:tgtEl>
                                          <p:spTgt spid="2764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par>
                          <p:cTn id="29" fill="hold" nodeType="afterGroup">
                            <p:stCondLst>
                              <p:cond delay="500"/>
                            </p:stCondLst>
                            <p:childTnLst>
                              <p:par>
                                <p:cTn id="30" presetID="53" presetClass="entr" presetSubtype="0" fill="hold" nodeType="afterEffect">
                                  <p:stCondLst>
                                    <p:cond delay="0"/>
                                  </p:stCondLst>
                                  <p:childTnLst>
                                    <p:set>
                                      <p:cBhvr>
                                        <p:cTn id="31" dur="1" fill="hold">
                                          <p:stCondLst>
                                            <p:cond delay="0"/>
                                          </p:stCondLst>
                                        </p:cTn>
                                        <p:tgtEl>
                                          <p:spTgt spid="47157"/>
                                        </p:tgtEl>
                                        <p:attrNameLst>
                                          <p:attrName>style.visibility</p:attrName>
                                        </p:attrNameLst>
                                      </p:cBhvr>
                                      <p:to>
                                        <p:strVal val="visible"/>
                                      </p:to>
                                    </p:set>
                                    <p:anim calcmode="lin" valueType="num">
                                      <p:cBhvr>
                                        <p:cTn id="32" dur="500" fill="hold"/>
                                        <p:tgtEl>
                                          <p:spTgt spid="47157"/>
                                        </p:tgtEl>
                                        <p:attrNameLst>
                                          <p:attrName>ppt_w</p:attrName>
                                        </p:attrNameLst>
                                      </p:cBhvr>
                                      <p:tavLst>
                                        <p:tav tm="0">
                                          <p:val>
                                            <p:fltVal val="0"/>
                                          </p:val>
                                        </p:tav>
                                        <p:tav tm="100000">
                                          <p:val>
                                            <p:strVal val="#ppt_w"/>
                                          </p:val>
                                        </p:tav>
                                      </p:tavLst>
                                    </p:anim>
                                    <p:anim calcmode="lin" valueType="num">
                                      <p:cBhvr>
                                        <p:cTn id="33" dur="500" fill="hold"/>
                                        <p:tgtEl>
                                          <p:spTgt spid="47157"/>
                                        </p:tgtEl>
                                        <p:attrNameLst>
                                          <p:attrName>ppt_h</p:attrName>
                                        </p:attrNameLst>
                                      </p:cBhvr>
                                      <p:tavLst>
                                        <p:tav tm="0">
                                          <p:val>
                                            <p:fltVal val="0"/>
                                          </p:val>
                                        </p:tav>
                                        <p:tav tm="100000">
                                          <p:val>
                                            <p:strVal val="#ppt_h"/>
                                          </p:val>
                                        </p:tav>
                                      </p:tavLst>
                                    </p:anim>
                                    <p:animEffect transition="in" filter="fade">
                                      <p:cBhvr>
                                        <p:cTn id="34" dur="500"/>
                                        <p:tgtEl>
                                          <p:spTgt spid="4715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76482">
                                            <p:txEl>
                                              <p:pRg st="3" end="3"/>
                                            </p:txEl>
                                          </p:spTgt>
                                        </p:tgtEl>
                                        <p:attrNameLst>
                                          <p:attrName>style.visibility</p:attrName>
                                        </p:attrNameLst>
                                      </p:cBhvr>
                                      <p:to>
                                        <p:strVal val="visible"/>
                                      </p:to>
                                    </p:set>
                                    <p:anim calcmode="lin" valueType="num">
                                      <p:cBhvr additive="base">
                                        <p:cTn id="39" dur="500" fill="hold"/>
                                        <p:tgtEl>
                                          <p:spTgt spid="27648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4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53" presetClass="entr" presetSubtype="0" fill="hold" nodeType="afterEffect">
                                  <p:stCondLst>
                                    <p:cond delay="0"/>
                                  </p:stCondLst>
                                  <p:childTnLst>
                                    <p:set>
                                      <p:cBhvr>
                                        <p:cTn id="43" dur="1" fill="hold">
                                          <p:stCondLst>
                                            <p:cond delay="0"/>
                                          </p:stCondLst>
                                        </p:cTn>
                                        <p:tgtEl>
                                          <p:spTgt spid="47158"/>
                                        </p:tgtEl>
                                        <p:attrNameLst>
                                          <p:attrName>style.visibility</p:attrName>
                                        </p:attrNameLst>
                                      </p:cBhvr>
                                      <p:to>
                                        <p:strVal val="visible"/>
                                      </p:to>
                                    </p:set>
                                    <p:anim calcmode="lin" valueType="num">
                                      <p:cBhvr>
                                        <p:cTn id="44" dur="500" fill="hold"/>
                                        <p:tgtEl>
                                          <p:spTgt spid="47158"/>
                                        </p:tgtEl>
                                        <p:attrNameLst>
                                          <p:attrName>ppt_w</p:attrName>
                                        </p:attrNameLst>
                                      </p:cBhvr>
                                      <p:tavLst>
                                        <p:tav tm="0">
                                          <p:val>
                                            <p:fltVal val="0"/>
                                          </p:val>
                                        </p:tav>
                                        <p:tav tm="100000">
                                          <p:val>
                                            <p:strVal val="#ppt_w"/>
                                          </p:val>
                                        </p:tav>
                                      </p:tavLst>
                                    </p:anim>
                                    <p:anim calcmode="lin" valueType="num">
                                      <p:cBhvr>
                                        <p:cTn id="45" dur="500" fill="hold"/>
                                        <p:tgtEl>
                                          <p:spTgt spid="47158"/>
                                        </p:tgtEl>
                                        <p:attrNameLst>
                                          <p:attrName>ppt_h</p:attrName>
                                        </p:attrNameLst>
                                      </p:cBhvr>
                                      <p:tavLst>
                                        <p:tav tm="0">
                                          <p:val>
                                            <p:fltVal val="0"/>
                                          </p:val>
                                        </p:tav>
                                        <p:tav tm="100000">
                                          <p:val>
                                            <p:strVal val="#ppt_h"/>
                                          </p:val>
                                        </p:tav>
                                      </p:tavLst>
                                    </p:anim>
                                    <p:animEffect transition="in" filter="fade">
                                      <p:cBhvr>
                                        <p:cTn id="46" dur="500"/>
                                        <p:tgtEl>
                                          <p:spTgt spid="4715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76482">
                                            <p:txEl>
                                              <p:pRg st="4" end="4"/>
                                            </p:txEl>
                                          </p:spTgt>
                                        </p:tgtEl>
                                        <p:attrNameLst>
                                          <p:attrName>style.visibility</p:attrName>
                                        </p:attrNameLst>
                                      </p:cBhvr>
                                      <p:to>
                                        <p:strVal val="visible"/>
                                      </p:to>
                                    </p:set>
                                    <p:anim calcmode="lin" valueType="num">
                                      <p:cBhvr additive="base">
                                        <p:cTn id="51"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3" fill="hold" nodeType="afterGroup">
                            <p:stCondLst>
                              <p:cond delay="500"/>
                            </p:stCondLst>
                            <p:childTnLst>
                              <p:par>
                                <p:cTn id="54" presetID="53" presetClass="entr" presetSubtype="0" fill="hold" nodeType="afterEffect">
                                  <p:stCondLst>
                                    <p:cond delay="0"/>
                                  </p:stCondLst>
                                  <p:childTnLst>
                                    <p:set>
                                      <p:cBhvr>
                                        <p:cTn id="55" dur="1" fill="hold">
                                          <p:stCondLst>
                                            <p:cond delay="0"/>
                                          </p:stCondLst>
                                        </p:cTn>
                                        <p:tgtEl>
                                          <p:spTgt spid="47159"/>
                                        </p:tgtEl>
                                        <p:attrNameLst>
                                          <p:attrName>style.visibility</p:attrName>
                                        </p:attrNameLst>
                                      </p:cBhvr>
                                      <p:to>
                                        <p:strVal val="visible"/>
                                      </p:to>
                                    </p:set>
                                    <p:anim calcmode="lin" valueType="num">
                                      <p:cBhvr>
                                        <p:cTn id="56" dur="500" fill="hold"/>
                                        <p:tgtEl>
                                          <p:spTgt spid="47159"/>
                                        </p:tgtEl>
                                        <p:attrNameLst>
                                          <p:attrName>ppt_w</p:attrName>
                                        </p:attrNameLst>
                                      </p:cBhvr>
                                      <p:tavLst>
                                        <p:tav tm="0">
                                          <p:val>
                                            <p:fltVal val="0"/>
                                          </p:val>
                                        </p:tav>
                                        <p:tav tm="100000">
                                          <p:val>
                                            <p:strVal val="#ppt_w"/>
                                          </p:val>
                                        </p:tav>
                                      </p:tavLst>
                                    </p:anim>
                                    <p:anim calcmode="lin" valueType="num">
                                      <p:cBhvr>
                                        <p:cTn id="57" dur="500" fill="hold"/>
                                        <p:tgtEl>
                                          <p:spTgt spid="47159"/>
                                        </p:tgtEl>
                                        <p:attrNameLst>
                                          <p:attrName>ppt_h</p:attrName>
                                        </p:attrNameLst>
                                      </p:cBhvr>
                                      <p:tavLst>
                                        <p:tav tm="0">
                                          <p:val>
                                            <p:fltVal val="0"/>
                                          </p:val>
                                        </p:tav>
                                        <p:tav tm="100000">
                                          <p:val>
                                            <p:strVal val="#ppt_h"/>
                                          </p:val>
                                        </p:tav>
                                      </p:tavLst>
                                    </p:anim>
                                    <p:animEffect transition="in" filter="fade">
                                      <p:cBhvr>
                                        <p:cTn id="58" dur="500"/>
                                        <p:tgtEl>
                                          <p:spTgt spid="47159"/>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76482">
                                            <p:txEl>
                                              <p:pRg st="5" end="5"/>
                                            </p:txEl>
                                          </p:spTgt>
                                        </p:tgtEl>
                                        <p:attrNameLst>
                                          <p:attrName>style.visibility</p:attrName>
                                        </p:attrNameLst>
                                      </p:cBhvr>
                                      <p:to>
                                        <p:strVal val="visible"/>
                                      </p:to>
                                    </p:set>
                                    <p:anim calcmode="lin" valueType="num">
                                      <p:cBhvr additive="base">
                                        <p:cTn id="63"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a:t>
            </a:r>
            <a:r>
              <a:rPr lang="en-US" altLang="en-US" sz="2400"/>
              <a:t>Suppose you are a passenger in a car on a perfectly level and straight road, moving at a constant velocity. </a:t>
            </a:r>
            <a:r>
              <a:rPr lang="en-US" altLang="en-US" sz="2400">
                <a:sym typeface="Symbol" pitchFamily="18" charset="2"/>
              </a:rPr>
              <a:t>Your velocity relative to the pavement might be 60 mph.</a:t>
            </a:r>
          </a:p>
          <a:p>
            <a:pPr eaLnBrk="1" hangingPunct="1">
              <a:buFontTx/>
              <a:buNone/>
            </a:pPr>
            <a:r>
              <a:rPr lang="en-US" altLang="en-US" sz="2400">
                <a:sym typeface="Symbol" pitchFamily="18" charset="2"/>
              </a:rPr>
              <a:t></a:t>
            </a:r>
            <a:r>
              <a:rPr lang="en-US" altLang="en-US" sz="2400"/>
              <a:t>Your velocity relative to the driver of your car is zero. Whereas </a:t>
            </a:r>
            <a:r>
              <a:rPr lang="en-US" altLang="en-US" sz="2400">
                <a:sym typeface="Symbol" pitchFamily="18" charset="2"/>
              </a:rPr>
              <a:t>your velocity relative to an oncoming car might be 120 mph.</a:t>
            </a:r>
          </a:p>
          <a:p>
            <a:pPr eaLnBrk="1" hangingPunct="1">
              <a:buFontTx/>
              <a:buNone/>
            </a:pPr>
            <a:r>
              <a:rPr lang="en-US" altLang="en-US" sz="2400">
                <a:sym typeface="Symbol" pitchFamily="18" charset="2"/>
              </a:rPr>
              <a:t></a:t>
            </a:r>
            <a:r>
              <a:rPr lang="en-US" altLang="en-US" sz="2400"/>
              <a:t>Your velocity can be measured relative to </a:t>
            </a:r>
            <a:r>
              <a:rPr lang="en-US" altLang="en-US" sz="2400" b="1"/>
              <a:t>any</a:t>
            </a:r>
            <a:r>
              <a:rPr lang="en-US" altLang="en-US" sz="2400"/>
              <a:t> reference frame.</a:t>
            </a:r>
            <a:r>
              <a:rPr lang="en-US" altLang="en-US" sz="2400">
                <a:sym typeface="Symbol" pitchFamily="18" charset="2"/>
              </a:rPr>
              <a:t> </a:t>
            </a:r>
            <a:r>
              <a:rPr lang="en-US" altLang="en-US" sz="2400"/>
              <a:t>	</a:t>
            </a:r>
          </a:p>
        </p:txBody>
      </p:sp>
      <p:sp>
        <p:nvSpPr>
          <p:cNvPr id="542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54276" name="Group 29"/>
          <p:cNvGrpSpPr>
            <a:grpSpLocks/>
          </p:cNvGrpSpPr>
          <p:nvPr/>
        </p:nvGrpSpPr>
        <p:grpSpPr bwMode="auto">
          <a:xfrm>
            <a:off x="0" y="5300663"/>
            <a:ext cx="9144000" cy="1557337"/>
            <a:chOff x="0" y="1664"/>
            <a:chExt cx="5760" cy="981"/>
          </a:xfrm>
        </p:grpSpPr>
        <p:sp>
          <p:nvSpPr>
            <p:cNvPr id="54283" name="Rectangle 30" descr="Stationery"/>
            <p:cNvSpPr>
              <a:spLocks noChangeArrowheads="1"/>
            </p:cNvSpPr>
            <p:nvPr/>
          </p:nvSpPr>
          <p:spPr bwMode="auto">
            <a:xfrm>
              <a:off x="0" y="1664"/>
              <a:ext cx="5760" cy="981"/>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4" name="Rectangle 31"/>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5" name="Line 32"/>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849" name="Group 33"/>
          <p:cNvGrpSpPr>
            <a:grpSpLocks/>
          </p:cNvGrpSpPr>
          <p:nvPr/>
        </p:nvGrpSpPr>
        <p:grpSpPr bwMode="auto">
          <a:xfrm>
            <a:off x="0" y="6129338"/>
            <a:ext cx="644525" cy="304800"/>
            <a:chOff x="727" y="2702"/>
            <a:chExt cx="406" cy="192"/>
          </a:xfrm>
        </p:grpSpPr>
        <p:sp>
          <p:nvSpPr>
            <p:cNvPr id="54278" name="Rectangle 34"/>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0851" name="Rectangle 35"/>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0852" name="Rectangle 36"/>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4281" name="Rectangle 37"/>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2" name="Text Box 38"/>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0818">
                                            <p:txEl>
                                              <p:pRg st="0" end="0"/>
                                            </p:txEl>
                                          </p:spTgt>
                                        </p:tgtEl>
                                        <p:attrNameLst>
                                          <p:attrName>style.visibility</p:attrName>
                                        </p:attrNameLst>
                                      </p:cBhvr>
                                      <p:to>
                                        <p:strVal val="visible"/>
                                      </p:to>
                                    </p:set>
                                    <p:anim calcmode="lin" valueType="num">
                                      <p:cBhvr additive="base">
                                        <p:cTn id="7" dur="500" fill="hold"/>
                                        <p:tgtEl>
                                          <p:spTgt spid="290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0818">
                                            <p:txEl>
                                              <p:pRg st="1" end="1"/>
                                            </p:txEl>
                                          </p:spTgt>
                                        </p:tgtEl>
                                        <p:attrNameLst>
                                          <p:attrName>style.visibility</p:attrName>
                                        </p:attrNameLst>
                                      </p:cBhvr>
                                      <p:to>
                                        <p:strVal val="visible"/>
                                      </p:to>
                                    </p:set>
                                    <p:anim calcmode="lin" valueType="num">
                                      <p:cBhvr additive="base">
                                        <p:cTn id="13" dur="500" fill="hold"/>
                                        <p:tgtEl>
                                          <p:spTgt spid="2908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0818">
                                            <p:txEl>
                                              <p:pRg st="2" end="2"/>
                                            </p:txEl>
                                          </p:spTgt>
                                        </p:tgtEl>
                                        <p:attrNameLst>
                                          <p:attrName>style.visibility</p:attrName>
                                        </p:attrNameLst>
                                      </p:cBhvr>
                                      <p:to>
                                        <p:strVal val="visible"/>
                                      </p:to>
                                    </p:set>
                                    <p:anim calcmode="lin" valueType="num">
                                      <p:cBhvr additive="base">
                                        <p:cTn id="19" dur="500" fill="hold"/>
                                        <p:tgtEl>
                                          <p:spTgt spid="2908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08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0818">
                                            <p:txEl>
                                              <p:pRg st="3" end="3"/>
                                            </p:txEl>
                                          </p:spTgt>
                                        </p:tgtEl>
                                        <p:attrNameLst>
                                          <p:attrName>style.visibility</p:attrName>
                                        </p:attrNameLst>
                                      </p:cBhvr>
                                      <p:to>
                                        <p:strVal val="visible"/>
                                      </p:to>
                                    </p:set>
                                    <p:anim calcmode="lin" valueType="num">
                                      <p:cBhvr additive="base">
                                        <p:cTn id="25" dur="500" fill="hold"/>
                                        <p:tgtEl>
                                          <p:spTgt spid="2908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08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3.05556E-6 -2.22222E-6 L 0.96476 -2.22222E-6 " pathEditMode="relative" rAng="0" ptsTypes="AA">
                                      <p:cBhvr>
                                        <p:cTn id="30" dur="5000" fill="hold"/>
                                        <p:tgtEl>
                                          <p:spTgt spid="290849"/>
                                        </p:tgtEl>
                                        <p:attrNameLst>
                                          <p:attrName>ppt_x</p:attrName>
                                          <p:attrName>ppt_y</p:attrName>
                                        </p:attrNameLst>
                                      </p:cBhvr>
                                      <p:rCtr x="48229" y="0"/>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par>
                                <p:cTn id="31" presetID="63" presetClass="path" presetSubtype="0" accel="50000" decel="50000" fill="hold" nodeType="withEffect">
                                  <p:stCondLst>
                                    <p:cond delay="0"/>
                                  </p:stCondLst>
                                  <p:childTnLst>
                                    <p:animMotion origin="layout" path="M -3.05556E-6 -2.22222E-6 L 0.96476 -2.22222E-6 " pathEditMode="relative" rAng="0" ptsTypes="AA">
                                      <p:cBhvr>
                                        <p:cTn id="32" dur="5000" fill="hold"/>
                                        <p:tgtEl>
                                          <p:spTgt spid="290849"/>
                                        </p:tgtEl>
                                        <p:attrNameLst>
                                          <p:attrName>ppt_x</p:attrName>
                                          <p:attrName>ppt_y</p:attrName>
                                        </p:attrNameLst>
                                      </p:cBhvr>
                                      <p:rCtr x="48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Consider two cars, A and B, shown below.</a:t>
            </a:r>
          </a:p>
          <a:p>
            <a:pPr eaLnBrk="1" hangingPunct="1">
              <a:buFontTx/>
              <a:buNone/>
            </a:pPr>
            <a:r>
              <a:rPr lang="en-US" altLang="en-US" sz="2400">
                <a:sym typeface="Symbol" pitchFamily="18" charset="2"/>
              </a:rPr>
              <a:t>Suppose you are in car A which is moving at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 +20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and next to you is car B, moving at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+40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a:t>
            </a:r>
            <a:r>
              <a:rPr lang="en-US" altLang="en-US" sz="2400"/>
              <a:t>As far as you are concerned your velocity v</a:t>
            </a:r>
            <a:r>
              <a:rPr lang="en-US" altLang="en-US" sz="2400" baseline="-25000"/>
              <a:t>AB</a:t>
            </a:r>
            <a:r>
              <a:rPr lang="en-US" altLang="en-US" sz="2400"/>
              <a:t> relative to car B is -20 </a:t>
            </a:r>
            <a:r>
              <a:rPr lang="en-US" altLang="en-US" sz="2400">
                <a:sym typeface="Symbol" pitchFamily="18" charset="2"/>
              </a:rPr>
              <a:t>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t>  because you seem to be moving backwards relative to B’s coordinate system.</a:t>
            </a:r>
          </a:p>
          <a:p>
            <a:pPr eaLnBrk="1" hangingPunct="1">
              <a:buFontTx/>
              <a:buNone/>
            </a:pPr>
            <a:r>
              <a:rPr lang="en-US" altLang="en-US" sz="2400">
                <a:sym typeface="Symbol" pitchFamily="18" charset="2"/>
              </a:rPr>
              <a:t></a:t>
            </a:r>
            <a:r>
              <a:rPr lang="en-US" altLang="en-US" sz="2400"/>
              <a:t>We write	</a:t>
            </a:r>
          </a:p>
        </p:txBody>
      </p:sp>
      <p:sp>
        <p:nvSpPr>
          <p:cNvPr id="552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55300" name="Group 21"/>
          <p:cNvGrpSpPr>
            <a:grpSpLocks/>
          </p:cNvGrpSpPr>
          <p:nvPr/>
        </p:nvGrpSpPr>
        <p:grpSpPr bwMode="auto">
          <a:xfrm>
            <a:off x="0" y="5300663"/>
            <a:ext cx="9144000" cy="1557337"/>
            <a:chOff x="0" y="1664"/>
            <a:chExt cx="5760" cy="981"/>
          </a:xfrm>
        </p:grpSpPr>
        <p:sp>
          <p:nvSpPr>
            <p:cNvPr id="55318" name="Rectangle 22" descr="Stationery"/>
            <p:cNvSpPr>
              <a:spLocks noChangeArrowheads="1"/>
            </p:cNvSpPr>
            <p:nvPr/>
          </p:nvSpPr>
          <p:spPr bwMode="auto">
            <a:xfrm>
              <a:off x="0" y="1664"/>
              <a:ext cx="5760" cy="981"/>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9" name="Rectangle 23"/>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20" name="Line 24"/>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889" name="Group 25"/>
          <p:cNvGrpSpPr>
            <a:grpSpLocks/>
          </p:cNvGrpSpPr>
          <p:nvPr/>
        </p:nvGrpSpPr>
        <p:grpSpPr bwMode="auto">
          <a:xfrm>
            <a:off x="0" y="6129338"/>
            <a:ext cx="644525" cy="304800"/>
            <a:chOff x="727" y="2702"/>
            <a:chExt cx="406" cy="192"/>
          </a:xfrm>
        </p:grpSpPr>
        <p:sp>
          <p:nvSpPr>
            <p:cNvPr id="55313" name="Rectangle 2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1" name="Rectangle 2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2" name="Rectangle 2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6" name="Rectangle 2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7" name="Text Box 3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2895" name="Group 31"/>
          <p:cNvGrpSpPr>
            <a:grpSpLocks/>
          </p:cNvGrpSpPr>
          <p:nvPr/>
        </p:nvGrpSpPr>
        <p:grpSpPr bwMode="auto">
          <a:xfrm>
            <a:off x="0" y="5716588"/>
            <a:ext cx="644525" cy="304800"/>
            <a:chOff x="727" y="3155"/>
            <a:chExt cx="406" cy="192"/>
          </a:xfrm>
        </p:grpSpPr>
        <p:sp>
          <p:nvSpPr>
            <p:cNvPr id="55308" name="Rectangle 3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7" name="Rectangle 3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8" name="Rectangle 3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1" name="Rectangle 3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2" name="Text Box 3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sp>
        <p:nvSpPr>
          <p:cNvPr id="292901" name="Line 37"/>
          <p:cNvSpPr>
            <a:spLocks noChangeShapeType="1"/>
          </p:cNvSpPr>
          <p:nvPr/>
        </p:nvSpPr>
        <p:spPr bwMode="auto">
          <a:xfrm>
            <a:off x="611188" y="5308600"/>
            <a:ext cx="0" cy="1549400"/>
          </a:xfrm>
          <a:prstGeom prst="line">
            <a:avLst/>
          </a:prstGeom>
          <a:noFill/>
          <a:ln w="5715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22" name="Group 26"/>
          <p:cNvGrpSpPr>
            <a:grpSpLocks/>
          </p:cNvGrpSpPr>
          <p:nvPr/>
        </p:nvGrpSpPr>
        <p:grpSpPr bwMode="auto">
          <a:xfrm>
            <a:off x="828675" y="4806950"/>
            <a:ext cx="7464425" cy="498475"/>
            <a:chOff x="522" y="3028"/>
            <a:chExt cx="4702" cy="314"/>
          </a:xfrm>
        </p:grpSpPr>
        <p:sp>
          <p:nvSpPr>
            <p:cNvPr id="55305" name="Text Box 39"/>
            <p:cNvSpPr txBox="1">
              <a:spLocks noChangeArrowheads="1"/>
            </p:cNvSpPr>
            <p:nvPr/>
          </p:nvSpPr>
          <p:spPr bwMode="auto">
            <a:xfrm>
              <a:off x="2883" y="3054"/>
              <a:ext cx="2341"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 of A relative to B</a:t>
              </a:r>
            </a:p>
          </p:txBody>
        </p:sp>
        <p:sp>
          <p:nvSpPr>
            <p:cNvPr id="55306" name="Rectangle 40"/>
            <p:cNvSpPr>
              <a:spLocks noChangeArrowheads="1"/>
            </p:cNvSpPr>
            <p:nvPr/>
          </p:nvSpPr>
          <p:spPr bwMode="auto">
            <a:xfrm>
              <a:off x="522" y="3056"/>
              <a:ext cx="4701" cy="2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07" name="Text Box 41"/>
            <p:cNvSpPr txBox="1">
              <a:spLocks noChangeArrowheads="1"/>
            </p:cNvSpPr>
            <p:nvPr/>
          </p:nvSpPr>
          <p:spPr bwMode="auto">
            <a:xfrm>
              <a:off x="628" y="3028"/>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latin typeface="Arial" charset="0"/>
                  <a:sym typeface="Symbol" pitchFamily="18" charset="2"/>
                </a:rPr>
                <a:t>v</a:t>
              </a:r>
              <a:r>
                <a:rPr lang="en-US" altLang="en-US" sz="2400" baseline="-25000">
                  <a:latin typeface="Arial" charset="0"/>
                  <a:sym typeface="Symbol" pitchFamily="18" charset="2"/>
                </a:rPr>
                <a:t>AB</a:t>
              </a:r>
              <a:r>
                <a:rPr lang="en-US" altLang="en-US" sz="2400">
                  <a:latin typeface="Arial" charset="0"/>
                  <a:sym typeface="Symbol" pitchFamily="18" charset="2"/>
                </a:rPr>
                <a:t> = </a:t>
              </a:r>
              <a:r>
                <a:rPr lang="en-US" altLang="en-US" sz="2400" b="1">
                  <a:latin typeface="Arial" charset="0"/>
                  <a:sym typeface="Symbol" pitchFamily="18" charset="2"/>
                </a:rPr>
                <a:t>v</a:t>
              </a:r>
              <a:r>
                <a:rPr lang="en-US" altLang="en-US" sz="2400" baseline="-25000">
                  <a:latin typeface="Arial" charset="0"/>
                  <a:sym typeface="Symbol" pitchFamily="18" charset="2"/>
                </a:rPr>
                <a:t>A</a:t>
              </a:r>
              <a:r>
                <a:rPr lang="en-US" altLang="en-US" sz="2400">
                  <a:latin typeface="Arial" charset="0"/>
                  <a:sym typeface="Symbol" pitchFamily="18" charset="2"/>
                </a:rPr>
                <a:t> - </a:t>
              </a:r>
              <a:r>
                <a:rPr lang="en-US" altLang="en-US" sz="2400" b="1">
                  <a:latin typeface="Arial" charset="0"/>
                  <a:sym typeface="Symbol" pitchFamily="18" charset="2"/>
                </a:rPr>
                <a:t>v</a:t>
              </a:r>
              <a:r>
                <a:rPr lang="en-US" altLang="en-US" sz="2400" baseline="-25000">
                  <a:latin typeface="Arial" charset="0"/>
                  <a:sym typeface="Symbol" pitchFamily="18" charset="2"/>
                </a:rPr>
                <a:t>B</a:t>
              </a:r>
              <a:r>
                <a:rPr lang="en-US" altLang="en-US" sz="2400" i="1">
                  <a:latin typeface="Arial"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2866">
                                            <p:txEl>
                                              <p:pRg st="1" end="1"/>
                                            </p:txEl>
                                          </p:spTgt>
                                        </p:tgtEl>
                                        <p:attrNameLst>
                                          <p:attrName>style.visibility</p:attrName>
                                        </p:attrNameLst>
                                      </p:cBhvr>
                                      <p:to>
                                        <p:strVal val="visible"/>
                                      </p:to>
                                    </p:set>
                                    <p:anim calcmode="lin" valueType="num">
                                      <p:cBhvr additive="base">
                                        <p:cTn id="7" dur="500" fill="hold"/>
                                        <p:tgtEl>
                                          <p:spTgt spid="292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2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2866">
                                            <p:txEl>
                                              <p:pRg st="2" end="2"/>
                                            </p:txEl>
                                          </p:spTgt>
                                        </p:tgtEl>
                                        <p:attrNameLst>
                                          <p:attrName>style.visibility</p:attrName>
                                        </p:attrNameLst>
                                      </p:cBhvr>
                                      <p:to>
                                        <p:strVal val="visible"/>
                                      </p:to>
                                    </p:set>
                                    <p:anim calcmode="lin" valueType="num">
                                      <p:cBhvr additive="base">
                                        <p:cTn id="13" dur="500" fill="hold"/>
                                        <p:tgtEl>
                                          <p:spTgt spid="2928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2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5000" fill="hold"/>
                                        <p:tgtEl>
                                          <p:spTgt spid="292889"/>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3.05556E-6 2.96296E-6 L 0.96476 2.96296E-6 " pathEditMode="relative" rAng="0" ptsTypes="AA">
                                      <p:cBhvr>
                                        <p:cTn id="20" dur="3000" fill="hold"/>
                                        <p:tgtEl>
                                          <p:spTgt spid="292895"/>
                                        </p:tgtEl>
                                        <p:attrNameLst>
                                          <p:attrName>ppt_x</p:attrName>
                                          <p:attrName>ppt_y</p:attrName>
                                        </p:attrNameLst>
                                      </p:cBhvr>
                                      <p:rCtr x="48229" y="0"/>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2866">
                                            <p:txEl>
                                              <p:pRg st="3" end="3"/>
                                            </p:txEl>
                                          </p:spTgt>
                                        </p:tgtEl>
                                        <p:attrNameLst>
                                          <p:attrName>style.visibility</p:attrName>
                                        </p:attrNameLst>
                                      </p:cBhvr>
                                      <p:to>
                                        <p:strVal val="visible"/>
                                      </p:to>
                                    </p:set>
                                    <p:anim calcmode="lin" valueType="num">
                                      <p:cBhvr additive="base">
                                        <p:cTn id="25" dur="500" fill="hold"/>
                                        <p:tgtEl>
                                          <p:spTgt spid="2928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2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92866">
                                            <p:txEl>
                                              <p:pRg st="4" end="4"/>
                                            </p:txEl>
                                          </p:spTgt>
                                        </p:tgtEl>
                                        <p:attrNameLst>
                                          <p:attrName>style.visibility</p:attrName>
                                        </p:attrNameLst>
                                      </p:cBhvr>
                                      <p:to>
                                        <p:strVal val="visible"/>
                                      </p:to>
                                    </p:set>
                                    <p:anim calcmode="lin" valueType="num">
                                      <p:cBhvr additive="base">
                                        <p:cTn id="31" dur="500" fill="hold"/>
                                        <p:tgtEl>
                                          <p:spTgt spid="2928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28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2901"/>
                                        </p:tgtEl>
                                        <p:attrNameLst>
                                          <p:attrName>style.visibility</p:attrName>
                                        </p:attrNameLst>
                                      </p:cBhvr>
                                      <p:to>
                                        <p:strVal val="visible"/>
                                      </p:to>
                                    </p:set>
                                    <p:anim calcmode="lin" valueType="num">
                                      <p:cBhvr additive="base">
                                        <p:cTn id="37" dur="500" fill="hold"/>
                                        <p:tgtEl>
                                          <p:spTgt spid="292901"/>
                                        </p:tgtEl>
                                        <p:attrNameLst>
                                          <p:attrName>ppt_x</p:attrName>
                                        </p:attrNameLst>
                                      </p:cBhvr>
                                      <p:tavLst>
                                        <p:tav tm="0">
                                          <p:val>
                                            <p:strVal val="#ppt_x"/>
                                          </p:val>
                                        </p:tav>
                                        <p:tav tm="100000">
                                          <p:val>
                                            <p:strVal val="#ppt_x"/>
                                          </p:val>
                                        </p:tav>
                                      </p:tavLst>
                                    </p:anim>
                                    <p:anim calcmode="lin" valueType="num">
                                      <p:cBhvr additive="base">
                                        <p:cTn id="38" dur="500" fill="hold"/>
                                        <p:tgtEl>
                                          <p:spTgt spid="292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suction.wav"/>
                                        </p:tgtEl>
                                      </p:cMediaNode>
                                    </p:audio>
                                  </p:subTnLst>
                                </p:cTn>
                              </p:par>
                              <p:par>
                                <p:cTn id="39" presetID="63" presetClass="path" presetSubtype="0" accel="50000" decel="50000" fill="hold" nodeType="withEffect">
                                  <p:stCondLst>
                                    <p:cond delay="0"/>
                                  </p:stCondLst>
                                  <p:childTnLst>
                                    <p:animMotion origin="layout" path="M -3.05556E-6 2.96296E-6 L 1.01945 2.96296E-6 " pathEditMode="relative" rAng="0" ptsTypes="AA">
                                      <p:cBhvr>
                                        <p:cTn id="40" dur="3000" fill="hold"/>
                                        <p:tgtEl>
                                          <p:spTgt spid="292895"/>
                                        </p:tgtEl>
                                        <p:attrNameLst>
                                          <p:attrName>ppt_x</p:attrName>
                                          <p:attrName>ppt_y</p:attrName>
                                        </p:attrNameLst>
                                      </p:cBhvr>
                                      <p:rCtr x="50972" y="0"/>
                                    </p:animMotion>
                                  </p:childTnLst>
                                </p:cTn>
                              </p:par>
                              <p:par>
                                <p:cTn id="41" presetID="63" presetClass="path" presetSubtype="0" accel="50000" decel="50000" fill="hold" grpId="1" nodeType="withEffect">
                                  <p:stCondLst>
                                    <p:cond delay="0"/>
                                  </p:stCondLst>
                                  <p:childTnLst>
                                    <p:animMotion origin="layout" path="M -2.77778E-7 2.96296E-6 L 1.03299 2.96296E-6 " pathEditMode="relative" rAng="0" ptsTypes="AA">
                                      <p:cBhvr>
                                        <p:cTn id="42" dur="3000" fill="hold"/>
                                        <p:tgtEl>
                                          <p:spTgt spid="292901"/>
                                        </p:tgtEl>
                                        <p:attrNameLst>
                                          <p:attrName>ppt_x</p:attrName>
                                          <p:attrName>ppt_y</p:attrName>
                                        </p:attrNameLst>
                                      </p:cBhvr>
                                      <p:rCtr x="51649" y="0"/>
                                    </p:animMotion>
                                  </p:childTnLst>
                                  <p:subTnLst>
                                    <p:audio>
                                      <p:cMediaNode>
                                        <p:cTn display="0" masterRel="sameClick">
                                          <p:stCondLst>
                                            <p:cond evt="begin" delay="0">
                                              <p:tn val="41"/>
                                            </p:cond>
                                          </p:stCondLst>
                                          <p:endCondLst>
                                            <p:cond evt="onStopAudio" delay="0">
                                              <p:tgtEl>
                                                <p:sldTgt/>
                                              </p:tgtEl>
                                            </p:cond>
                                          </p:endCondLst>
                                        </p:cTn>
                                        <p:tgtEl>
                                          <p:sndTgt r:embed="rId5" name="cars002.wav"/>
                                        </p:tgtEl>
                                      </p:cMediaNode>
                                    </p:audio>
                                  </p:subTnLst>
                                </p:cTn>
                              </p:par>
                              <p:par>
                                <p:cTn id="43" presetID="63" presetClass="path" presetSubtype="0" accel="50000" decel="50000" fill="hold" nodeType="withEffect">
                                  <p:stCondLst>
                                    <p:cond delay="0"/>
                                  </p:stCondLst>
                                  <p:childTnLst>
                                    <p:animMotion origin="layout" path="M -3.05556E-6 -2.22222E-6 L 0.96476 -2.22222E-6 " pathEditMode="relative" rAng="0" ptsTypes="AA">
                                      <p:cBhvr>
                                        <p:cTn id="44" dur="5000" fill="hold"/>
                                        <p:tgtEl>
                                          <p:spTgt spid="292889"/>
                                        </p:tgtEl>
                                        <p:attrNameLst>
                                          <p:attrName>ppt_x</p:attrName>
                                          <p:attrName>ppt_y</p:attrName>
                                        </p:attrNameLst>
                                      </p:cBhvr>
                                      <p:rCtr x="48229"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5322"/>
                                        </p:tgtEl>
                                        <p:attrNameLst>
                                          <p:attrName>style.visibility</p:attrName>
                                        </p:attrNameLst>
                                      </p:cBhvr>
                                      <p:to>
                                        <p:strVal val="visible"/>
                                      </p:to>
                                    </p:set>
                                    <p:anim calcmode="lin" valueType="num">
                                      <p:cBhvr>
                                        <p:cTn id="49" dur="500" fill="hold"/>
                                        <p:tgtEl>
                                          <p:spTgt spid="55322"/>
                                        </p:tgtEl>
                                        <p:attrNameLst>
                                          <p:attrName>ppt_w</p:attrName>
                                        </p:attrNameLst>
                                      </p:cBhvr>
                                      <p:tavLst>
                                        <p:tav tm="0">
                                          <p:val>
                                            <p:fltVal val="0"/>
                                          </p:val>
                                        </p:tav>
                                        <p:tav tm="100000">
                                          <p:val>
                                            <p:strVal val="#ppt_w"/>
                                          </p:val>
                                        </p:tav>
                                      </p:tavLst>
                                    </p:anim>
                                    <p:anim calcmode="lin" valueType="num">
                                      <p:cBhvr>
                                        <p:cTn id="50" dur="500" fill="hold"/>
                                        <p:tgtEl>
                                          <p:spTgt spid="55322"/>
                                        </p:tgtEl>
                                        <p:attrNameLst>
                                          <p:attrName>ppt_h</p:attrName>
                                        </p:attrNameLst>
                                      </p:cBhvr>
                                      <p:tavLst>
                                        <p:tav tm="0">
                                          <p:val>
                                            <p:fltVal val="0"/>
                                          </p:val>
                                        </p:tav>
                                        <p:tav tm="100000">
                                          <p:val>
                                            <p:strVal val="#ppt_h"/>
                                          </p:val>
                                        </p:tav>
                                      </p:tavLst>
                                    </p:anim>
                                    <p:animEffect transition="in" filter="fade">
                                      <p:cBhvr>
                                        <p:cTn id="51" dur="500"/>
                                        <p:tgtEl>
                                          <p:spTgt spid="55322"/>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01" grpId="0" animBg="1"/>
      <p:bldP spid="29290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482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Utilization: </a:t>
            </a:r>
            <a:endParaRPr lang="en-US" altLang="en-US" sz="2400"/>
          </a:p>
          <a:p>
            <a:pPr>
              <a:buFontTx/>
              <a:buNone/>
            </a:pPr>
            <a:r>
              <a:rPr lang="en-US" altLang="en-US" sz="2400"/>
              <a:t>• Diving, parachuting and similar activities where fluid resistance affects motion </a:t>
            </a:r>
          </a:p>
          <a:p>
            <a:pPr>
              <a:buFontTx/>
              <a:buNone/>
            </a:pPr>
            <a:r>
              <a:rPr lang="en-US" altLang="en-US" sz="2400"/>
              <a:t>• The accurate use of ballistics requires careful analysis </a:t>
            </a:r>
          </a:p>
          <a:p>
            <a:pPr>
              <a:buFontTx/>
              <a:buNone/>
            </a:pPr>
            <a:r>
              <a:rPr lang="en-US" altLang="en-US" sz="2400"/>
              <a:t>• Biomechanics (see </a:t>
            </a:r>
            <a:r>
              <a:rPr lang="en-US" altLang="en-US" sz="2400" i="1"/>
              <a:t>Sports, exercise and health science SL </a:t>
            </a:r>
            <a:r>
              <a:rPr lang="en-US" altLang="en-US" sz="2400"/>
              <a:t>sub-topic </a:t>
            </a:r>
            <a:r>
              <a:rPr lang="en-US" altLang="en-US" sz="2400" i="1"/>
              <a:t>4.3</a:t>
            </a:r>
            <a:r>
              <a:rPr lang="en-US" altLang="en-US" sz="2400"/>
              <a:t>) </a:t>
            </a:r>
          </a:p>
          <a:p>
            <a:pPr>
              <a:buFontTx/>
              <a:buNone/>
            </a:pPr>
            <a:r>
              <a:rPr lang="en-US" altLang="en-US" sz="2400"/>
              <a:t>• Quadratic functions (see </a:t>
            </a:r>
            <a:r>
              <a:rPr lang="en-US" altLang="en-US" sz="2400" i="1"/>
              <a:t>Mathematics HL </a:t>
            </a:r>
            <a:r>
              <a:rPr lang="en-US" altLang="en-US" sz="2400"/>
              <a:t>sub-topic </a:t>
            </a:r>
            <a:r>
              <a:rPr lang="en-US" altLang="en-US" sz="2400" i="1"/>
              <a:t>2.6</a:t>
            </a:r>
            <a:r>
              <a:rPr lang="en-US" altLang="en-US" sz="2400"/>
              <a:t>; </a:t>
            </a:r>
            <a:r>
              <a:rPr lang="en-US" altLang="en-US" sz="2400" i="1"/>
              <a:t>Mathematics SL </a:t>
            </a:r>
            <a:r>
              <a:rPr lang="en-US" altLang="en-US" sz="2400"/>
              <a:t>sub-topic </a:t>
            </a:r>
            <a:r>
              <a:rPr lang="en-US" altLang="en-US" sz="2400" i="1"/>
              <a:t>2.4</a:t>
            </a:r>
            <a:r>
              <a:rPr lang="en-US" altLang="en-US" sz="2400"/>
              <a:t>; </a:t>
            </a:r>
            <a:r>
              <a:rPr lang="en-US" altLang="en-US" sz="2400" i="1"/>
              <a:t>Mathematical studies SL </a:t>
            </a:r>
            <a:r>
              <a:rPr lang="en-US" altLang="en-US" sz="2400"/>
              <a:t>sub-topic </a:t>
            </a:r>
            <a:r>
              <a:rPr lang="en-US" altLang="en-US" sz="2400" i="1"/>
              <a:t>6.3</a:t>
            </a:r>
            <a:r>
              <a:rPr lang="en-US" altLang="en-US" sz="2400"/>
              <a:t>)</a:t>
            </a:r>
          </a:p>
          <a:p>
            <a:pPr>
              <a:buFontTx/>
              <a:buNone/>
            </a:pPr>
            <a:r>
              <a:rPr lang="en-US" altLang="en-US" sz="2400"/>
              <a:t>• The kinematic equations are treated in calculus form in </a:t>
            </a:r>
            <a:r>
              <a:rPr lang="en-US" altLang="en-US" sz="2400" i="1"/>
              <a:t>Mathematics HL </a:t>
            </a:r>
            <a:r>
              <a:rPr lang="en-US" altLang="en-US" sz="2400"/>
              <a:t>sub-topic </a:t>
            </a:r>
            <a:r>
              <a:rPr lang="en-US" altLang="en-US" sz="2400" i="1"/>
              <a:t>6.6 </a:t>
            </a:r>
            <a:r>
              <a:rPr lang="en-US" altLang="en-US" sz="2400"/>
              <a:t>and </a:t>
            </a:r>
            <a:r>
              <a:rPr lang="en-US" altLang="en-US" sz="2400" i="1"/>
              <a:t>Mathematics SL </a:t>
            </a:r>
            <a:r>
              <a:rPr lang="en-US" altLang="en-US" sz="2400"/>
              <a:t>sub-topic </a:t>
            </a:r>
            <a:r>
              <a:rPr lang="en-US" altLang="en-US" sz="2400" i="1"/>
              <a:t>6.6 </a:t>
            </a:r>
            <a:endParaRPr lang="en-US" altLang="en-US" sz="2400" b="1"/>
          </a:p>
        </p:txBody>
      </p:sp>
      <p:sp>
        <p:nvSpPr>
          <p:cNvPr id="123907"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The equation works even in two dimensions.</a:t>
            </a:r>
          </a:p>
          <a:p>
            <a:pPr eaLnBrk="1" hangingPunct="1">
              <a:buFontTx/>
              <a:buNone/>
            </a:pPr>
            <a:r>
              <a:rPr lang="en-US" altLang="en-US" sz="2400">
                <a:sym typeface="Symbol" pitchFamily="18" charset="2"/>
              </a:rPr>
              <a:t>Suppose you are in car A which is moving at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 +40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and approaching you at right angles is a car B is moving at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-20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as shown.</a:t>
            </a:r>
          </a:p>
          <a:p>
            <a:pPr eaLnBrk="1" hangingPunct="1">
              <a:buFontTx/>
              <a:buNone/>
            </a:pPr>
            <a:r>
              <a:rPr lang="en-US" altLang="en-US" sz="2400">
                <a:sym typeface="Symbol" pitchFamily="18" charset="2"/>
              </a:rPr>
              <a:t></a:t>
            </a:r>
            <a:r>
              <a:rPr lang="en-US" altLang="en-US" sz="2400"/>
              <a:t>Since A and B are moving perpendicular to one another, use a vector diagram to find v</a:t>
            </a:r>
            <a:r>
              <a:rPr lang="en-US" altLang="en-US" sz="2400" baseline="-25000"/>
              <a:t>AB</a:t>
            </a:r>
            <a:r>
              <a:rPr lang="en-US" altLang="en-US" sz="2400"/>
              <a:t>. The solution is on the next slide.</a:t>
            </a:r>
          </a:p>
        </p:txBody>
      </p:sp>
      <p:sp>
        <p:nvSpPr>
          <p:cNvPr id="563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56324" name="Rectangle 25" descr="Stationery"/>
          <p:cNvSpPr>
            <a:spLocks noChangeArrowheads="1"/>
          </p:cNvSpPr>
          <p:nvPr/>
        </p:nvSpPr>
        <p:spPr bwMode="auto">
          <a:xfrm rot="5400000">
            <a:off x="4936332" y="2650331"/>
            <a:ext cx="6858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5" name="Rectangle 26" descr="Stationery"/>
          <p:cNvSpPr>
            <a:spLocks noChangeArrowheads="1"/>
          </p:cNvSpPr>
          <p:nvPr/>
        </p:nvSpPr>
        <p:spPr bwMode="auto">
          <a:xfrm>
            <a:off x="0" y="5300663"/>
            <a:ext cx="9144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6" name="Rectangle 27"/>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7" name="Line 28"/>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Rectangle 29"/>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9" name="Line 30"/>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Line 31"/>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1" name="Line 32"/>
          <p:cNvSpPr>
            <a:spLocks noChangeShapeType="1"/>
          </p:cNvSpPr>
          <p:nvPr/>
        </p:nvSpPr>
        <p:spPr bwMode="auto">
          <a:xfrm>
            <a:off x="4137025" y="5532438"/>
            <a:ext cx="279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2" name="Line 33"/>
          <p:cNvSpPr>
            <a:spLocks noChangeShapeType="1"/>
          </p:cNvSpPr>
          <p:nvPr/>
        </p:nvSpPr>
        <p:spPr bwMode="auto">
          <a:xfrm flipV="1">
            <a:off x="7747000" y="2925763"/>
            <a:ext cx="0" cy="249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3" name="Text Box 34"/>
          <p:cNvSpPr txBox="1">
            <a:spLocks noChangeArrowheads="1"/>
          </p:cNvSpPr>
          <p:nvPr/>
        </p:nvSpPr>
        <p:spPr bwMode="auto">
          <a:xfrm>
            <a:off x="3841750" y="533082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x</a:t>
            </a:r>
          </a:p>
        </p:txBody>
      </p:sp>
      <p:sp>
        <p:nvSpPr>
          <p:cNvPr id="56334" name="Text Box 35"/>
          <p:cNvSpPr txBox="1">
            <a:spLocks noChangeArrowheads="1"/>
          </p:cNvSpPr>
          <p:nvPr/>
        </p:nvSpPr>
        <p:spPr bwMode="auto">
          <a:xfrm>
            <a:off x="7588250" y="322897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y</a:t>
            </a:r>
          </a:p>
        </p:txBody>
      </p:sp>
      <p:grpSp>
        <p:nvGrpSpPr>
          <p:cNvPr id="294948" name="Group 36"/>
          <p:cNvGrpSpPr>
            <a:grpSpLocks/>
          </p:cNvGrpSpPr>
          <p:nvPr/>
        </p:nvGrpSpPr>
        <p:grpSpPr bwMode="auto">
          <a:xfrm>
            <a:off x="0" y="6129338"/>
            <a:ext cx="644525" cy="304800"/>
            <a:chOff x="727" y="2702"/>
            <a:chExt cx="406" cy="192"/>
          </a:xfrm>
        </p:grpSpPr>
        <p:sp>
          <p:nvSpPr>
            <p:cNvPr id="56345" name="Rectangle 37"/>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0" name="Rectangle 38"/>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1" name="Rectangle 39"/>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8" name="Rectangle 40"/>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9" name="Text Box 41"/>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4954" name="Group 42"/>
          <p:cNvGrpSpPr>
            <a:grpSpLocks/>
          </p:cNvGrpSpPr>
          <p:nvPr/>
        </p:nvGrpSpPr>
        <p:grpSpPr bwMode="auto">
          <a:xfrm rot="5400000">
            <a:off x="7826375" y="1054101"/>
            <a:ext cx="644525" cy="304800"/>
            <a:chOff x="727" y="3155"/>
            <a:chExt cx="406" cy="192"/>
          </a:xfrm>
        </p:grpSpPr>
        <p:sp>
          <p:nvSpPr>
            <p:cNvPr id="56340" name="Rectangle 43"/>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6" name="Rectangle 44"/>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7" name="Rectangle 45"/>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3" name="Rectangle 46"/>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4" name="Text Box 47"/>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grpSp>
        <p:nvGrpSpPr>
          <p:cNvPr id="294962" name="Group 50"/>
          <p:cNvGrpSpPr>
            <a:grpSpLocks/>
          </p:cNvGrpSpPr>
          <p:nvPr/>
        </p:nvGrpSpPr>
        <p:grpSpPr bwMode="auto">
          <a:xfrm>
            <a:off x="612775" y="211138"/>
            <a:ext cx="8308975" cy="6646862"/>
            <a:chOff x="386" y="133"/>
            <a:chExt cx="5234" cy="4187"/>
          </a:xfrm>
        </p:grpSpPr>
        <p:sp>
          <p:nvSpPr>
            <p:cNvPr id="56338" name="Line 51"/>
            <p:cNvSpPr>
              <a:spLocks noChangeShapeType="1"/>
            </p:cNvSpPr>
            <p:nvPr/>
          </p:nvSpPr>
          <p:spPr bwMode="auto">
            <a:xfrm>
              <a:off x="386" y="912"/>
              <a:ext cx="5234" cy="0"/>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9" name="Line 52"/>
            <p:cNvSpPr>
              <a:spLocks noChangeShapeType="1"/>
            </p:cNvSpPr>
            <p:nvPr/>
          </p:nvSpPr>
          <p:spPr bwMode="auto">
            <a:xfrm>
              <a:off x="5128" y="133"/>
              <a:ext cx="0" cy="4187"/>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4914">
                                            <p:txEl>
                                              <p:pRg st="1" end="1"/>
                                            </p:txEl>
                                          </p:spTgt>
                                        </p:tgtEl>
                                        <p:attrNameLst>
                                          <p:attrName>style.visibility</p:attrName>
                                        </p:attrNameLst>
                                      </p:cBhvr>
                                      <p:to>
                                        <p:strVal val="visible"/>
                                      </p:to>
                                    </p:set>
                                    <p:anim calcmode="lin" valueType="num">
                                      <p:cBhvr additive="base">
                                        <p:cTn id="7" dur="500" fill="hold"/>
                                        <p:tgtEl>
                                          <p:spTgt spid="2949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9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4914">
                                            <p:txEl>
                                              <p:pRg st="2" end="2"/>
                                            </p:txEl>
                                          </p:spTgt>
                                        </p:tgtEl>
                                        <p:attrNameLst>
                                          <p:attrName>style.visibility</p:attrName>
                                        </p:attrNameLst>
                                      </p:cBhvr>
                                      <p:to>
                                        <p:strVal val="visible"/>
                                      </p:to>
                                    </p:set>
                                    <p:anim calcmode="lin" valueType="num">
                                      <p:cBhvr additive="base">
                                        <p:cTn id="13" dur="500" fill="hold"/>
                                        <p:tgtEl>
                                          <p:spTgt spid="2949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49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3000" fill="hold"/>
                                        <p:tgtEl>
                                          <p:spTgt spid="294948"/>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4.16667E-6 -3.83993E-6 L -0.00018 0.82351 " pathEditMode="relative" rAng="0" ptsTypes="AA">
                                      <p:cBhvr>
                                        <p:cTn id="20" dur="5000" fill="hold"/>
                                        <p:tgtEl>
                                          <p:spTgt spid="294954"/>
                                        </p:tgtEl>
                                        <p:attrNameLst>
                                          <p:attrName>ppt_x</p:attrName>
                                          <p:attrName>ppt_y</p:attrName>
                                        </p:attrNameLst>
                                      </p:cBhvr>
                                      <p:rCtr x="-17" y="41175"/>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94962"/>
                                        </p:tgtEl>
                                        <p:attrNameLst>
                                          <p:attrName>style.visibility</p:attrName>
                                        </p:attrNameLst>
                                      </p:cBhvr>
                                      <p:to>
                                        <p:strVal val="visible"/>
                                      </p:to>
                                    </p:set>
                                    <p:animEffect transition="in" filter="wipe(left)">
                                      <p:cBhvr>
                                        <p:cTn id="25" dur="500"/>
                                        <p:tgtEl>
                                          <p:spTgt spid="294962"/>
                                        </p:tgtEl>
                                      </p:cBhvr>
                                    </p:animEffect>
                                  </p:childTnLst>
                                  <p:subTnLst>
                                    <p:audio>
                                      <p:cMediaNode>
                                        <p:cTn display="0" masterRel="sameClick">
                                          <p:stCondLst>
                                            <p:cond evt="begin" delay="0">
                                              <p:tn val="23"/>
                                            </p:cond>
                                          </p:stCondLst>
                                          <p:endCondLst>
                                            <p:cond evt="onStopAudio" delay="0">
                                              <p:tgtEl>
                                                <p:sldTgt/>
                                              </p:tgtEl>
                                            </p:cond>
                                          </p:endCondLst>
                                        </p:cTn>
                                        <p:tgtEl>
                                          <p:sndTgt r:embed="rId6" name="voltage.wav"/>
                                        </p:tgtEl>
                                      </p:cMediaNode>
                                    </p:audio>
                                  </p:subTnLst>
                                </p:cTn>
                              </p:par>
                              <p:par>
                                <p:cTn id="26" presetID="42" presetClass="path" presetSubtype="0" accel="50000" decel="50000" fill="hold" nodeType="withEffect">
                                  <p:stCondLst>
                                    <p:cond delay="0"/>
                                  </p:stCondLst>
                                  <p:childTnLst>
                                    <p:animMotion origin="layout" path="M -4.16667E-6 2.22222E-6 L -4.16667E-6 0.83078 " pathEditMode="relative" rAng="0" ptsTypes="AA">
                                      <p:cBhvr>
                                        <p:cTn id="27" dur="3000" fill="hold"/>
                                        <p:tgtEl>
                                          <p:spTgt spid="294962"/>
                                        </p:tgtEl>
                                        <p:attrNameLst>
                                          <p:attrName>ppt_x</p:attrName>
                                          <p:attrName>ppt_y</p:attrName>
                                        </p:attrNameLst>
                                      </p:cBhvr>
                                      <p:rCtr x="0" y="41528"/>
                                    </p:animMotion>
                                  </p:childTnLst>
                                </p:cTn>
                              </p:par>
                              <p:par>
                                <p:cTn id="28" presetID="42" presetClass="path" presetSubtype="0" accel="50000" decel="50000" fill="hold" nodeType="withEffect">
                                  <p:stCondLst>
                                    <p:cond delay="0"/>
                                  </p:stCondLst>
                                  <p:childTnLst>
                                    <p:animMotion origin="layout" path="M 4.16667E-6 4.07407E-6 L 4.16667E-6 0.82407 " pathEditMode="relative" rAng="0" ptsTypes="AA">
                                      <p:cBhvr>
                                        <p:cTn id="29" dur="3000" fill="hold"/>
                                        <p:tgtEl>
                                          <p:spTgt spid="294954"/>
                                        </p:tgtEl>
                                        <p:attrNameLst>
                                          <p:attrName>ppt_x</p:attrName>
                                          <p:attrName>ppt_y</p:attrName>
                                        </p:attrNameLst>
                                      </p:cBhvr>
                                      <p:rCtr x="0" y="41204"/>
                                    </p:animMotion>
                                  </p:childTnLst>
                                  <p:subTnLst>
                                    <p:audio>
                                      <p:cMediaNode>
                                        <p:cTn display="0" masterRel="sameClick">
                                          <p:stCondLst>
                                            <p:cond evt="begin" delay="0">
                                              <p:tn val="28"/>
                                            </p:cond>
                                          </p:stCondLst>
                                          <p:endCondLst>
                                            <p:cond evt="onStopAudio" delay="0">
                                              <p:tgtEl>
                                                <p:sldTgt/>
                                              </p:tgtEl>
                                            </p:cond>
                                          </p:endCondLst>
                                        </p:cTn>
                                        <p:tgtEl>
                                          <p:sndTgt r:embed="rId5" name="cars002.wav"/>
                                        </p:tgtEl>
                                      </p:cMediaNode>
                                    </p:audio>
                                  </p:subTnLst>
                                </p:cTn>
                              </p:par>
                              <p:par>
                                <p:cTn id="30" presetID="63" presetClass="path" presetSubtype="0" accel="50000" decel="50000" fill="hold" nodeType="withEffect">
                                  <p:stCondLst>
                                    <p:cond delay="0"/>
                                  </p:stCondLst>
                                  <p:childTnLst>
                                    <p:animMotion origin="layout" path="M -3.05556E-6 -2.22222E-6 L 0.96476 -2.22222E-6 " pathEditMode="relative" rAng="0" ptsTypes="AA">
                                      <p:cBhvr>
                                        <p:cTn id="31" dur="2000" fill="hold"/>
                                        <p:tgtEl>
                                          <p:spTgt spid="294948"/>
                                        </p:tgtEl>
                                        <p:attrNameLst>
                                          <p:attrName>ppt_x</p:attrName>
                                          <p:attrName>ppt_y</p:attrName>
                                        </p:attrNameLst>
                                      </p:cBhvr>
                                      <p:rCtr x="48229"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94914">
                                            <p:txEl>
                                              <p:pRg st="3" end="3"/>
                                            </p:txEl>
                                          </p:spTgt>
                                        </p:tgtEl>
                                        <p:attrNameLst>
                                          <p:attrName>style.visibility</p:attrName>
                                        </p:attrNameLst>
                                      </p:cBhvr>
                                      <p:to>
                                        <p:strVal val="visible"/>
                                      </p:to>
                                    </p:set>
                                    <p:anim calcmode="lin" valueType="num">
                                      <p:cBhvr additive="base">
                                        <p:cTn id="36" dur="500" fill="hold"/>
                                        <p:tgtEl>
                                          <p:spTgt spid="29491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49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Draw in the vectors and use </a:t>
            </a:r>
            <a:r>
              <a:rPr lang="en-US" altLang="en-US" sz="2400" b="1">
                <a:sym typeface="Symbol" pitchFamily="18" charset="2"/>
              </a:rPr>
              <a:t>v</a:t>
            </a:r>
            <a:r>
              <a:rPr lang="en-US" altLang="en-US" sz="2400" baseline="-25000">
                <a:sym typeface="Symbol" pitchFamily="18" charset="2"/>
              </a:rPr>
              <a:t>AB</a:t>
            </a:r>
            <a:r>
              <a:rPr lang="en-US" altLang="en-US" sz="2400">
                <a:sym typeface="Symbol" pitchFamily="18" charset="2"/>
              </a:rPr>
              <a:t> = </a:t>
            </a:r>
            <a:r>
              <a:rPr lang="en-US" altLang="en-US" sz="2400" b="1">
                <a:sym typeface="Symbol" pitchFamily="18" charset="2"/>
              </a:rPr>
              <a:t>v</a:t>
            </a:r>
            <a:r>
              <a:rPr lang="en-US" altLang="en-US" sz="2400" baseline="-25000">
                <a:sym typeface="Symbol" pitchFamily="18" charset="2"/>
              </a:rPr>
              <a:t>A</a:t>
            </a:r>
            <a:r>
              <a:rPr lang="en-US" altLang="en-US" sz="2400">
                <a:sym typeface="Symbol" pitchFamily="18" charset="2"/>
              </a:rPr>
              <a:t> - </a:t>
            </a:r>
            <a:r>
              <a:rPr lang="en-US" altLang="en-US" sz="2400" b="1">
                <a:sym typeface="Symbol" pitchFamily="18" charset="2"/>
              </a:rPr>
              <a:t>v</a:t>
            </a:r>
            <a:r>
              <a:rPr lang="en-US" altLang="en-US" sz="2400" baseline="-25000">
                <a:sym typeface="Symbol" pitchFamily="18" charset="2"/>
              </a:rPr>
              <a:t>B</a:t>
            </a:r>
            <a:r>
              <a:rPr lang="en-US" altLang="en-US" sz="2400">
                <a:sym typeface="Symbol" pitchFamily="18" charset="2"/>
              </a:rPr>
              <a:t>.</a:t>
            </a:r>
          </a:p>
        </p:txBody>
      </p:sp>
      <p:sp>
        <p:nvSpPr>
          <p:cNvPr id="573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57348" name="Rectangle 4" descr="Stationery"/>
          <p:cNvSpPr>
            <a:spLocks noChangeArrowheads="1"/>
          </p:cNvSpPr>
          <p:nvPr/>
        </p:nvSpPr>
        <p:spPr bwMode="auto">
          <a:xfrm rot="5400000">
            <a:off x="4936332" y="2650331"/>
            <a:ext cx="6858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49" name="Rectangle 5" descr="Stationery"/>
          <p:cNvSpPr>
            <a:spLocks noChangeArrowheads="1"/>
          </p:cNvSpPr>
          <p:nvPr/>
        </p:nvSpPr>
        <p:spPr bwMode="auto">
          <a:xfrm>
            <a:off x="0" y="5300663"/>
            <a:ext cx="9144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0" name="Rectangle 6"/>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1" name="Line 7"/>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Rectangle 8"/>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3" name="Line 9"/>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Line 10"/>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355" name="Group 15"/>
          <p:cNvGrpSpPr>
            <a:grpSpLocks/>
          </p:cNvGrpSpPr>
          <p:nvPr/>
        </p:nvGrpSpPr>
        <p:grpSpPr bwMode="auto">
          <a:xfrm>
            <a:off x="0" y="6129338"/>
            <a:ext cx="644525" cy="304800"/>
            <a:chOff x="727" y="2702"/>
            <a:chExt cx="406" cy="192"/>
          </a:xfrm>
        </p:grpSpPr>
        <p:sp>
          <p:nvSpPr>
            <p:cNvPr id="57377" name="Rectangle 1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77" name="Rectangle 1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78" name="Rectangle 1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80" name="Rectangle 1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81" name="Text Box 2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57356" name="Group 21"/>
          <p:cNvGrpSpPr>
            <a:grpSpLocks/>
          </p:cNvGrpSpPr>
          <p:nvPr/>
        </p:nvGrpSpPr>
        <p:grpSpPr bwMode="auto">
          <a:xfrm rot="5400000">
            <a:off x="7826375" y="1054101"/>
            <a:ext cx="644525" cy="304800"/>
            <a:chOff x="727" y="3155"/>
            <a:chExt cx="406" cy="192"/>
          </a:xfrm>
        </p:grpSpPr>
        <p:sp>
          <p:nvSpPr>
            <p:cNvPr id="57372" name="Rectangle 2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83" name="Rectangle 2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84" name="Rectangle 2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75" name="Rectangle 2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76" name="Text Box 2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grpSp>
        <p:nvGrpSpPr>
          <p:cNvPr id="296994" name="Group 34"/>
          <p:cNvGrpSpPr>
            <a:grpSpLocks/>
          </p:cNvGrpSpPr>
          <p:nvPr/>
        </p:nvGrpSpPr>
        <p:grpSpPr bwMode="auto">
          <a:xfrm>
            <a:off x="179388" y="4933950"/>
            <a:ext cx="4319587" cy="481013"/>
            <a:chOff x="667" y="2531"/>
            <a:chExt cx="2721" cy="303"/>
          </a:xfrm>
        </p:grpSpPr>
        <p:sp>
          <p:nvSpPr>
            <p:cNvPr id="57370" name="Line 32"/>
            <p:cNvSpPr>
              <a:spLocks noChangeShapeType="1"/>
            </p:cNvSpPr>
            <p:nvPr/>
          </p:nvSpPr>
          <p:spPr bwMode="auto">
            <a:xfrm>
              <a:off x="667" y="2531"/>
              <a:ext cx="2721"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Text Box 33"/>
            <p:cNvSpPr txBox="1">
              <a:spLocks noChangeArrowheads="1"/>
            </p:cNvSpPr>
            <p:nvPr/>
          </p:nvSpPr>
          <p:spPr bwMode="auto">
            <a:xfrm>
              <a:off x="1865" y="2546"/>
              <a:ext cx="3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v</a:t>
              </a:r>
              <a:r>
                <a:rPr lang="en-US" altLang="en-US" sz="2400" baseline="-25000">
                  <a:solidFill>
                    <a:srgbClr val="FF0000"/>
                  </a:solidFill>
                  <a:latin typeface="Arial" charset="0"/>
                </a:rPr>
                <a:t>A</a:t>
              </a:r>
              <a:endParaRPr lang="en-US" altLang="en-US" sz="2400">
                <a:solidFill>
                  <a:srgbClr val="FF0000"/>
                </a:solidFill>
                <a:latin typeface="Arial" charset="0"/>
              </a:endParaRPr>
            </a:p>
          </p:txBody>
        </p:sp>
      </p:grpSp>
      <p:grpSp>
        <p:nvGrpSpPr>
          <p:cNvPr id="296999" name="Group 39"/>
          <p:cNvGrpSpPr>
            <a:grpSpLocks/>
          </p:cNvGrpSpPr>
          <p:nvPr/>
        </p:nvGrpSpPr>
        <p:grpSpPr bwMode="auto">
          <a:xfrm>
            <a:off x="5043488" y="3436938"/>
            <a:ext cx="471487" cy="2128837"/>
            <a:chOff x="3459" y="1967"/>
            <a:chExt cx="297" cy="1341"/>
          </a:xfrm>
        </p:grpSpPr>
        <p:sp>
          <p:nvSpPr>
            <p:cNvPr id="57368" name="Line 35"/>
            <p:cNvSpPr>
              <a:spLocks noChangeShapeType="1"/>
            </p:cNvSpPr>
            <p:nvPr/>
          </p:nvSpPr>
          <p:spPr bwMode="auto">
            <a:xfrm rot="5400000">
              <a:off x="2790" y="2638"/>
              <a:ext cx="1341" cy="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9" name="Text Box 36"/>
            <p:cNvSpPr txBox="1">
              <a:spLocks noChangeArrowheads="1"/>
            </p:cNvSpPr>
            <p:nvPr/>
          </p:nvSpPr>
          <p:spPr bwMode="auto">
            <a:xfrm>
              <a:off x="3459" y="2446"/>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v</a:t>
              </a:r>
              <a:r>
                <a:rPr lang="en-US" altLang="en-US" sz="2400" baseline="-25000">
                  <a:solidFill>
                    <a:schemeClr val="accent2"/>
                  </a:solidFill>
                  <a:latin typeface="Arial" charset="0"/>
                </a:rPr>
                <a:t>B</a:t>
              </a:r>
            </a:p>
          </p:txBody>
        </p:sp>
      </p:grpSp>
      <p:grpSp>
        <p:nvGrpSpPr>
          <p:cNvPr id="297000" name="Group 40"/>
          <p:cNvGrpSpPr>
            <a:grpSpLocks/>
          </p:cNvGrpSpPr>
          <p:nvPr/>
        </p:nvGrpSpPr>
        <p:grpSpPr bwMode="auto">
          <a:xfrm>
            <a:off x="5448300" y="3455988"/>
            <a:ext cx="573088" cy="2128837"/>
            <a:chOff x="3918" y="1972"/>
            <a:chExt cx="361" cy="1341"/>
          </a:xfrm>
        </p:grpSpPr>
        <p:sp>
          <p:nvSpPr>
            <p:cNvPr id="57366" name="Line 37"/>
            <p:cNvSpPr>
              <a:spLocks noChangeShapeType="1"/>
            </p:cNvSpPr>
            <p:nvPr/>
          </p:nvSpPr>
          <p:spPr bwMode="auto">
            <a:xfrm rot="5400000">
              <a:off x="3250" y="2643"/>
              <a:ext cx="1341" cy="0"/>
            </a:xfrm>
            <a:prstGeom prst="line">
              <a:avLst/>
            </a:prstGeom>
            <a:noFill/>
            <a:ln w="38100">
              <a:solidFill>
                <a:schemeClr val="hlink"/>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7" name="Text Box 38"/>
            <p:cNvSpPr txBox="1">
              <a:spLocks noChangeArrowheads="1"/>
            </p:cNvSpPr>
            <p:nvPr/>
          </p:nvSpPr>
          <p:spPr bwMode="auto">
            <a:xfrm>
              <a:off x="3918" y="2497"/>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hlink"/>
                  </a:solidFill>
                  <a:latin typeface="Arial" charset="0"/>
                </a:rPr>
                <a:t>-v</a:t>
              </a:r>
              <a:r>
                <a:rPr lang="en-US" altLang="en-US" sz="2400" baseline="-25000">
                  <a:solidFill>
                    <a:schemeClr val="hlink"/>
                  </a:solidFill>
                  <a:latin typeface="Arial" charset="0"/>
                </a:rPr>
                <a:t>B</a:t>
              </a:r>
            </a:p>
          </p:txBody>
        </p:sp>
      </p:grpSp>
      <p:grpSp>
        <p:nvGrpSpPr>
          <p:cNvPr id="297003" name="Group 43"/>
          <p:cNvGrpSpPr>
            <a:grpSpLocks/>
          </p:cNvGrpSpPr>
          <p:nvPr/>
        </p:nvGrpSpPr>
        <p:grpSpPr bwMode="auto">
          <a:xfrm>
            <a:off x="190500" y="2803525"/>
            <a:ext cx="4295775" cy="2117725"/>
            <a:chOff x="606" y="1561"/>
            <a:chExt cx="2706" cy="1334"/>
          </a:xfrm>
        </p:grpSpPr>
        <p:sp>
          <p:nvSpPr>
            <p:cNvPr id="57364" name="Line 41"/>
            <p:cNvSpPr>
              <a:spLocks noChangeShapeType="1"/>
            </p:cNvSpPr>
            <p:nvPr/>
          </p:nvSpPr>
          <p:spPr bwMode="auto">
            <a:xfrm flipV="1">
              <a:off x="606" y="1561"/>
              <a:ext cx="2706" cy="133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5" name="Text Box 42"/>
            <p:cNvSpPr txBox="1">
              <a:spLocks noChangeArrowheads="1"/>
            </p:cNvSpPr>
            <p:nvPr/>
          </p:nvSpPr>
          <p:spPr bwMode="auto">
            <a:xfrm rot="-1563371">
              <a:off x="1190" y="2031"/>
              <a:ext cx="11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rPr>
                <a:t>v</a:t>
              </a:r>
              <a:r>
                <a:rPr lang="en-US" altLang="en-US" sz="2400" baseline="-25000">
                  <a:latin typeface="Arial" charset="0"/>
                </a:rPr>
                <a:t>AB</a:t>
              </a:r>
              <a:r>
                <a:rPr lang="en-US" altLang="en-US" sz="2400">
                  <a:latin typeface="Arial" charset="0"/>
                </a:rPr>
                <a:t> = v</a:t>
              </a:r>
              <a:r>
                <a:rPr lang="en-US" altLang="en-US" sz="2400" baseline="-25000">
                  <a:latin typeface="Arial" charset="0"/>
                </a:rPr>
                <a:t>A</a:t>
              </a:r>
              <a:r>
                <a:rPr lang="en-US" altLang="en-US" sz="2400">
                  <a:latin typeface="Arial" charset="0"/>
                </a:rPr>
                <a:t> - v</a:t>
              </a:r>
              <a:r>
                <a:rPr lang="en-US" altLang="en-US" sz="2400" baseline="-25000">
                  <a:latin typeface="Arial" charset="0"/>
                </a:rPr>
                <a:t>B</a:t>
              </a:r>
            </a:p>
          </p:txBody>
        </p:sp>
      </p:grpSp>
      <p:sp>
        <p:nvSpPr>
          <p:cNvPr id="297004" name="Text Box 44"/>
          <p:cNvSpPr txBox="1">
            <a:spLocks noChangeArrowheads="1"/>
          </p:cNvSpPr>
          <p:nvPr/>
        </p:nvSpPr>
        <p:spPr bwMode="auto">
          <a:xfrm>
            <a:off x="5719763" y="3290888"/>
            <a:ext cx="237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v</a:t>
            </a:r>
            <a:r>
              <a:rPr lang="en-US" altLang="en-US" sz="2400" baseline="-25000">
                <a:latin typeface="Arial" charset="0"/>
              </a:rPr>
              <a:t>AB</a:t>
            </a:r>
            <a:r>
              <a:rPr lang="en-US" altLang="en-US" sz="2400" baseline="30000">
                <a:latin typeface="Arial" charset="0"/>
              </a:rPr>
              <a:t>2 </a:t>
            </a:r>
            <a:r>
              <a:rPr lang="en-US" altLang="en-US" sz="2400">
                <a:latin typeface="Arial" charset="0"/>
              </a:rPr>
              <a:t>= v</a:t>
            </a:r>
            <a:r>
              <a:rPr lang="en-US" altLang="en-US" sz="2400" baseline="-25000">
                <a:latin typeface="Arial" charset="0"/>
              </a:rPr>
              <a:t>A</a:t>
            </a:r>
            <a:r>
              <a:rPr lang="en-US" altLang="en-US" sz="2400" baseline="30000">
                <a:latin typeface="Arial" charset="0"/>
              </a:rPr>
              <a:t>2 </a:t>
            </a:r>
            <a:r>
              <a:rPr lang="en-US" altLang="en-US" sz="2400">
                <a:latin typeface="Arial" charset="0"/>
              </a:rPr>
              <a:t>+ v</a:t>
            </a:r>
            <a:r>
              <a:rPr lang="en-US" altLang="en-US" sz="2400" baseline="-25000">
                <a:latin typeface="Arial" charset="0"/>
              </a:rPr>
              <a:t>B</a:t>
            </a:r>
            <a:r>
              <a:rPr lang="en-US" altLang="en-US" sz="2400" baseline="30000">
                <a:latin typeface="Arial" charset="0"/>
              </a:rPr>
              <a:t>2</a:t>
            </a:r>
            <a:endParaRPr lang="en-US" altLang="en-US" sz="2400">
              <a:latin typeface="Arial" charset="0"/>
            </a:endParaRPr>
          </a:p>
        </p:txBody>
      </p:sp>
      <p:sp>
        <p:nvSpPr>
          <p:cNvPr id="297005" name="Text Box 45"/>
          <p:cNvSpPr txBox="1">
            <a:spLocks noChangeArrowheads="1"/>
          </p:cNvSpPr>
          <p:nvPr/>
        </p:nvSpPr>
        <p:spPr bwMode="auto">
          <a:xfrm>
            <a:off x="5724525" y="3948113"/>
            <a:ext cx="237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v</a:t>
            </a:r>
            <a:r>
              <a:rPr lang="en-US" altLang="en-US" sz="2400" baseline="-25000">
                <a:latin typeface="Arial" charset="0"/>
              </a:rPr>
              <a:t>AB</a:t>
            </a:r>
            <a:r>
              <a:rPr lang="en-US" altLang="en-US" sz="2400" baseline="30000">
                <a:latin typeface="Arial" charset="0"/>
              </a:rPr>
              <a:t>2 </a:t>
            </a:r>
            <a:r>
              <a:rPr lang="en-US" altLang="en-US" sz="2400">
                <a:latin typeface="Arial" charset="0"/>
              </a:rPr>
              <a:t>= 40</a:t>
            </a:r>
            <a:r>
              <a:rPr lang="en-US" altLang="en-US" sz="2400" baseline="30000">
                <a:latin typeface="Arial" charset="0"/>
              </a:rPr>
              <a:t>2 </a:t>
            </a:r>
            <a:r>
              <a:rPr lang="en-US" altLang="en-US" sz="2400">
                <a:latin typeface="Arial" charset="0"/>
              </a:rPr>
              <a:t>+ 20</a:t>
            </a:r>
            <a:r>
              <a:rPr lang="en-US" altLang="en-US" sz="2400" baseline="30000">
                <a:latin typeface="Arial" charset="0"/>
              </a:rPr>
              <a:t>2</a:t>
            </a:r>
            <a:endParaRPr lang="en-US" altLang="en-US" sz="2400">
              <a:latin typeface="Arial" charset="0"/>
            </a:endParaRPr>
          </a:p>
        </p:txBody>
      </p:sp>
      <p:sp>
        <p:nvSpPr>
          <p:cNvPr id="297006" name="Text Box 46"/>
          <p:cNvSpPr txBox="1">
            <a:spLocks noChangeArrowheads="1"/>
          </p:cNvSpPr>
          <p:nvPr/>
        </p:nvSpPr>
        <p:spPr bwMode="auto">
          <a:xfrm>
            <a:off x="5838825" y="4572000"/>
            <a:ext cx="237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v</a:t>
            </a:r>
            <a:r>
              <a:rPr lang="en-US" altLang="en-US" sz="2400" baseline="-25000">
                <a:latin typeface="Arial" charset="0"/>
              </a:rPr>
              <a:t>AB </a:t>
            </a:r>
            <a:r>
              <a:rPr lang="en-US" altLang="en-US" sz="2400">
                <a:latin typeface="Arial" charset="0"/>
              </a:rPr>
              <a:t>= 45 </a:t>
            </a:r>
            <a:r>
              <a:rPr lang="en-US" altLang="en-US" sz="2400">
                <a:latin typeface="Arial" charset="0"/>
                <a:sym typeface="Symbol" pitchFamily="18" charset="2"/>
              </a:rPr>
              <a:t>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-1</a:t>
            </a:r>
            <a:r>
              <a:rPr lang="en-US" altLang="en-US" sz="2400">
                <a:latin typeface="Arial" charset="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62">
                                            <p:txEl>
                                              <p:pRg st="1" end="1"/>
                                            </p:txEl>
                                          </p:spTgt>
                                        </p:tgtEl>
                                        <p:attrNameLst>
                                          <p:attrName>style.visibility</p:attrName>
                                        </p:attrNameLst>
                                      </p:cBhvr>
                                      <p:to>
                                        <p:strVal val="visible"/>
                                      </p:to>
                                    </p:set>
                                    <p:anim calcmode="lin" valueType="num">
                                      <p:cBhvr additive="base">
                                        <p:cTn id="7" dur="500" fill="hold"/>
                                        <p:tgtEl>
                                          <p:spTgt spid="2969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96994"/>
                                        </p:tgtEl>
                                        <p:attrNameLst>
                                          <p:attrName>style.visibility</p:attrName>
                                        </p:attrNameLst>
                                      </p:cBhvr>
                                      <p:to>
                                        <p:strVal val="visible"/>
                                      </p:to>
                                    </p:set>
                                    <p:animEffect transition="in" filter="wipe(left)">
                                      <p:cBhvr>
                                        <p:cTn id="13" dur="500"/>
                                        <p:tgtEl>
                                          <p:spTgt spid="296994"/>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96999"/>
                                        </p:tgtEl>
                                        <p:attrNameLst>
                                          <p:attrName>style.visibility</p:attrName>
                                        </p:attrNameLst>
                                      </p:cBhvr>
                                      <p:to>
                                        <p:strVal val="visible"/>
                                      </p:to>
                                    </p:set>
                                    <p:animEffect transition="in" filter="wipe(up)">
                                      <p:cBhvr>
                                        <p:cTn id="18" dur="500"/>
                                        <p:tgtEl>
                                          <p:spTgt spid="296999"/>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97000"/>
                                        </p:tgtEl>
                                        <p:attrNameLst>
                                          <p:attrName>style.visibility</p:attrName>
                                        </p:attrNameLst>
                                      </p:cBhvr>
                                      <p:to>
                                        <p:strVal val="visible"/>
                                      </p:to>
                                    </p:set>
                                    <p:animEffect transition="in" filter="wipe(down)">
                                      <p:cBhvr>
                                        <p:cTn id="23" dur="500"/>
                                        <p:tgtEl>
                                          <p:spTgt spid="297000"/>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path" presetSubtype="0" accel="50000" decel="50000" fill="hold" nodeType="clickEffect">
                                  <p:stCondLst>
                                    <p:cond delay="0"/>
                                  </p:stCondLst>
                                  <p:childTnLst>
                                    <p:animMotion origin="layout" path="M 3.61111E-6 -4.07407E-6 L -0.10417 -0.09652 " pathEditMode="relative" rAng="0" ptsTypes="AA">
                                      <p:cBhvr>
                                        <p:cTn id="27" dur="3000" fill="hold"/>
                                        <p:tgtEl>
                                          <p:spTgt spid="297000"/>
                                        </p:tgtEl>
                                        <p:attrNameLst>
                                          <p:attrName>ppt_x</p:attrName>
                                          <p:attrName>ppt_y</p:attrName>
                                        </p:attrNameLst>
                                      </p:cBhvr>
                                      <p:rCtr x="-5208" y="-4838"/>
                                    </p:animMotion>
                                  </p:childTnLst>
                                  <p:subTnLst>
                                    <p:audio>
                                      <p:cMediaNode>
                                        <p:cTn display="0" masterRel="sameClick">
                                          <p:stCondLst>
                                            <p:cond evt="begin" delay="0">
                                              <p:tn val="26"/>
                                            </p:cond>
                                          </p:stCondLst>
                                          <p:endCondLst>
                                            <p:cond evt="onStopAudio" delay="0">
                                              <p:tgtEl>
                                                <p:sldTgt/>
                                              </p:tgtEl>
                                            </p:cond>
                                          </p:endCondLst>
                                        </p:cTn>
                                        <p:tgtEl>
                                          <p:sndTgt r:embed="rId6" name="sliding rock.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97003"/>
                                        </p:tgtEl>
                                        <p:attrNameLst>
                                          <p:attrName>style.visibility</p:attrName>
                                        </p:attrNameLst>
                                      </p:cBhvr>
                                      <p:to>
                                        <p:strVal val="visible"/>
                                      </p:to>
                                    </p:set>
                                    <p:animEffect transition="in" filter="wipe(down)">
                                      <p:cBhvr>
                                        <p:cTn id="32" dur="500"/>
                                        <p:tgtEl>
                                          <p:spTgt spid="29700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7004"/>
                                        </p:tgtEl>
                                        <p:attrNameLst>
                                          <p:attrName>style.visibility</p:attrName>
                                        </p:attrNameLst>
                                      </p:cBhvr>
                                      <p:to>
                                        <p:strVal val="visible"/>
                                      </p:to>
                                    </p:set>
                                    <p:anim calcmode="lin" valueType="num">
                                      <p:cBhvr additive="base">
                                        <p:cTn id="37" dur="500" fill="hold"/>
                                        <p:tgtEl>
                                          <p:spTgt spid="297004"/>
                                        </p:tgtEl>
                                        <p:attrNameLst>
                                          <p:attrName>ppt_x</p:attrName>
                                        </p:attrNameLst>
                                      </p:cBhvr>
                                      <p:tavLst>
                                        <p:tav tm="0">
                                          <p:val>
                                            <p:strVal val="#ppt_x"/>
                                          </p:val>
                                        </p:tav>
                                        <p:tav tm="100000">
                                          <p:val>
                                            <p:strVal val="#ppt_x"/>
                                          </p:val>
                                        </p:tav>
                                      </p:tavLst>
                                    </p:anim>
                                    <p:anim calcmode="lin" valueType="num">
                                      <p:cBhvr additive="base">
                                        <p:cTn id="38" dur="500" fill="hold"/>
                                        <p:tgtEl>
                                          <p:spTgt spid="2970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7005"/>
                                        </p:tgtEl>
                                        <p:attrNameLst>
                                          <p:attrName>style.visibility</p:attrName>
                                        </p:attrNameLst>
                                      </p:cBhvr>
                                      <p:to>
                                        <p:strVal val="visible"/>
                                      </p:to>
                                    </p:set>
                                    <p:anim calcmode="lin" valueType="num">
                                      <p:cBhvr additive="base">
                                        <p:cTn id="43" dur="500" fill="hold"/>
                                        <p:tgtEl>
                                          <p:spTgt spid="297005"/>
                                        </p:tgtEl>
                                        <p:attrNameLst>
                                          <p:attrName>ppt_x</p:attrName>
                                        </p:attrNameLst>
                                      </p:cBhvr>
                                      <p:tavLst>
                                        <p:tav tm="0">
                                          <p:val>
                                            <p:strVal val="#ppt_x"/>
                                          </p:val>
                                        </p:tav>
                                        <p:tav tm="100000">
                                          <p:val>
                                            <p:strVal val="#ppt_x"/>
                                          </p:val>
                                        </p:tav>
                                      </p:tavLst>
                                    </p:anim>
                                    <p:anim calcmode="lin" valueType="num">
                                      <p:cBhvr additive="base">
                                        <p:cTn id="44" dur="500" fill="hold"/>
                                        <p:tgtEl>
                                          <p:spTgt spid="2970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7006"/>
                                        </p:tgtEl>
                                        <p:attrNameLst>
                                          <p:attrName>style.visibility</p:attrName>
                                        </p:attrNameLst>
                                      </p:cBhvr>
                                      <p:to>
                                        <p:strVal val="visible"/>
                                      </p:to>
                                    </p:set>
                                    <p:anim calcmode="lin" valueType="num">
                                      <p:cBhvr additive="base">
                                        <p:cTn id="49" dur="500" fill="hold"/>
                                        <p:tgtEl>
                                          <p:spTgt spid="297006"/>
                                        </p:tgtEl>
                                        <p:attrNameLst>
                                          <p:attrName>ppt_x</p:attrName>
                                        </p:attrNameLst>
                                      </p:cBhvr>
                                      <p:tavLst>
                                        <p:tav tm="0">
                                          <p:val>
                                            <p:strVal val="#ppt_x"/>
                                          </p:val>
                                        </p:tav>
                                        <p:tav tm="100000">
                                          <p:val>
                                            <p:strVal val="#ppt_x"/>
                                          </p:val>
                                        </p:tav>
                                      </p:tavLst>
                                    </p:anim>
                                    <p:anim calcmode="lin" valueType="num">
                                      <p:cBhvr additive="base">
                                        <p:cTn id="50" dur="500" fill="hold"/>
                                        <p:tgtEl>
                                          <p:spTgt spid="2970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4" grpId="0"/>
      <p:bldP spid="297005" grpId="0"/>
      <p:bldP spid="29700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 </a:t>
            </a:r>
            <a:r>
              <a:rPr lang="en-US" altLang="en-US" sz="2400" b="1">
                <a:solidFill>
                  <a:srgbClr val="000000"/>
                </a:solidFill>
                <a:cs typeface="Times New Roman" pitchFamily="18" charset="0"/>
              </a:rPr>
              <a:t>projectile</a:t>
            </a:r>
            <a:r>
              <a:rPr lang="en-US" altLang="en-US" sz="2400">
                <a:solidFill>
                  <a:srgbClr val="000000"/>
                </a:solidFill>
                <a:cs typeface="Times New Roman" pitchFamily="18" charset="0"/>
              </a:rPr>
              <a:t> is an object that has been given an initial velocity by some sort of short-lived force, and then moves through the air under the influence of gravity.	</a:t>
            </a:r>
          </a:p>
          <a:p>
            <a:pPr algn="l"/>
            <a:r>
              <a:rPr lang="en-US" altLang="en-US" sz="2400">
                <a:solidFill>
                  <a:srgbClr val="000000"/>
                </a:solidFill>
                <a:cs typeface="Times New Roman" pitchFamily="18" charset="0"/>
                <a:sym typeface="Symbol" pitchFamily="18" charset="2"/>
              </a:rPr>
              <a:t>Baseballs, stones, or bullets are all examples  of projectiles executing </a:t>
            </a:r>
            <a:r>
              <a:rPr lang="en-US" altLang="en-US" sz="2400" b="1">
                <a:solidFill>
                  <a:srgbClr val="000000"/>
                </a:solidFill>
                <a:cs typeface="Times New Roman" pitchFamily="18" charset="0"/>
                <a:sym typeface="Symbol" pitchFamily="18" charset="2"/>
              </a:rPr>
              <a:t>projectile motion</a:t>
            </a:r>
            <a:r>
              <a:rPr lang="en-US" altLang="en-US" sz="2400">
                <a:solidFill>
                  <a:srgbClr val="000000"/>
                </a:solidFill>
                <a:cs typeface="Times New Roman" pitchFamily="18" charset="0"/>
                <a:sym typeface="Symbol" pitchFamily="18" charset="2"/>
              </a:rPr>
              <a:t>.</a:t>
            </a:r>
          </a:p>
          <a:p>
            <a:pPr algn="l"/>
            <a:r>
              <a:rPr lang="en-US" altLang="en-US" sz="2400">
                <a:solidFill>
                  <a:srgbClr val="000000"/>
                </a:solidFill>
                <a:cs typeface="Times New Roman" pitchFamily="18" charset="0"/>
                <a:sym typeface="Symbol" pitchFamily="18" charset="2"/>
              </a:rPr>
              <a:t>You know that all objects moving through air feel an air resistance (recall sticking your hand out of the window of a moving car).</a:t>
            </a:r>
          </a:p>
        </p:txBody>
      </p:sp>
      <p:sp>
        <p:nvSpPr>
          <p:cNvPr id="1341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pic>
        <p:nvPicPr>
          <p:cNvPr id="134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25" y="5300663"/>
            <a:ext cx="2241550" cy="1557337"/>
          </a:xfrm>
          <a:prstGeom prst="rect">
            <a:avLst/>
          </a:prstGeom>
          <a:noFill/>
          <a:extLst>
            <a:ext uri="{909E8E84-426E-40DD-AFC4-6F175D3DCCD1}">
              <a14:hiddenFill xmlns:a14="http://schemas.microsoft.com/office/drawing/2010/main">
                <a:solidFill>
                  <a:srgbClr val="FFFFFF"/>
                </a:solidFill>
              </a14:hiddenFill>
            </a:ext>
          </a:extLst>
        </p:spPr>
      </p:pic>
      <p:pic>
        <p:nvPicPr>
          <p:cNvPr id="134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63" y="5305425"/>
            <a:ext cx="2473325" cy="1557338"/>
          </a:xfrm>
          <a:prstGeom prst="rect">
            <a:avLst/>
          </a:prstGeom>
          <a:noFill/>
          <a:extLst>
            <a:ext uri="{909E8E84-426E-40DD-AFC4-6F175D3DCCD1}">
              <a14:hiddenFill xmlns:a14="http://schemas.microsoft.com/office/drawing/2010/main">
                <a:solidFill>
                  <a:srgbClr val="FFFFFF"/>
                </a:solidFill>
              </a14:hiddenFill>
            </a:ext>
          </a:extLst>
        </p:spPr>
      </p:pic>
      <p:sp>
        <p:nvSpPr>
          <p:cNvPr id="134150" name="Rectangle 6"/>
          <p:cNvSpPr>
            <a:spLocks noChangeArrowheads="1"/>
          </p:cNvSpPr>
          <p:nvPr/>
        </p:nvSpPr>
        <p:spPr bwMode="auto">
          <a:xfrm>
            <a:off x="3168650" y="4978400"/>
            <a:ext cx="3033713" cy="18796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b="1" i="1"/>
              <a:t>FYI</a:t>
            </a:r>
          </a:p>
          <a:p>
            <a:pPr algn="l">
              <a:spcBef>
                <a:spcPct val="0"/>
              </a:spcBef>
            </a:pPr>
            <a:r>
              <a:rPr lang="en-US" altLang="en-US" sz="2400" b="1">
                <a:sym typeface="Symbol" pitchFamily="18" charset="2"/>
              </a:rPr>
              <a:t></a:t>
            </a:r>
            <a:r>
              <a:rPr lang="en-US" altLang="en-US" sz="2400">
                <a:sym typeface="Symbol" pitchFamily="18" charset="2"/>
              </a:rPr>
              <a:t>We will ignore air resistance in the discussion that follows…</a:t>
            </a:r>
          </a:p>
        </p:txBody>
      </p:sp>
      <p:pic>
        <p:nvPicPr>
          <p:cNvPr id="134151" name="Picture 7" descr="ANd9GcSl5iW-5Nhgt4WPnzKAhFXn_d789DbrnwM_1-TWoLhSDg1paTT9YA"/>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61325" y="3049588"/>
            <a:ext cx="1339850" cy="1412875"/>
          </a:xfrm>
          <a:prstGeom prst="rect">
            <a:avLst/>
          </a:prstGeom>
          <a:noFill/>
          <a:extLst>
            <a:ext uri="{909E8E84-426E-40DD-AFC4-6F175D3DCCD1}">
              <a14:hiddenFill xmlns:a14="http://schemas.microsoft.com/office/drawing/2010/main">
                <a:solidFill>
                  <a:srgbClr val="FFFFFF"/>
                </a:solidFill>
              </a14:hiddenFill>
            </a:ext>
          </a:extLst>
        </p:spPr>
      </p:pic>
      <p:pic>
        <p:nvPicPr>
          <p:cNvPr id="134152" name="Picture 8" descr="Baseball"/>
          <p:cNvPicPr>
            <a:picLocks noChangeAspect="1" noChangeArrowheads="1"/>
          </p:cNvPicPr>
          <p:nvPr/>
        </p:nvPicPr>
        <p:blipFill>
          <a:blip r:embed="rId10">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228600" y="3709988"/>
            <a:ext cx="349250" cy="346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500" fill="hold"/>
                                        <p:tgtEl>
                                          <p:spTgt spid="134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4146">
                                            <p:txEl>
                                              <p:pRg st="1" end="1"/>
                                            </p:txEl>
                                          </p:spTgt>
                                        </p:tgtEl>
                                        <p:attrNameLst>
                                          <p:attrName>style.visibility</p:attrName>
                                        </p:attrNameLst>
                                      </p:cBhvr>
                                      <p:to>
                                        <p:strVal val="visible"/>
                                      </p:to>
                                    </p:set>
                                    <p:anim calcmode="lin" valueType="num">
                                      <p:cBhvr additive="base">
                                        <p:cTn id="1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6">
                                            <p:txEl>
                                              <p:pRg st="2" end="2"/>
                                            </p:txEl>
                                          </p:spTgt>
                                        </p:tgtEl>
                                        <p:attrNameLst>
                                          <p:attrName>style.visibility</p:attrName>
                                        </p:attrNameLst>
                                      </p:cBhvr>
                                      <p:to>
                                        <p:strVal val="visible"/>
                                      </p:to>
                                    </p:set>
                                    <p:anim calcmode="lin" valueType="num">
                                      <p:cBhvr additive="base">
                                        <p:cTn id="19" dur="500" fill="hold"/>
                                        <p:tgtEl>
                                          <p:spTgt spid="134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34152"/>
                                        </p:tgtEl>
                                        <p:attrNameLst>
                                          <p:attrName>style.visibility</p:attrName>
                                        </p:attrNameLst>
                                      </p:cBhvr>
                                      <p:to>
                                        <p:strVal val="visible"/>
                                      </p:to>
                                    </p:set>
                                    <p:animEffect transition="in" filter="fade">
                                      <p:cBhvr>
                                        <p:cTn id="25" dur="500"/>
                                        <p:tgtEl>
                                          <p:spTgt spid="13415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fill="hold" nodeType="clickEffect">
                                  <p:stCondLst>
                                    <p:cond delay="0"/>
                                  </p:stCondLst>
                                  <p:childTnLst>
                                    <p:animMotion origin="layout" path="M -0.0007 -0.00046 C 0.14566 -0.11273 0.29218 -0.225 0.44531 -0.22685 C 0.59843 -0.2287 0.75798 -0.11991 0.91771 -0.01111 " pathEditMode="relative" ptsTypes="aaA">
                                      <p:cBhvr>
                                        <p:cTn id="29" dur="2000" fill="hold"/>
                                        <p:tgtEl>
                                          <p:spTgt spid="134152"/>
                                        </p:tgtEl>
                                        <p:attrNameLst>
                                          <p:attrName>ppt_x</p:attrName>
                                          <p:attrName>ppt_y</p:attrName>
                                        </p:attrNameLst>
                                      </p:cBhvr>
                                    </p:animMotion>
                                  </p:childTnLst>
                                  <p:subTnLst>
                                    <p:audio>
                                      <p:cMediaNode>
                                        <p:cTn display="0" masterRel="sameClick">
                                          <p:stCondLst>
                                            <p:cond evt="begin" delay="0">
                                              <p:tn val="28"/>
                                            </p:cond>
                                          </p:stCondLst>
                                          <p:endCondLst>
                                            <p:cond evt="onStopAudio" delay="0">
                                              <p:tgtEl>
                                                <p:sldTgt/>
                                              </p:tgtEl>
                                            </p:cond>
                                          </p:endCondLst>
                                        </p:cTn>
                                        <p:tgtEl>
                                          <p:sndTgt r:embed="rId5" name="baseball hit.wav"/>
                                        </p:tgtEl>
                                      </p:cMediaNode>
                                    </p:audio>
                                  </p:subTnLst>
                                </p:cTn>
                              </p:par>
                              <p:par>
                                <p:cTn id="30" presetID="2" presetClass="entr" presetSubtype="4" fill="hold" nodeType="withEffect">
                                  <p:stCondLst>
                                    <p:cond delay="0"/>
                                  </p:stCondLst>
                                  <p:childTnLst>
                                    <p:set>
                                      <p:cBhvr>
                                        <p:cTn id="31" dur="1" fill="hold">
                                          <p:stCondLst>
                                            <p:cond delay="0"/>
                                          </p:stCondLst>
                                        </p:cTn>
                                        <p:tgtEl>
                                          <p:spTgt spid="134151"/>
                                        </p:tgtEl>
                                        <p:attrNameLst>
                                          <p:attrName>style.visibility</p:attrName>
                                        </p:attrNameLst>
                                      </p:cBhvr>
                                      <p:to>
                                        <p:strVal val="visible"/>
                                      </p:to>
                                    </p:set>
                                    <p:anim calcmode="lin" valueType="num">
                                      <p:cBhvr additive="base">
                                        <p:cTn id="32" dur="2000" fill="hold"/>
                                        <p:tgtEl>
                                          <p:spTgt spid="134151"/>
                                        </p:tgtEl>
                                        <p:attrNameLst>
                                          <p:attrName>ppt_x</p:attrName>
                                        </p:attrNameLst>
                                      </p:cBhvr>
                                      <p:tavLst>
                                        <p:tav tm="0">
                                          <p:val>
                                            <p:strVal val="#ppt_x"/>
                                          </p:val>
                                        </p:tav>
                                        <p:tav tm="100000">
                                          <p:val>
                                            <p:strVal val="#ppt_x"/>
                                          </p:val>
                                        </p:tav>
                                      </p:tavLst>
                                    </p:anim>
                                    <p:anim calcmode="lin" valueType="num">
                                      <p:cBhvr additive="base">
                                        <p:cTn id="33" dur="2000" fill="hold"/>
                                        <p:tgtEl>
                                          <p:spTgt spid="13415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4146">
                                            <p:txEl>
                                              <p:pRg st="3" end="3"/>
                                            </p:txEl>
                                          </p:spTgt>
                                        </p:tgtEl>
                                        <p:attrNameLst>
                                          <p:attrName>style.visibility</p:attrName>
                                        </p:attrNameLst>
                                      </p:cBhvr>
                                      <p:to>
                                        <p:strVal val="visible"/>
                                      </p:to>
                                    </p:set>
                                    <p:anim calcmode="lin" valueType="num">
                                      <p:cBhvr additive="base">
                                        <p:cTn id="38" dur="500" fill="hold"/>
                                        <p:tgtEl>
                                          <p:spTgt spid="13414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41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53" presetClass="entr" presetSubtype="0" fill="hold" nodeType="withEffect">
                                  <p:stCondLst>
                                    <p:cond delay="0"/>
                                  </p:stCondLst>
                                  <p:childTnLst>
                                    <p:set>
                                      <p:cBhvr>
                                        <p:cTn id="41" dur="1" fill="hold">
                                          <p:stCondLst>
                                            <p:cond delay="0"/>
                                          </p:stCondLst>
                                        </p:cTn>
                                        <p:tgtEl>
                                          <p:spTgt spid="134149"/>
                                        </p:tgtEl>
                                        <p:attrNameLst>
                                          <p:attrName>style.visibility</p:attrName>
                                        </p:attrNameLst>
                                      </p:cBhvr>
                                      <p:to>
                                        <p:strVal val="visible"/>
                                      </p:to>
                                    </p:set>
                                    <p:anim calcmode="lin" valueType="num">
                                      <p:cBhvr>
                                        <p:cTn id="42" dur="500" fill="hold"/>
                                        <p:tgtEl>
                                          <p:spTgt spid="134149"/>
                                        </p:tgtEl>
                                        <p:attrNameLst>
                                          <p:attrName>ppt_w</p:attrName>
                                        </p:attrNameLst>
                                      </p:cBhvr>
                                      <p:tavLst>
                                        <p:tav tm="0">
                                          <p:val>
                                            <p:fltVal val="0"/>
                                          </p:val>
                                        </p:tav>
                                        <p:tav tm="100000">
                                          <p:val>
                                            <p:strVal val="#ppt_w"/>
                                          </p:val>
                                        </p:tav>
                                      </p:tavLst>
                                    </p:anim>
                                    <p:anim calcmode="lin" valueType="num">
                                      <p:cBhvr>
                                        <p:cTn id="43" dur="500" fill="hold"/>
                                        <p:tgtEl>
                                          <p:spTgt spid="134149"/>
                                        </p:tgtEl>
                                        <p:attrNameLst>
                                          <p:attrName>ppt_h</p:attrName>
                                        </p:attrNameLst>
                                      </p:cBhvr>
                                      <p:tavLst>
                                        <p:tav tm="0">
                                          <p:val>
                                            <p:fltVal val="0"/>
                                          </p:val>
                                        </p:tav>
                                        <p:tav tm="100000">
                                          <p:val>
                                            <p:strVal val="#ppt_h"/>
                                          </p:val>
                                        </p:tav>
                                      </p:tavLst>
                                    </p:anim>
                                    <p:animEffect transition="in" filter="fade">
                                      <p:cBhvr>
                                        <p:cTn id="44" dur="500"/>
                                        <p:tgtEl>
                                          <p:spTgt spid="1341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4150">
                                            <p:txEl>
                                              <p:pRg st="1" end="1"/>
                                            </p:txEl>
                                          </p:spTgt>
                                        </p:tgtEl>
                                        <p:attrNameLst>
                                          <p:attrName>style.visibility</p:attrName>
                                        </p:attrNameLst>
                                      </p:cBhvr>
                                      <p:to>
                                        <p:strVal val="visible"/>
                                      </p:to>
                                    </p:set>
                                    <p:anim calcmode="lin" valueType="num">
                                      <p:cBhvr additive="base">
                                        <p:cTn id="49" dur="500" fill="hold"/>
                                        <p:tgtEl>
                                          <p:spTgt spid="13415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41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134148"/>
                                        </p:tgtEl>
                                        <p:attrNameLst>
                                          <p:attrName>style.visibility</p:attrName>
                                        </p:attrNameLst>
                                      </p:cBhvr>
                                      <p:to>
                                        <p:strVal val="visible"/>
                                      </p:to>
                                    </p:set>
                                    <p:anim calcmode="lin" valueType="num">
                                      <p:cBhvr>
                                        <p:cTn id="55" dur="500" fill="hold"/>
                                        <p:tgtEl>
                                          <p:spTgt spid="134148"/>
                                        </p:tgtEl>
                                        <p:attrNameLst>
                                          <p:attrName>ppt_w</p:attrName>
                                        </p:attrNameLst>
                                      </p:cBhvr>
                                      <p:tavLst>
                                        <p:tav tm="0">
                                          <p:val>
                                            <p:fltVal val="0"/>
                                          </p:val>
                                        </p:tav>
                                        <p:tav tm="100000">
                                          <p:val>
                                            <p:strVal val="#ppt_w"/>
                                          </p:val>
                                        </p:tav>
                                      </p:tavLst>
                                    </p:anim>
                                    <p:anim calcmode="lin" valueType="num">
                                      <p:cBhvr>
                                        <p:cTn id="56" dur="500" fill="hold"/>
                                        <p:tgtEl>
                                          <p:spTgt spid="134148"/>
                                        </p:tgtEl>
                                        <p:attrNameLst>
                                          <p:attrName>ppt_h</p:attrName>
                                        </p:attrNameLst>
                                      </p:cBhvr>
                                      <p:tavLst>
                                        <p:tav tm="0">
                                          <p:val>
                                            <p:fltVal val="0"/>
                                          </p:val>
                                        </p:tav>
                                        <p:tav tm="100000">
                                          <p:val>
                                            <p:strVal val="#ppt_h"/>
                                          </p:val>
                                        </p:tav>
                                      </p:tavLst>
                                    </p:anim>
                                    <p:animEffect transition="in" filter="fade">
                                      <p:cBhvr>
                                        <p:cTn id="57" dur="500"/>
                                        <p:tgtEl>
                                          <p:spTgt spid="134148"/>
                                        </p:tgtEl>
                                      </p:cBhvr>
                                    </p:animEffect>
                                  </p:childTnLst>
                                  <p:subTnLst>
                                    <p:audio>
                                      <p:cMediaNode>
                                        <p:cTn display="0" masterRel="sameClick">
                                          <p:stCondLst>
                                            <p:cond evt="begin" delay="0">
                                              <p:tn val="53"/>
                                            </p:cond>
                                          </p:stCondLst>
                                          <p:endCondLst>
                                            <p:cond evt="onStopAudio" delay="0">
                                              <p:tgtEl>
                                                <p:sldTgt/>
                                              </p:tgtEl>
                                            </p:cond>
                                          </p:endCondLst>
                                        </p:cTn>
                                        <p:tgtEl>
                                          <p:sndTgt r:embed="rId6" name="dog double b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Regardless of the air resistance, the vertical and the horizontal components of velocity of an object in projectile motion are independent.	</a:t>
            </a:r>
          </a:p>
        </p:txBody>
      </p:sp>
      <p:sp>
        <p:nvSpPr>
          <p:cNvPr id="1361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pic>
        <p:nvPicPr>
          <p:cNvPr id="136196" name="Picture 4"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2050" y="59563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6980238" y="53133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448425" y="47037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5916613" y="41386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5375275" y="37084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1" name="Picture 9"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3463" y="342265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2" name="Picture 10"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4322763" y="33147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3" name="Picture 11"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3790950" y="341788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4" name="Picture 12"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248025" y="37004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5" name="Picture 13"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2716213" y="41513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6" name="Picture 14"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173288" y="46910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7" name="Picture 15"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641475" y="5318125"/>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8" name="Picture 16"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600" y="597693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9" name="Picture 17" descr="Baseball"/>
          <p:cNvPicPr>
            <a:picLocks noChangeAspect="1" noChangeArrowheads="1"/>
          </p:cNvPicPr>
          <p:nvPr/>
        </p:nvPicPr>
        <p:blipFill>
          <a:blip r:embed="rId9">
            <a:clrChange>
              <a:clrFrom>
                <a:srgbClr val="FFFBF4"/>
              </a:clrFrom>
              <a:clrTo>
                <a:srgbClr val="FFFBF4">
                  <a:alpha val="0"/>
                </a:srgbClr>
              </a:clrTo>
            </a:clrChange>
            <a:extLst>
              <a:ext uri="{28A0092B-C50C-407E-A947-70E740481C1C}">
                <a14:useLocalDpi xmlns:a14="http://schemas.microsoft.com/office/drawing/2010/main" val="0"/>
              </a:ext>
            </a:extLst>
          </a:blip>
          <a:srcRect/>
          <a:stretch>
            <a:fillRect/>
          </a:stretch>
        </p:blipFill>
        <p:spPr bwMode="auto">
          <a:xfrm>
            <a:off x="1120775" y="5978525"/>
            <a:ext cx="349250" cy="346075"/>
          </a:xfrm>
          <a:prstGeom prst="rect">
            <a:avLst/>
          </a:prstGeom>
          <a:noFill/>
          <a:extLst>
            <a:ext uri="{909E8E84-426E-40DD-AFC4-6F175D3DCCD1}">
              <a14:hiddenFill xmlns:a14="http://schemas.microsoft.com/office/drawing/2010/main">
                <a:solidFill>
                  <a:srgbClr val="FFFFFF"/>
                </a:solidFill>
              </a14:hiddenFill>
            </a:ext>
          </a:extLst>
        </p:spPr>
      </p:pic>
      <p:sp>
        <p:nvSpPr>
          <p:cNvPr id="136210" name="Rectangle 18"/>
          <p:cNvSpPr>
            <a:spLocks noChangeArrowheads="1"/>
          </p:cNvSpPr>
          <p:nvPr/>
        </p:nvSpPr>
        <p:spPr bwMode="auto">
          <a:xfrm>
            <a:off x="1292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1" name="Rectangle 19"/>
          <p:cNvSpPr>
            <a:spLocks noChangeArrowheads="1"/>
          </p:cNvSpPr>
          <p:nvPr/>
        </p:nvSpPr>
        <p:spPr bwMode="auto">
          <a:xfrm>
            <a:off x="1825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2" name="Rectangle 20"/>
          <p:cNvSpPr>
            <a:spLocks noChangeArrowheads="1"/>
          </p:cNvSpPr>
          <p:nvPr/>
        </p:nvSpPr>
        <p:spPr bwMode="auto">
          <a:xfrm>
            <a:off x="2359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3" name="Rectangle 21"/>
          <p:cNvSpPr>
            <a:spLocks noChangeArrowheads="1"/>
          </p:cNvSpPr>
          <p:nvPr/>
        </p:nvSpPr>
        <p:spPr bwMode="auto">
          <a:xfrm>
            <a:off x="2892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4" name="Rectangle 22"/>
          <p:cNvSpPr>
            <a:spLocks noChangeArrowheads="1"/>
          </p:cNvSpPr>
          <p:nvPr/>
        </p:nvSpPr>
        <p:spPr bwMode="auto">
          <a:xfrm>
            <a:off x="3425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5" name="Rectangle 23"/>
          <p:cNvSpPr>
            <a:spLocks noChangeArrowheads="1"/>
          </p:cNvSpPr>
          <p:nvPr/>
        </p:nvSpPr>
        <p:spPr bwMode="auto">
          <a:xfrm>
            <a:off x="3959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6" name="Rectangle 24"/>
          <p:cNvSpPr>
            <a:spLocks noChangeArrowheads="1"/>
          </p:cNvSpPr>
          <p:nvPr/>
        </p:nvSpPr>
        <p:spPr bwMode="auto">
          <a:xfrm>
            <a:off x="4492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7" name="Rectangle 25"/>
          <p:cNvSpPr>
            <a:spLocks noChangeArrowheads="1"/>
          </p:cNvSpPr>
          <p:nvPr/>
        </p:nvSpPr>
        <p:spPr bwMode="auto">
          <a:xfrm>
            <a:off x="5026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8" name="Rectangle 26"/>
          <p:cNvSpPr>
            <a:spLocks noChangeArrowheads="1"/>
          </p:cNvSpPr>
          <p:nvPr/>
        </p:nvSpPr>
        <p:spPr bwMode="auto">
          <a:xfrm>
            <a:off x="5559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9" name="Rectangle 27"/>
          <p:cNvSpPr>
            <a:spLocks noChangeArrowheads="1"/>
          </p:cNvSpPr>
          <p:nvPr/>
        </p:nvSpPr>
        <p:spPr bwMode="auto">
          <a:xfrm>
            <a:off x="6092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0" name="Rectangle 28"/>
          <p:cNvSpPr>
            <a:spLocks noChangeArrowheads="1"/>
          </p:cNvSpPr>
          <p:nvPr/>
        </p:nvSpPr>
        <p:spPr bwMode="auto">
          <a:xfrm>
            <a:off x="6626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1" name="Rectangle 29"/>
          <p:cNvSpPr>
            <a:spLocks noChangeArrowheads="1"/>
          </p:cNvSpPr>
          <p:nvPr/>
        </p:nvSpPr>
        <p:spPr bwMode="auto">
          <a:xfrm>
            <a:off x="7159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2" name="Rectangle 30"/>
          <p:cNvSpPr>
            <a:spLocks noChangeArrowheads="1"/>
          </p:cNvSpPr>
          <p:nvPr/>
        </p:nvSpPr>
        <p:spPr bwMode="auto">
          <a:xfrm>
            <a:off x="1292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3" name="Rectangle 31"/>
          <p:cNvSpPr>
            <a:spLocks noChangeArrowheads="1"/>
          </p:cNvSpPr>
          <p:nvPr/>
        </p:nvSpPr>
        <p:spPr bwMode="auto">
          <a:xfrm>
            <a:off x="1825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4" name="Rectangle 32"/>
          <p:cNvSpPr>
            <a:spLocks noChangeArrowheads="1"/>
          </p:cNvSpPr>
          <p:nvPr/>
        </p:nvSpPr>
        <p:spPr bwMode="auto">
          <a:xfrm>
            <a:off x="2359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5" name="Rectangle 33"/>
          <p:cNvSpPr>
            <a:spLocks noChangeArrowheads="1"/>
          </p:cNvSpPr>
          <p:nvPr/>
        </p:nvSpPr>
        <p:spPr bwMode="auto">
          <a:xfrm>
            <a:off x="2892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6" name="Rectangle 34"/>
          <p:cNvSpPr>
            <a:spLocks noChangeArrowheads="1"/>
          </p:cNvSpPr>
          <p:nvPr/>
        </p:nvSpPr>
        <p:spPr bwMode="auto">
          <a:xfrm>
            <a:off x="3425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7" name="Rectangle 35"/>
          <p:cNvSpPr>
            <a:spLocks noChangeArrowheads="1"/>
          </p:cNvSpPr>
          <p:nvPr/>
        </p:nvSpPr>
        <p:spPr bwMode="auto">
          <a:xfrm>
            <a:off x="3959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8" name="Rectangle 36"/>
          <p:cNvSpPr>
            <a:spLocks noChangeArrowheads="1"/>
          </p:cNvSpPr>
          <p:nvPr/>
        </p:nvSpPr>
        <p:spPr bwMode="auto">
          <a:xfrm>
            <a:off x="4492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9" name="Rectangle 37"/>
          <p:cNvSpPr>
            <a:spLocks noChangeArrowheads="1"/>
          </p:cNvSpPr>
          <p:nvPr/>
        </p:nvSpPr>
        <p:spPr bwMode="auto">
          <a:xfrm>
            <a:off x="5026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0" name="Rectangle 38"/>
          <p:cNvSpPr>
            <a:spLocks noChangeArrowheads="1"/>
          </p:cNvSpPr>
          <p:nvPr/>
        </p:nvSpPr>
        <p:spPr bwMode="auto">
          <a:xfrm>
            <a:off x="5559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1" name="Rectangle 39"/>
          <p:cNvSpPr>
            <a:spLocks noChangeArrowheads="1"/>
          </p:cNvSpPr>
          <p:nvPr/>
        </p:nvSpPr>
        <p:spPr bwMode="auto">
          <a:xfrm>
            <a:off x="6092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2" name="Rectangle 40"/>
          <p:cNvSpPr>
            <a:spLocks noChangeArrowheads="1"/>
          </p:cNvSpPr>
          <p:nvPr/>
        </p:nvSpPr>
        <p:spPr bwMode="auto">
          <a:xfrm>
            <a:off x="6626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3" name="Rectangle 41"/>
          <p:cNvSpPr>
            <a:spLocks noChangeArrowheads="1"/>
          </p:cNvSpPr>
          <p:nvPr/>
        </p:nvSpPr>
        <p:spPr bwMode="auto">
          <a:xfrm>
            <a:off x="7159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4" name="Rectangle 42"/>
          <p:cNvSpPr>
            <a:spLocks noChangeArrowheads="1"/>
          </p:cNvSpPr>
          <p:nvPr/>
        </p:nvSpPr>
        <p:spPr bwMode="auto">
          <a:xfrm>
            <a:off x="1292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5" name="Rectangle 43"/>
          <p:cNvSpPr>
            <a:spLocks noChangeArrowheads="1"/>
          </p:cNvSpPr>
          <p:nvPr/>
        </p:nvSpPr>
        <p:spPr bwMode="auto">
          <a:xfrm>
            <a:off x="1825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6" name="Rectangle 44"/>
          <p:cNvSpPr>
            <a:spLocks noChangeArrowheads="1"/>
          </p:cNvSpPr>
          <p:nvPr/>
        </p:nvSpPr>
        <p:spPr bwMode="auto">
          <a:xfrm>
            <a:off x="2359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7" name="Rectangle 45"/>
          <p:cNvSpPr>
            <a:spLocks noChangeArrowheads="1"/>
          </p:cNvSpPr>
          <p:nvPr/>
        </p:nvSpPr>
        <p:spPr bwMode="auto">
          <a:xfrm>
            <a:off x="2892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8" name="Rectangle 46"/>
          <p:cNvSpPr>
            <a:spLocks noChangeArrowheads="1"/>
          </p:cNvSpPr>
          <p:nvPr/>
        </p:nvSpPr>
        <p:spPr bwMode="auto">
          <a:xfrm>
            <a:off x="3425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9" name="Rectangle 47"/>
          <p:cNvSpPr>
            <a:spLocks noChangeArrowheads="1"/>
          </p:cNvSpPr>
          <p:nvPr/>
        </p:nvSpPr>
        <p:spPr bwMode="auto">
          <a:xfrm>
            <a:off x="3959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0" name="Rectangle 48"/>
          <p:cNvSpPr>
            <a:spLocks noChangeArrowheads="1"/>
          </p:cNvSpPr>
          <p:nvPr/>
        </p:nvSpPr>
        <p:spPr bwMode="auto">
          <a:xfrm>
            <a:off x="4492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1" name="Rectangle 49"/>
          <p:cNvSpPr>
            <a:spLocks noChangeArrowheads="1"/>
          </p:cNvSpPr>
          <p:nvPr/>
        </p:nvSpPr>
        <p:spPr bwMode="auto">
          <a:xfrm>
            <a:off x="5026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2" name="Rectangle 50"/>
          <p:cNvSpPr>
            <a:spLocks noChangeArrowheads="1"/>
          </p:cNvSpPr>
          <p:nvPr/>
        </p:nvSpPr>
        <p:spPr bwMode="auto">
          <a:xfrm>
            <a:off x="5559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3" name="Rectangle 51"/>
          <p:cNvSpPr>
            <a:spLocks noChangeArrowheads="1"/>
          </p:cNvSpPr>
          <p:nvPr/>
        </p:nvSpPr>
        <p:spPr bwMode="auto">
          <a:xfrm>
            <a:off x="6092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4" name="Rectangle 52"/>
          <p:cNvSpPr>
            <a:spLocks noChangeArrowheads="1"/>
          </p:cNvSpPr>
          <p:nvPr/>
        </p:nvSpPr>
        <p:spPr bwMode="auto">
          <a:xfrm>
            <a:off x="6626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5" name="Rectangle 53"/>
          <p:cNvSpPr>
            <a:spLocks noChangeArrowheads="1"/>
          </p:cNvSpPr>
          <p:nvPr/>
        </p:nvSpPr>
        <p:spPr bwMode="auto">
          <a:xfrm>
            <a:off x="7159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6" name="Rectangle 54"/>
          <p:cNvSpPr>
            <a:spLocks noChangeArrowheads="1"/>
          </p:cNvSpPr>
          <p:nvPr/>
        </p:nvSpPr>
        <p:spPr bwMode="auto">
          <a:xfrm>
            <a:off x="1292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7" name="Rectangle 55"/>
          <p:cNvSpPr>
            <a:spLocks noChangeArrowheads="1"/>
          </p:cNvSpPr>
          <p:nvPr/>
        </p:nvSpPr>
        <p:spPr bwMode="auto">
          <a:xfrm>
            <a:off x="1825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8" name="Rectangle 56"/>
          <p:cNvSpPr>
            <a:spLocks noChangeArrowheads="1"/>
          </p:cNvSpPr>
          <p:nvPr/>
        </p:nvSpPr>
        <p:spPr bwMode="auto">
          <a:xfrm>
            <a:off x="2359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9" name="Rectangle 57"/>
          <p:cNvSpPr>
            <a:spLocks noChangeArrowheads="1"/>
          </p:cNvSpPr>
          <p:nvPr/>
        </p:nvSpPr>
        <p:spPr bwMode="auto">
          <a:xfrm>
            <a:off x="2892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0" name="Rectangle 58"/>
          <p:cNvSpPr>
            <a:spLocks noChangeArrowheads="1"/>
          </p:cNvSpPr>
          <p:nvPr/>
        </p:nvSpPr>
        <p:spPr bwMode="auto">
          <a:xfrm>
            <a:off x="3425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1" name="Rectangle 59"/>
          <p:cNvSpPr>
            <a:spLocks noChangeArrowheads="1"/>
          </p:cNvSpPr>
          <p:nvPr/>
        </p:nvSpPr>
        <p:spPr bwMode="auto">
          <a:xfrm>
            <a:off x="3959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2" name="Rectangle 60"/>
          <p:cNvSpPr>
            <a:spLocks noChangeArrowheads="1"/>
          </p:cNvSpPr>
          <p:nvPr/>
        </p:nvSpPr>
        <p:spPr bwMode="auto">
          <a:xfrm>
            <a:off x="4492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3" name="Rectangle 61"/>
          <p:cNvSpPr>
            <a:spLocks noChangeArrowheads="1"/>
          </p:cNvSpPr>
          <p:nvPr/>
        </p:nvSpPr>
        <p:spPr bwMode="auto">
          <a:xfrm>
            <a:off x="5026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4" name="Rectangle 62"/>
          <p:cNvSpPr>
            <a:spLocks noChangeArrowheads="1"/>
          </p:cNvSpPr>
          <p:nvPr/>
        </p:nvSpPr>
        <p:spPr bwMode="auto">
          <a:xfrm>
            <a:off x="5559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5" name="Rectangle 63"/>
          <p:cNvSpPr>
            <a:spLocks noChangeArrowheads="1"/>
          </p:cNvSpPr>
          <p:nvPr/>
        </p:nvSpPr>
        <p:spPr bwMode="auto">
          <a:xfrm>
            <a:off x="6092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6" name="Rectangle 64"/>
          <p:cNvSpPr>
            <a:spLocks noChangeArrowheads="1"/>
          </p:cNvSpPr>
          <p:nvPr/>
        </p:nvSpPr>
        <p:spPr bwMode="auto">
          <a:xfrm>
            <a:off x="6626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7" name="Rectangle 65"/>
          <p:cNvSpPr>
            <a:spLocks noChangeArrowheads="1"/>
          </p:cNvSpPr>
          <p:nvPr/>
        </p:nvSpPr>
        <p:spPr bwMode="auto">
          <a:xfrm>
            <a:off x="7159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8" name="Rectangle 66"/>
          <p:cNvSpPr>
            <a:spLocks noChangeArrowheads="1"/>
          </p:cNvSpPr>
          <p:nvPr/>
        </p:nvSpPr>
        <p:spPr bwMode="auto">
          <a:xfrm>
            <a:off x="1292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9" name="Rectangle 67"/>
          <p:cNvSpPr>
            <a:spLocks noChangeArrowheads="1"/>
          </p:cNvSpPr>
          <p:nvPr/>
        </p:nvSpPr>
        <p:spPr bwMode="auto">
          <a:xfrm>
            <a:off x="1825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0" name="Rectangle 68"/>
          <p:cNvSpPr>
            <a:spLocks noChangeArrowheads="1"/>
          </p:cNvSpPr>
          <p:nvPr/>
        </p:nvSpPr>
        <p:spPr bwMode="auto">
          <a:xfrm>
            <a:off x="2359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1" name="Rectangle 69"/>
          <p:cNvSpPr>
            <a:spLocks noChangeArrowheads="1"/>
          </p:cNvSpPr>
          <p:nvPr/>
        </p:nvSpPr>
        <p:spPr bwMode="auto">
          <a:xfrm>
            <a:off x="2892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2" name="Rectangle 70"/>
          <p:cNvSpPr>
            <a:spLocks noChangeArrowheads="1"/>
          </p:cNvSpPr>
          <p:nvPr/>
        </p:nvSpPr>
        <p:spPr bwMode="auto">
          <a:xfrm>
            <a:off x="3425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3" name="Rectangle 71"/>
          <p:cNvSpPr>
            <a:spLocks noChangeArrowheads="1"/>
          </p:cNvSpPr>
          <p:nvPr/>
        </p:nvSpPr>
        <p:spPr bwMode="auto">
          <a:xfrm>
            <a:off x="3959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4" name="Rectangle 72"/>
          <p:cNvSpPr>
            <a:spLocks noChangeArrowheads="1"/>
          </p:cNvSpPr>
          <p:nvPr/>
        </p:nvSpPr>
        <p:spPr bwMode="auto">
          <a:xfrm>
            <a:off x="4492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5" name="Rectangle 73"/>
          <p:cNvSpPr>
            <a:spLocks noChangeArrowheads="1"/>
          </p:cNvSpPr>
          <p:nvPr/>
        </p:nvSpPr>
        <p:spPr bwMode="auto">
          <a:xfrm>
            <a:off x="5026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6" name="Rectangle 74"/>
          <p:cNvSpPr>
            <a:spLocks noChangeArrowheads="1"/>
          </p:cNvSpPr>
          <p:nvPr/>
        </p:nvSpPr>
        <p:spPr bwMode="auto">
          <a:xfrm>
            <a:off x="5559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7" name="Rectangle 75"/>
          <p:cNvSpPr>
            <a:spLocks noChangeArrowheads="1"/>
          </p:cNvSpPr>
          <p:nvPr/>
        </p:nvSpPr>
        <p:spPr bwMode="auto">
          <a:xfrm>
            <a:off x="6092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8" name="Rectangle 76"/>
          <p:cNvSpPr>
            <a:spLocks noChangeArrowheads="1"/>
          </p:cNvSpPr>
          <p:nvPr/>
        </p:nvSpPr>
        <p:spPr bwMode="auto">
          <a:xfrm>
            <a:off x="6626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9" name="Rectangle 77"/>
          <p:cNvSpPr>
            <a:spLocks noChangeArrowheads="1"/>
          </p:cNvSpPr>
          <p:nvPr/>
        </p:nvSpPr>
        <p:spPr bwMode="auto">
          <a:xfrm>
            <a:off x="7159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0" name="Oval 78"/>
          <p:cNvSpPr>
            <a:spLocks noChangeArrowheads="1"/>
          </p:cNvSpPr>
          <p:nvPr/>
        </p:nvSpPr>
        <p:spPr bwMode="auto">
          <a:xfrm>
            <a:off x="11033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1" name="Oval 79"/>
          <p:cNvSpPr>
            <a:spLocks noChangeArrowheads="1"/>
          </p:cNvSpPr>
          <p:nvPr/>
        </p:nvSpPr>
        <p:spPr bwMode="auto">
          <a:xfrm>
            <a:off x="874713" y="5953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2" name="Oval 80"/>
          <p:cNvSpPr>
            <a:spLocks noChangeArrowheads="1"/>
          </p:cNvSpPr>
          <p:nvPr/>
        </p:nvSpPr>
        <p:spPr bwMode="auto">
          <a:xfrm>
            <a:off x="16129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3" name="Oval 81"/>
          <p:cNvSpPr>
            <a:spLocks noChangeArrowheads="1"/>
          </p:cNvSpPr>
          <p:nvPr/>
        </p:nvSpPr>
        <p:spPr bwMode="auto">
          <a:xfrm>
            <a:off x="871538" y="531653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4" name="Oval 82"/>
          <p:cNvSpPr>
            <a:spLocks noChangeArrowheads="1"/>
          </p:cNvSpPr>
          <p:nvPr/>
        </p:nvSpPr>
        <p:spPr bwMode="auto">
          <a:xfrm>
            <a:off x="21669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5" name="Oval 83"/>
          <p:cNvSpPr>
            <a:spLocks noChangeArrowheads="1"/>
          </p:cNvSpPr>
          <p:nvPr/>
        </p:nvSpPr>
        <p:spPr bwMode="auto">
          <a:xfrm>
            <a:off x="868363" y="46926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6" name="Oval 84"/>
          <p:cNvSpPr>
            <a:spLocks noChangeArrowheads="1"/>
          </p:cNvSpPr>
          <p:nvPr/>
        </p:nvSpPr>
        <p:spPr bwMode="auto">
          <a:xfrm>
            <a:off x="26876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7" name="Oval 85"/>
          <p:cNvSpPr>
            <a:spLocks noChangeArrowheads="1"/>
          </p:cNvSpPr>
          <p:nvPr/>
        </p:nvSpPr>
        <p:spPr bwMode="auto">
          <a:xfrm>
            <a:off x="865188" y="41465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8" name="Oval 86"/>
          <p:cNvSpPr>
            <a:spLocks noChangeArrowheads="1"/>
          </p:cNvSpPr>
          <p:nvPr/>
        </p:nvSpPr>
        <p:spPr bwMode="auto">
          <a:xfrm>
            <a:off x="32194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9" name="Oval 87"/>
          <p:cNvSpPr>
            <a:spLocks noChangeArrowheads="1"/>
          </p:cNvSpPr>
          <p:nvPr/>
        </p:nvSpPr>
        <p:spPr bwMode="auto">
          <a:xfrm>
            <a:off x="873125" y="3700463"/>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0" name="Oval 88"/>
          <p:cNvSpPr>
            <a:spLocks noChangeArrowheads="1"/>
          </p:cNvSpPr>
          <p:nvPr/>
        </p:nvSpPr>
        <p:spPr bwMode="auto">
          <a:xfrm>
            <a:off x="37734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1" name="Oval 89"/>
          <p:cNvSpPr>
            <a:spLocks noChangeArrowheads="1"/>
          </p:cNvSpPr>
          <p:nvPr/>
        </p:nvSpPr>
        <p:spPr bwMode="auto">
          <a:xfrm>
            <a:off x="869950" y="343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2" name="Oval 90"/>
          <p:cNvSpPr>
            <a:spLocks noChangeArrowheads="1"/>
          </p:cNvSpPr>
          <p:nvPr/>
        </p:nvSpPr>
        <p:spPr bwMode="auto">
          <a:xfrm>
            <a:off x="43053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3" name="Oval 91"/>
          <p:cNvSpPr>
            <a:spLocks noChangeArrowheads="1"/>
          </p:cNvSpPr>
          <p:nvPr/>
        </p:nvSpPr>
        <p:spPr bwMode="auto">
          <a:xfrm>
            <a:off x="877888" y="32988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4" name="Oval 92"/>
          <p:cNvSpPr>
            <a:spLocks noChangeArrowheads="1"/>
          </p:cNvSpPr>
          <p:nvPr/>
        </p:nvSpPr>
        <p:spPr bwMode="auto">
          <a:xfrm>
            <a:off x="7780338" y="33289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5" name="Oval 93"/>
          <p:cNvSpPr>
            <a:spLocks noChangeArrowheads="1"/>
          </p:cNvSpPr>
          <p:nvPr/>
        </p:nvSpPr>
        <p:spPr bwMode="auto">
          <a:xfrm>
            <a:off x="4814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6" name="Oval 94"/>
          <p:cNvSpPr>
            <a:spLocks noChangeArrowheads="1"/>
          </p:cNvSpPr>
          <p:nvPr/>
        </p:nvSpPr>
        <p:spPr bwMode="auto">
          <a:xfrm>
            <a:off x="7788275" y="34702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7" name="Oval 95"/>
          <p:cNvSpPr>
            <a:spLocks noChangeArrowheads="1"/>
          </p:cNvSpPr>
          <p:nvPr/>
        </p:nvSpPr>
        <p:spPr bwMode="auto">
          <a:xfrm>
            <a:off x="53578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8" name="Oval 96"/>
          <p:cNvSpPr>
            <a:spLocks noChangeArrowheads="1"/>
          </p:cNvSpPr>
          <p:nvPr/>
        </p:nvSpPr>
        <p:spPr bwMode="auto">
          <a:xfrm>
            <a:off x="7785100" y="37226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9" name="Oval 97"/>
          <p:cNvSpPr>
            <a:spLocks noChangeArrowheads="1"/>
          </p:cNvSpPr>
          <p:nvPr/>
        </p:nvSpPr>
        <p:spPr bwMode="auto">
          <a:xfrm>
            <a:off x="5889625"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0" name="Oval 98"/>
          <p:cNvSpPr>
            <a:spLocks noChangeArrowheads="1"/>
          </p:cNvSpPr>
          <p:nvPr/>
        </p:nvSpPr>
        <p:spPr bwMode="auto">
          <a:xfrm>
            <a:off x="7781925" y="41544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1" name="Oval 99"/>
          <p:cNvSpPr>
            <a:spLocks noChangeArrowheads="1"/>
          </p:cNvSpPr>
          <p:nvPr/>
        </p:nvSpPr>
        <p:spPr bwMode="auto">
          <a:xfrm>
            <a:off x="64198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2" name="Oval 100"/>
          <p:cNvSpPr>
            <a:spLocks noChangeArrowheads="1"/>
          </p:cNvSpPr>
          <p:nvPr/>
        </p:nvSpPr>
        <p:spPr bwMode="auto">
          <a:xfrm>
            <a:off x="7789863" y="47307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3" name="Oval 101"/>
          <p:cNvSpPr>
            <a:spLocks noChangeArrowheads="1"/>
          </p:cNvSpPr>
          <p:nvPr/>
        </p:nvSpPr>
        <p:spPr bwMode="auto">
          <a:xfrm>
            <a:off x="6973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4" name="Oval 102"/>
          <p:cNvSpPr>
            <a:spLocks noChangeArrowheads="1"/>
          </p:cNvSpPr>
          <p:nvPr/>
        </p:nvSpPr>
        <p:spPr bwMode="auto">
          <a:xfrm>
            <a:off x="7786688" y="5318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5" name="Oval 103"/>
          <p:cNvSpPr>
            <a:spLocks noChangeArrowheads="1"/>
          </p:cNvSpPr>
          <p:nvPr/>
        </p:nvSpPr>
        <p:spPr bwMode="auto">
          <a:xfrm>
            <a:off x="74945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6" name="Oval 104"/>
          <p:cNvSpPr>
            <a:spLocks noChangeArrowheads="1"/>
          </p:cNvSpPr>
          <p:nvPr/>
        </p:nvSpPr>
        <p:spPr bwMode="auto">
          <a:xfrm>
            <a:off x="7783513" y="597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7" name="Text Box 105"/>
          <p:cNvSpPr txBox="1">
            <a:spLocks noChangeArrowheads="1"/>
          </p:cNvSpPr>
          <p:nvPr/>
        </p:nvSpPr>
        <p:spPr bwMode="auto">
          <a:xfrm rot="16200000">
            <a:off x="-1354137" y="46609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Slowing down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8" name="Text Box 106"/>
          <p:cNvSpPr txBox="1">
            <a:spLocks noChangeArrowheads="1"/>
          </p:cNvSpPr>
          <p:nvPr/>
        </p:nvSpPr>
        <p:spPr bwMode="auto">
          <a:xfrm rot="5400000">
            <a:off x="6639718" y="4634707"/>
            <a:ext cx="347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Speeding up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9" name="Text Box 107"/>
          <p:cNvSpPr txBox="1">
            <a:spLocks noChangeArrowheads="1"/>
          </p:cNvSpPr>
          <p:nvPr/>
        </p:nvSpPr>
        <p:spPr bwMode="auto">
          <a:xfrm>
            <a:off x="1609725" y="6486525"/>
            <a:ext cx="516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6600"/>
                </a:solidFill>
                <a:latin typeface="Arial" charset="0"/>
              </a:rPr>
              <a:t>Constant speed in +</a:t>
            </a:r>
            <a:r>
              <a:rPr lang="en-US" altLang="en-US" sz="2400" i="1">
                <a:solidFill>
                  <a:srgbClr val="FF6600"/>
                </a:solidFill>
                <a:latin typeface="Arial" charset="0"/>
              </a:rPr>
              <a:t>x</a:t>
            </a:r>
            <a:r>
              <a:rPr lang="en-US" altLang="en-US" sz="2400">
                <a:solidFill>
                  <a:srgbClr val="FF6600"/>
                </a:solidFill>
                <a:latin typeface="Arial" charset="0"/>
              </a:rPr>
              <a:t> dir.</a:t>
            </a:r>
          </a:p>
        </p:txBody>
      </p:sp>
      <p:sp>
        <p:nvSpPr>
          <p:cNvPr id="136300" name="Text Box 108"/>
          <p:cNvSpPr txBox="1">
            <a:spLocks noChangeArrowheads="1"/>
          </p:cNvSpPr>
          <p:nvPr/>
        </p:nvSpPr>
        <p:spPr bwMode="auto">
          <a:xfrm>
            <a:off x="6080125" y="6426200"/>
            <a:ext cx="94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x</a:t>
            </a:r>
            <a:r>
              <a:rPr lang="en-US" altLang="en-US" sz="2400" baseline="-25000">
                <a:solidFill>
                  <a:srgbClr val="FF0000"/>
                </a:solidFill>
                <a:latin typeface="Arial" charset="0"/>
              </a:rPr>
              <a:t> </a:t>
            </a:r>
            <a:r>
              <a:rPr lang="en-US" altLang="en-US" sz="2400">
                <a:solidFill>
                  <a:srgbClr val="FF0000"/>
                </a:solidFill>
                <a:latin typeface="Arial" charset="0"/>
              </a:rPr>
              <a:t>= 0</a:t>
            </a:r>
            <a:endParaRPr lang="en-US" altLang="en-US" sz="2400" i="1">
              <a:solidFill>
                <a:srgbClr val="FF0000"/>
              </a:solidFill>
              <a:latin typeface="Arial" charset="0"/>
            </a:endParaRPr>
          </a:p>
        </p:txBody>
      </p:sp>
      <p:sp>
        <p:nvSpPr>
          <p:cNvPr id="136301" name="Text Box 109"/>
          <p:cNvSpPr txBox="1">
            <a:spLocks noChangeArrowheads="1"/>
          </p:cNvSpPr>
          <p:nvPr/>
        </p:nvSpPr>
        <p:spPr bwMode="auto">
          <a:xfrm rot="16200000">
            <a:off x="-313531" y="4648994"/>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
        <p:nvSpPr>
          <p:cNvPr id="136302" name="Text Box 110"/>
          <p:cNvSpPr txBox="1">
            <a:spLocks noChangeArrowheads="1"/>
          </p:cNvSpPr>
          <p:nvPr/>
        </p:nvSpPr>
        <p:spPr bwMode="auto">
          <a:xfrm rot="5400000">
            <a:off x="8246269" y="4531519"/>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4">
                                            <p:txEl>
                                              <p:pRg st="1" end="1"/>
                                            </p:txEl>
                                          </p:spTgt>
                                        </p:tgtEl>
                                        <p:attrNameLst>
                                          <p:attrName>style.visibility</p:attrName>
                                        </p:attrNameLst>
                                      </p:cBhvr>
                                      <p:to>
                                        <p:strVal val="visible"/>
                                      </p:to>
                                    </p:set>
                                    <p:anim calcmode="lin" valueType="num">
                                      <p:cBhvr additive="base">
                                        <p:cTn id="13"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210"/>
                                        </p:tgtEl>
                                        <p:attrNameLst>
                                          <p:attrName>style.visibility</p:attrName>
                                        </p:attrNameLst>
                                      </p:cBhvr>
                                      <p:to>
                                        <p:strVal val="visible"/>
                                      </p:to>
                                    </p:set>
                                    <p:anim calcmode="lin" valueType="num">
                                      <p:cBhvr additive="base">
                                        <p:cTn id="19" dur="500" fill="hold"/>
                                        <p:tgtEl>
                                          <p:spTgt spid="136210"/>
                                        </p:tgtEl>
                                        <p:attrNameLst>
                                          <p:attrName>ppt_x</p:attrName>
                                        </p:attrNameLst>
                                      </p:cBhvr>
                                      <p:tavLst>
                                        <p:tav tm="0">
                                          <p:val>
                                            <p:strVal val="#ppt_x"/>
                                          </p:val>
                                        </p:tav>
                                        <p:tav tm="100000">
                                          <p:val>
                                            <p:strVal val="#ppt_x"/>
                                          </p:val>
                                        </p:tav>
                                      </p:tavLst>
                                    </p:anim>
                                    <p:anim calcmode="lin" valueType="num">
                                      <p:cBhvr additive="base">
                                        <p:cTn id="20" dur="500" fill="hold"/>
                                        <p:tgtEl>
                                          <p:spTgt spid="136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136211"/>
                                        </p:tgtEl>
                                        <p:attrNameLst>
                                          <p:attrName>style.visibility</p:attrName>
                                        </p:attrNameLst>
                                      </p:cBhvr>
                                      <p:to>
                                        <p:strVal val="visible"/>
                                      </p:to>
                                    </p:set>
                                    <p:anim calcmode="lin" valueType="num">
                                      <p:cBhvr additive="base">
                                        <p:cTn id="23" dur="500" fill="hold"/>
                                        <p:tgtEl>
                                          <p:spTgt spid="136211"/>
                                        </p:tgtEl>
                                        <p:attrNameLst>
                                          <p:attrName>ppt_x</p:attrName>
                                        </p:attrNameLst>
                                      </p:cBhvr>
                                      <p:tavLst>
                                        <p:tav tm="0">
                                          <p:val>
                                            <p:strVal val="#ppt_x"/>
                                          </p:val>
                                        </p:tav>
                                        <p:tav tm="100000">
                                          <p:val>
                                            <p:strVal val="#ppt_x"/>
                                          </p:val>
                                        </p:tav>
                                      </p:tavLst>
                                    </p:anim>
                                    <p:anim calcmode="lin" valueType="num">
                                      <p:cBhvr additive="base">
                                        <p:cTn id="24" dur="500" fill="hold"/>
                                        <p:tgtEl>
                                          <p:spTgt spid="1362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6212"/>
                                        </p:tgtEl>
                                        <p:attrNameLst>
                                          <p:attrName>style.visibility</p:attrName>
                                        </p:attrNameLst>
                                      </p:cBhvr>
                                      <p:to>
                                        <p:strVal val="visible"/>
                                      </p:to>
                                    </p:set>
                                    <p:anim calcmode="lin" valueType="num">
                                      <p:cBhvr additive="base">
                                        <p:cTn id="27" dur="500" fill="hold"/>
                                        <p:tgtEl>
                                          <p:spTgt spid="136212"/>
                                        </p:tgtEl>
                                        <p:attrNameLst>
                                          <p:attrName>ppt_x</p:attrName>
                                        </p:attrNameLst>
                                      </p:cBhvr>
                                      <p:tavLst>
                                        <p:tav tm="0">
                                          <p:val>
                                            <p:strVal val="#ppt_x"/>
                                          </p:val>
                                        </p:tav>
                                        <p:tav tm="100000">
                                          <p:val>
                                            <p:strVal val="#ppt_x"/>
                                          </p:val>
                                        </p:tav>
                                      </p:tavLst>
                                    </p:anim>
                                    <p:anim calcmode="lin" valueType="num">
                                      <p:cBhvr additive="base">
                                        <p:cTn id="28" dur="500" fill="hold"/>
                                        <p:tgtEl>
                                          <p:spTgt spid="1362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6213"/>
                                        </p:tgtEl>
                                        <p:attrNameLst>
                                          <p:attrName>style.visibility</p:attrName>
                                        </p:attrNameLst>
                                      </p:cBhvr>
                                      <p:to>
                                        <p:strVal val="visible"/>
                                      </p:to>
                                    </p:set>
                                    <p:anim calcmode="lin" valueType="num">
                                      <p:cBhvr additive="base">
                                        <p:cTn id="31" dur="500" fill="hold"/>
                                        <p:tgtEl>
                                          <p:spTgt spid="136213"/>
                                        </p:tgtEl>
                                        <p:attrNameLst>
                                          <p:attrName>ppt_x</p:attrName>
                                        </p:attrNameLst>
                                      </p:cBhvr>
                                      <p:tavLst>
                                        <p:tav tm="0">
                                          <p:val>
                                            <p:strVal val="#ppt_x"/>
                                          </p:val>
                                        </p:tav>
                                        <p:tav tm="100000">
                                          <p:val>
                                            <p:strVal val="#ppt_x"/>
                                          </p:val>
                                        </p:tav>
                                      </p:tavLst>
                                    </p:anim>
                                    <p:anim calcmode="lin" valueType="num">
                                      <p:cBhvr additive="base">
                                        <p:cTn id="32" dur="500" fill="hold"/>
                                        <p:tgtEl>
                                          <p:spTgt spid="1362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6214"/>
                                        </p:tgtEl>
                                        <p:attrNameLst>
                                          <p:attrName>style.visibility</p:attrName>
                                        </p:attrNameLst>
                                      </p:cBhvr>
                                      <p:to>
                                        <p:strVal val="visible"/>
                                      </p:to>
                                    </p:set>
                                    <p:anim calcmode="lin" valueType="num">
                                      <p:cBhvr additive="base">
                                        <p:cTn id="35" dur="500" fill="hold"/>
                                        <p:tgtEl>
                                          <p:spTgt spid="136214"/>
                                        </p:tgtEl>
                                        <p:attrNameLst>
                                          <p:attrName>ppt_x</p:attrName>
                                        </p:attrNameLst>
                                      </p:cBhvr>
                                      <p:tavLst>
                                        <p:tav tm="0">
                                          <p:val>
                                            <p:strVal val="#ppt_x"/>
                                          </p:val>
                                        </p:tav>
                                        <p:tav tm="100000">
                                          <p:val>
                                            <p:strVal val="#ppt_x"/>
                                          </p:val>
                                        </p:tav>
                                      </p:tavLst>
                                    </p:anim>
                                    <p:anim calcmode="lin" valueType="num">
                                      <p:cBhvr additive="base">
                                        <p:cTn id="36" dur="500" fill="hold"/>
                                        <p:tgtEl>
                                          <p:spTgt spid="1362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6215"/>
                                        </p:tgtEl>
                                        <p:attrNameLst>
                                          <p:attrName>style.visibility</p:attrName>
                                        </p:attrNameLst>
                                      </p:cBhvr>
                                      <p:to>
                                        <p:strVal val="visible"/>
                                      </p:to>
                                    </p:set>
                                    <p:anim calcmode="lin" valueType="num">
                                      <p:cBhvr additive="base">
                                        <p:cTn id="39" dur="500" fill="hold"/>
                                        <p:tgtEl>
                                          <p:spTgt spid="136215"/>
                                        </p:tgtEl>
                                        <p:attrNameLst>
                                          <p:attrName>ppt_x</p:attrName>
                                        </p:attrNameLst>
                                      </p:cBhvr>
                                      <p:tavLst>
                                        <p:tav tm="0">
                                          <p:val>
                                            <p:strVal val="#ppt_x"/>
                                          </p:val>
                                        </p:tav>
                                        <p:tav tm="100000">
                                          <p:val>
                                            <p:strVal val="#ppt_x"/>
                                          </p:val>
                                        </p:tav>
                                      </p:tavLst>
                                    </p:anim>
                                    <p:anim calcmode="lin" valueType="num">
                                      <p:cBhvr additive="base">
                                        <p:cTn id="40" dur="500" fill="hold"/>
                                        <p:tgtEl>
                                          <p:spTgt spid="1362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6216"/>
                                        </p:tgtEl>
                                        <p:attrNameLst>
                                          <p:attrName>style.visibility</p:attrName>
                                        </p:attrNameLst>
                                      </p:cBhvr>
                                      <p:to>
                                        <p:strVal val="visible"/>
                                      </p:to>
                                    </p:set>
                                    <p:anim calcmode="lin" valueType="num">
                                      <p:cBhvr additive="base">
                                        <p:cTn id="43" dur="500" fill="hold"/>
                                        <p:tgtEl>
                                          <p:spTgt spid="136216"/>
                                        </p:tgtEl>
                                        <p:attrNameLst>
                                          <p:attrName>ppt_x</p:attrName>
                                        </p:attrNameLst>
                                      </p:cBhvr>
                                      <p:tavLst>
                                        <p:tav tm="0">
                                          <p:val>
                                            <p:strVal val="#ppt_x"/>
                                          </p:val>
                                        </p:tav>
                                        <p:tav tm="100000">
                                          <p:val>
                                            <p:strVal val="#ppt_x"/>
                                          </p:val>
                                        </p:tav>
                                      </p:tavLst>
                                    </p:anim>
                                    <p:anim calcmode="lin" valueType="num">
                                      <p:cBhvr additive="base">
                                        <p:cTn id="44" dur="500" fill="hold"/>
                                        <p:tgtEl>
                                          <p:spTgt spid="1362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217"/>
                                        </p:tgtEl>
                                        <p:attrNameLst>
                                          <p:attrName>style.visibility</p:attrName>
                                        </p:attrNameLst>
                                      </p:cBhvr>
                                      <p:to>
                                        <p:strVal val="visible"/>
                                      </p:to>
                                    </p:set>
                                    <p:anim calcmode="lin" valueType="num">
                                      <p:cBhvr additive="base">
                                        <p:cTn id="47" dur="500" fill="hold"/>
                                        <p:tgtEl>
                                          <p:spTgt spid="136217"/>
                                        </p:tgtEl>
                                        <p:attrNameLst>
                                          <p:attrName>ppt_x</p:attrName>
                                        </p:attrNameLst>
                                      </p:cBhvr>
                                      <p:tavLst>
                                        <p:tav tm="0">
                                          <p:val>
                                            <p:strVal val="#ppt_x"/>
                                          </p:val>
                                        </p:tav>
                                        <p:tav tm="100000">
                                          <p:val>
                                            <p:strVal val="#ppt_x"/>
                                          </p:val>
                                        </p:tav>
                                      </p:tavLst>
                                    </p:anim>
                                    <p:anim calcmode="lin" valueType="num">
                                      <p:cBhvr additive="base">
                                        <p:cTn id="48" dur="500" fill="hold"/>
                                        <p:tgtEl>
                                          <p:spTgt spid="1362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6218"/>
                                        </p:tgtEl>
                                        <p:attrNameLst>
                                          <p:attrName>style.visibility</p:attrName>
                                        </p:attrNameLst>
                                      </p:cBhvr>
                                      <p:to>
                                        <p:strVal val="visible"/>
                                      </p:to>
                                    </p:set>
                                    <p:anim calcmode="lin" valueType="num">
                                      <p:cBhvr additive="base">
                                        <p:cTn id="51" dur="500" fill="hold"/>
                                        <p:tgtEl>
                                          <p:spTgt spid="136218"/>
                                        </p:tgtEl>
                                        <p:attrNameLst>
                                          <p:attrName>ppt_x</p:attrName>
                                        </p:attrNameLst>
                                      </p:cBhvr>
                                      <p:tavLst>
                                        <p:tav tm="0">
                                          <p:val>
                                            <p:strVal val="#ppt_x"/>
                                          </p:val>
                                        </p:tav>
                                        <p:tav tm="100000">
                                          <p:val>
                                            <p:strVal val="#ppt_x"/>
                                          </p:val>
                                        </p:tav>
                                      </p:tavLst>
                                    </p:anim>
                                    <p:anim calcmode="lin" valueType="num">
                                      <p:cBhvr additive="base">
                                        <p:cTn id="52" dur="500" fill="hold"/>
                                        <p:tgtEl>
                                          <p:spTgt spid="1362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219"/>
                                        </p:tgtEl>
                                        <p:attrNameLst>
                                          <p:attrName>style.visibility</p:attrName>
                                        </p:attrNameLst>
                                      </p:cBhvr>
                                      <p:to>
                                        <p:strVal val="visible"/>
                                      </p:to>
                                    </p:set>
                                    <p:anim calcmode="lin" valueType="num">
                                      <p:cBhvr additive="base">
                                        <p:cTn id="55" dur="500" fill="hold"/>
                                        <p:tgtEl>
                                          <p:spTgt spid="136219"/>
                                        </p:tgtEl>
                                        <p:attrNameLst>
                                          <p:attrName>ppt_x</p:attrName>
                                        </p:attrNameLst>
                                      </p:cBhvr>
                                      <p:tavLst>
                                        <p:tav tm="0">
                                          <p:val>
                                            <p:strVal val="#ppt_x"/>
                                          </p:val>
                                        </p:tav>
                                        <p:tav tm="100000">
                                          <p:val>
                                            <p:strVal val="#ppt_x"/>
                                          </p:val>
                                        </p:tav>
                                      </p:tavLst>
                                    </p:anim>
                                    <p:anim calcmode="lin" valueType="num">
                                      <p:cBhvr additive="base">
                                        <p:cTn id="56" dur="500" fill="hold"/>
                                        <p:tgtEl>
                                          <p:spTgt spid="1362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6220"/>
                                        </p:tgtEl>
                                        <p:attrNameLst>
                                          <p:attrName>style.visibility</p:attrName>
                                        </p:attrNameLst>
                                      </p:cBhvr>
                                      <p:to>
                                        <p:strVal val="visible"/>
                                      </p:to>
                                    </p:set>
                                    <p:anim calcmode="lin" valueType="num">
                                      <p:cBhvr additive="base">
                                        <p:cTn id="59" dur="500" fill="hold"/>
                                        <p:tgtEl>
                                          <p:spTgt spid="136220"/>
                                        </p:tgtEl>
                                        <p:attrNameLst>
                                          <p:attrName>ppt_x</p:attrName>
                                        </p:attrNameLst>
                                      </p:cBhvr>
                                      <p:tavLst>
                                        <p:tav tm="0">
                                          <p:val>
                                            <p:strVal val="#ppt_x"/>
                                          </p:val>
                                        </p:tav>
                                        <p:tav tm="100000">
                                          <p:val>
                                            <p:strVal val="#ppt_x"/>
                                          </p:val>
                                        </p:tav>
                                      </p:tavLst>
                                    </p:anim>
                                    <p:anim calcmode="lin" valueType="num">
                                      <p:cBhvr additive="base">
                                        <p:cTn id="60" dur="500" fill="hold"/>
                                        <p:tgtEl>
                                          <p:spTgt spid="1362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6221"/>
                                        </p:tgtEl>
                                        <p:attrNameLst>
                                          <p:attrName>style.visibility</p:attrName>
                                        </p:attrNameLst>
                                      </p:cBhvr>
                                      <p:to>
                                        <p:strVal val="visible"/>
                                      </p:to>
                                    </p:set>
                                    <p:anim calcmode="lin" valueType="num">
                                      <p:cBhvr additive="base">
                                        <p:cTn id="63" dur="500" fill="hold"/>
                                        <p:tgtEl>
                                          <p:spTgt spid="136221"/>
                                        </p:tgtEl>
                                        <p:attrNameLst>
                                          <p:attrName>ppt_x</p:attrName>
                                        </p:attrNameLst>
                                      </p:cBhvr>
                                      <p:tavLst>
                                        <p:tav tm="0">
                                          <p:val>
                                            <p:strVal val="#ppt_x"/>
                                          </p:val>
                                        </p:tav>
                                        <p:tav tm="100000">
                                          <p:val>
                                            <p:strVal val="#ppt_x"/>
                                          </p:val>
                                        </p:tav>
                                      </p:tavLst>
                                    </p:anim>
                                    <p:anim calcmode="lin" valueType="num">
                                      <p:cBhvr additive="base">
                                        <p:cTn id="64" dur="500" fill="hold"/>
                                        <p:tgtEl>
                                          <p:spTgt spid="1362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6222"/>
                                        </p:tgtEl>
                                        <p:attrNameLst>
                                          <p:attrName>style.visibility</p:attrName>
                                        </p:attrNameLst>
                                      </p:cBhvr>
                                      <p:to>
                                        <p:strVal val="visible"/>
                                      </p:to>
                                    </p:set>
                                    <p:anim calcmode="lin" valueType="num">
                                      <p:cBhvr additive="base">
                                        <p:cTn id="67" dur="500" fill="hold"/>
                                        <p:tgtEl>
                                          <p:spTgt spid="136222"/>
                                        </p:tgtEl>
                                        <p:attrNameLst>
                                          <p:attrName>ppt_x</p:attrName>
                                        </p:attrNameLst>
                                      </p:cBhvr>
                                      <p:tavLst>
                                        <p:tav tm="0">
                                          <p:val>
                                            <p:strVal val="#ppt_x"/>
                                          </p:val>
                                        </p:tav>
                                        <p:tav tm="100000">
                                          <p:val>
                                            <p:strVal val="#ppt_x"/>
                                          </p:val>
                                        </p:tav>
                                      </p:tavLst>
                                    </p:anim>
                                    <p:anim calcmode="lin" valueType="num">
                                      <p:cBhvr additive="base">
                                        <p:cTn id="68" dur="500" fill="hold"/>
                                        <p:tgtEl>
                                          <p:spTgt spid="1362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6223"/>
                                        </p:tgtEl>
                                        <p:attrNameLst>
                                          <p:attrName>style.visibility</p:attrName>
                                        </p:attrNameLst>
                                      </p:cBhvr>
                                      <p:to>
                                        <p:strVal val="visible"/>
                                      </p:to>
                                    </p:set>
                                    <p:anim calcmode="lin" valueType="num">
                                      <p:cBhvr additive="base">
                                        <p:cTn id="71" dur="500" fill="hold"/>
                                        <p:tgtEl>
                                          <p:spTgt spid="136223"/>
                                        </p:tgtEl>
                                        <p:attrNameLst>
                                          <p:attrName>ppt_x</p:attrName>
                                        </p:attrNameLst>
                                      </p:cBhvr>
                                      <p:tavLst>
                                        <p:tav tm="0">
                                          <p:val>
                                            <p:strVal val="#ppt_x"/>
                                          </p:val>
                                        </p:tav>
                                        <p:tav tm="100000">
                                          <p:val>
                                            <p:strVal val="#ppt_x"/>
                                          </p:val>
                                        </p:tav>
                                      </p:tavLst>
                                    </p:anim>
                                    <p:anim calcmode="lin" valueType="num">
                                      <p:cBhvr additive="base">
                                        <p:cTn id="72" dur="500" fill="hold"/>
                                        <p:tgtEl>
                                          <p:spTgt spid="1362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6224"/>
                                        </p:tgtEl>
                                        <p:attrNameLst>
                                          <p:attrName>style.visibility</p:attrName>
                                        </p:attrNameLst>
                                      </p:cBhvr>
                                      <p:to>
                                        <p:strVal val="visible"/>
                                      </p:to>
                                    </p:set>
                                    <p:anim calcmode="lin" valueType="num">
                                      <p:cBhvr additive="base">
                                        <p:cTn id="75" dur="500" fill="hold"/>
                                        <p:tgtEl>
                                          <p:spTgt spid="136224"/>
                                        </p:tgtEl>
                                        <p:attrNameLst>
                                          <p:attrName>ppt_x</p:attrName>
                                        </p:attrNameLst>
                                      </p:cBhvr>
                                      <p:tavLst>
                                        <p:tav tm="0">
                                          <p:val>
                                            <p:strVal val="#ppt_x"/>
                                          </p:val>
                                        </p:tav>
                                        <p:tav tm="100000">
                                          <p:val>
                                            <p:strVal val="#ppt_x"/>
                                          </p:val>
                                        </p:tav>
                                      </p:tavLst>
                                    </p:anim>
                                    <p:anim calcmode="lin" valueType="num">
                                      <p:cBhvr additive="base">
                                        <p:cTn id="76" dur="500" fill="hold"/>
                                        <p:tgtEl>
                                          <p:spTgt spid="1362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6225"/>
                                        </p:tgtEl>
                                        <p:attrNameLst>
                                          <p:attrName>style.visibility</p:attrName>
                                        </p:attrNameLst>
                                      </p:cBhvr>
                                      <p:to>
                                        <p:strVal val="visible"/>
                                      </p:to>
                                    </p:set>
                                    <p:anim calcmode="lin" valueType="num">
                                      <p:cBhvr additive="base">
                                        <p:cTn id="79" dur="500" fill="hold"/>
                                        <p:tgtEl>
                                          <p:spTgt spid="136225"/>
                                        </p:tgtEl>
                                        <p:attrNameLst>
                                          <p:attrName>ppt_x</p:attrName>
                                        </p:attrNameLst>
                                      </p:cBhvr>
                                      <p:tavLst>
                                        <p:tav tm="0">
                                          <p:val>
                                            <p:strVal val="#ppt_x"/>
                                          </p:val>
                                        </p:tav>
                                        <p:tav tm="100000">
                                          <p:val>
                                            <p:strVal val="#ppt_x"/>
                                          </p:val>
                                        </p:tav>
                                      </p:tavLst>
                                    </p:anim>
                                    <p:anim calcmode="lin" valueType="num">
                                      <p:cBhvr additive="base">
                                        <p:cTn id="80" dur="500" fill="hold"/>
                                        <p:tgtEl>
                                          <p:spTgt spid="1362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6226"/>
                                        </p:tgtEl>
                                        <p:attrNameLst>
                                          <p:attrName>style.visibility</p:attrName>
                                        </p:attrNameLst>
                                      </p:cBhvr>
                                      <p:to>
                                        <p:strVal val="visible"/>
                                      </p:to>
                                    </p:set>
                                    <p:anim calcmode="lin" valueType="num">
                                      <p:cBhvr additive="base">
                                        <p:cTn id="83" dur="500" fill="hold"/>
                                        <p:tgtEl>
                                          <p:spTgt spid="136226"/>
                                        </p:tgtEl>
                                        <p:attrNameLst>
                                          <p:attrName>ppt_x</p:attrName>
                                        </p:attrNameLst>
                                      </p:cBhvr>
                                      <p:tavLst>
                                        <p:tav tm="0">
                                          <p:val>
                                            <p:strVal val="#ppt_x"/>
                                          </p:val>
                                        </p:tav>
                                        <p:tav tm="100000">
                                          <p:val>
                                            <p:strVal val="#ppt_x"/>
                                          </p:val>
                                        </p:tav>
                                      </p:tavLst>
                                    </p:anim>
                                    <p:anim calcmode="lin" valueType="num">
                                      <p:cBhvr additive="base">
                                        <p:cTn id="84" dur="500" fill="hold"/>
                                        <p:tgtEl>
                                          <p:spTgt spid="1362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227"/>
                                        </p:tgtEl>
                                        <p:attrNameLst>
                                          <p:attrName>style.visibility</p:attrName>
                                        </p:attrNameLst>
                                      </p:cBhvr>
                                      <p:to>
                                        <p:strVal val="visible"/>
                                      </p:to>
                                    </p:set>
                                    <p:anim calcmode="lin" valueType="num">
                                      <p:cBhvr additive="base">
                                        <p:cTn id="87" dur="500" fill="hold"/>
                                        <p:tgtEl>
                                          <p:spTgt spid="136227"/>
                                        </p:tgtEl>
                                        <p:attrNameLst>
                                          <p:attrName>ppt_x</p:attrName>
                                        </p:attrNameLst>
                                      </p:cBhvr>
                                      <p:tavLst>
                                        <p:tav tm="0">
                                          <p:val>
                                            <p:strVal val="#ppt_x"/>
                                          </p:val>
                                        </p:tav>
                                        <p:tav tm="100000">
                                          <p:val>
                                            <p:strVal val="#ppt_x"/>
                                          </p:val>
                                        </p:tav>
                                      </p:tavLst>
                                    </p:anim>
                                    <p:anim calcmode="lin" valueType="num">
                                      <p:cBhvr additive="base">
                                        <p:cTn id="88" dur="500" fill="hold"/>
                                        <p:tgtEl>
                                          <p:spTgt spid="1362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228"/>
                                        </p:tgtEl>
                                        <p:attrNameLst>
                                          <p:attrName>style.visibility</p:attrName>
                                        </p:attrNameLst>
                                      </p:cBhvr>
                                      <p:to>
                                        <p:strVal val="visible"/>
                                      </p:to>
                                    </p:set>
                                    <p:anim calcmode="lin" valueType="num">
                                      <p:cBhvr additive="base">
                                        <p:cTn id="91" dur="500" fill="hold"/>
                                        <p:tgtEl>
                                          <p:spTgt spid="136228"/>
                                        </p:tgtEl>
                                        <p:attrNameLst>
                                          <p:attrName>ppt_x</p:attrName>
                                        </p:attrNameLst>
                                      </p:cBhvr>
                                      <p:tavLst>
                                        <p:tav tm="0">
                                          <p:val>
                                            <p:strVal val="#ppt_x"/>
                                          </p:val>
                                        </p:tav>
                                        <p:tav tm="100000">
                                          <p:val>
                                            <p:strVal val="#ppt_x"/>
                                          </p:val>
                                        </p:tav>
                                      </p:tavLst>
                                    </p:anim>
                                    <p:anim calcmode="lin" valueType="num">
                                      <p:cBhvr additive="base">
                                        <p:cTn id="92" dur="500" fill="hold"/>
                                        <p:tgtEl>
                                          <p:spTgt spid="1362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6229"/>
                                        </p:tgtEl>
                                        <p:attrNameLst>
                                          <p:attrName>style.visibility</p:attrName>
                                        </p:attrNameLst>
                                      </p:cBhvr>
                                      <p:to>
                                        <p:strVal val="visible"/>
                                      </p:to>
                                    </p:set>
                                    <p:anim calcmode="lin" valueType="num">
                                      <p:cBhvr additive="base">
                                        <p:cTn id="95" dur="500" fill="hold"/>
                                        <p:tgtEl>
                                          <p:spTgt spid="136229"/>
                                        </p:tgtEl>
                                        <p:attrNameLst>
                                          <p:attrName>ppt_x</p:attrName>
                                        </p:attrNameLst>
                                      </p:cBhvr>
                                      <p:tavLst>
                                        <p:tav tm="0">
                                          <p:val>
                                            <p:strVal val="#ppt_x"/>
                                          </p:val>
                                        </p:tav>
                                        <p:tav tm="100000">
                                          <p:val>
                                            <p:strVal val="#ppt_x"/>
                                          </p:val>
                                        </p:tav>
                                      </p:tavLst>
                                    </p:anim>
                                    <p:anim calcmode="lin" valueType="num">
                                      <p:cBhvr additive="base">
                                        <p:cTn id="96" dur="500" fill="hold"/>
                                        <p:tgtEl>
                                          <p:spTgt spid="13622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6230"/>
                                        </p:tgtEl>
                                        <p:attrNameLst>
                                          <p:attrName>style.visibility</p:attrName>
                                        </p:attrNameLst>
                                      </p:cBhvr>
                                      <p:to>
                                        <p:strVal val="visible"/>
                                      </p:to>
                                    </p:set>
                                    <p:anim calcmode="lin" valueType="num">
                                      <p:cBhvr additive="base">
                                        <p:cTn id="99" dur="500" fill="hold"/>
                                        <p:tgtEl>
                                          <p:spTgt spid="136230"/>
                                        </p:tgtEl>
                                        <p:attrNameLst>
                                          <p:attrName>ppt_x</p:attrName>
                                        </p:attrNameLst>
                                      </p:cBhvr>
                                      <p:tavLst>
                                        <p:tav tm="0">
                                          <p:val>
                                            <p:strVal val="#ppt_x"/>
                                          </p:val>
                                        </p:tav>
                                        <p:tav tm="100000">
                                          <p:val>
                                            <p:strVal val="#ppt_x"/>
                                          </p:val>
                                        </p:tav>
                                      </p:tavLst>
                                    </p:anim>
                                    <p:anim calcmode="lin" valueType="num">
                                      <p:cBhvr additive="base">
                                        <p:cTn id="100" dur="500" fill="hold"/>
                                        <p:tgtEl>
                                          <p:spTgt spid="136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6231"/>
                                        </p:tgtEl>
                                        <p:attrNameLst>
                                          <p:attrName>style.visibility</p:attrName>
                                        </p:attrNameLst>
                                      </p:cBhvr>
                                      <p:to>
                                        <p:strVal val="visible"/>
                                      </p:to>
                                    </p:set>
                                    <p:anim calcmode="lin" valueType="num">
                                      <p:cBhvr additive="base">
                                        <p:cTn id="103" dur="500" fill="hold"/>
                                        <p:tgtEl>
                                          <p:spTgt spid="136231"/>
                                        </p:tgtEl>
                                        <p:attrNameLst>
                                          <p:attrName>ppt_x</p:attrName>
                                        </p:attrNameLst>
                                      </p:cBhvr>
                                      <p:tavLst>
                                        <p:tav tm="0">
                                          <p:val>
                                            <p:strVal val="#ppt_x"/>
                                          </p:val>
                                        </p:tav>
                                        <p:tav tm="100000">
                                          <p:val>
                                            <p:strVal val="#ppt_x"/>
                                          </p:val>
                                        </p:tav>
                                      </p:tavLst>
                                    </p:anim>
                                    <p:anim calcmode="lin" valueType="num">
                                      <p:cBhvr additive="base">
                                        <p:cTn id="104" dur="500" fill="hold"/>
                                        <p:tgtEl>
                                          <p:spTgt spid="136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6232"/>
                                        </p:tgtEl>
                                        <p:attrNameLst>
                                          <p:attrName>style.visibility</p:attrName>
                                        </p:attrNameLst>
                                      </p:cBhvr>
                                      <p:to>
                                        <p:strVal val="visible"/>
                                      </p:to>
                                    </p:set>
                                    <p:anim calcmode="lin" valueType="num">
                                      <p:cBhvr additive="base">
                                        <p:cTn id="107" dur="500" fill="hold"/>
                                        <p:tgtEl>
                                          <p:spTgt spid="136232"/>
                                        </p:tgtEl>
                                        <p:attrNameLst>
                                          <p:attrName>ppt_x</p:attrName>
                                        </p:attrNameLst>
                                      </p:cBhvr>
                                      <p:tavLst>
                                        <p:tav tm="0">
                                          <p:val>
                                            <p:strVal val="#ppt_x"/>
                                          </p:val>
                                        </p:tav>
                                        <p:tav tm="100000">
                                          <p:val>
                                            <p:strVal val="#ppt_x"/>
                                          </p:val>
                                        </p:tav>
                                      </p:tavLst>
                                    </p:anim>
                                    <p:anim calcmode="lin" valueType="num">
                                      <p:cBhvr additive="base">
                                        <p:cTn id="108" dur="500" fill="hold"/>
                                        <p:tgtEl>
                                          <p:spTgt spid="136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36233"/>
                                        </p:tgtEl>
                                        <p:attrNameLst>
                                          <p:attrName>style.visibility</p:attrName>
                                        </p:attrNameLst>
                                      </p:cBhvr>
                                      <p:to>
                                        <p:strVal val="visible"/>
                                      </p:to>
                                    </p:set>
                                    <p:anim calcmode="lin" valueType="num">
                                      <p:cBhvr additive="base">
                                        <p:cTn id="111" dur="500" fill="hold"/>
                                        <p:tgtEl>
                                          <p:spTgt spid="136233"/>
                                        </p:tgtEl>
                                        <p:attrNameLst>
                                          <p:attrName>ppt_x</p:attrName>
                                        </p:attrNameLst>
                                      </p:cBhvr>
                                      <p:tavLst>
                                        <p:tav tm="0">
                                          <p:val>
                                            <p:strVal val="#ppt_x"/>
                                          </p:val>
                                        </p:tav>
                                        <p:tav tm="100000">
                                          <p:val>
                                            <p:strVal val="#ppt_x"/>
                                          </p:val>
                                        </p:tav>
                                      </p:tavLst>
                                    </p:anim>
                                    <p:anim calcmode="lin" valueType="num">
                                      <p:cBhvr additive="base">
                                        <p:cTn id="112" dur="500" fill="hold"/>
                                        <p:tgtEl>
                                          <p:spTgt spid="136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6234"/>
                                        </p:tgtEl>
                                        <p:attrNameLst>
                                          <p:attrName>style.visibility</p:attrName>
                                        </p:attrNameLst>
                                      </p:cBhvr>
                                      <p:to>
                                        <p:strVal val="visible"/>
                                      </p:to>
                                    </p:set>
                                    <p:anim calcmode="lin" valueType="num">
                                      <p:cBhvr additive="base">
                                        <p:cTn id="115" dur="500" fill="hold"/>
                                        <p:tgtEl>
                                          <p:spTgt spid="136234"/>
                                        </p:tgtEl>
                                        <p:attrNameLst>
                                          <p:attrName>ppt_x</p:attrName>
                                        </p:attrNameLst>
                                      </p:cBhvr>
                                      <p:tavLst>
                                        <p:tav tm="0">
                                          <p:val>
                                            <p:strVal val="#ppt_x"/>
                                          </p:val>
                                        </p:tav>
                                        <p:tav tm="100000">
                                          <p:val>
                                            <p:strVal val="#ppt_x"/>
                                          </p:val>
                                        </p:tav>
                                      </p:tavLst>
                                    </p:anim>
                                    <p:anim calcmode="lin" valueType="num">
                                      <p:cBhvr additive="base">
                                        <p:cTn id="116" dur="500" fill="hold"/>
                                        <p:tgtEl>
                                          <p:spTgt spid="136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36235"/>
                                        </p:tgtEl>
                                        <p:attrNameLst>
                                          <p:attrName>style.visibility</p:attrName>
                                        </p:attrNameLst>
                                      </p:cBhvr>
                                      <p:to>
                                        <p:strVal val="visible"/>
                                      </p:to>
                                    </p:set>
                                    <p:anim calcmode="lin" valueType="num">
                                      <p:cBhvr additive="base">
                                        <p:cTn id="119" dur="500" fill="hold"/>
                                        <p:tgtEl>
                                          <p:spTgt spid="136235"/>
                                        </p:tgtEl>
                                        <p:attrNameLst>
                                          <p:attrName>ppt_x</p:attrName>
                                        </p:attrNameLst>
                                      </p:cBhvr>
                                      <p:tavLst>
                                        <p:tav tm="0">
                                          <p:val>
                                            <p:strVal val="#ppt_x"/>
                                          </p:val>
                                        </p:tav>
                                        <p:tav tm="100000">
                                          <p:val>
                                            <p:strVal val="#ppt_x"/>
                                          </p:val>
                                        </p:tav>
                                      </p:tavLst>
                                    </p:anim>
                                    <p:anim calcmode="lin" valueType="num">
                                      <p:cBhvr additive="base">
                                        <p:cTn id="120" dur="500" fill="hold"/>
                                        <p:tgtEl>
                                          <p:spTgt spid="136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236"/>
                                        </p:tgtEl>
                                        <p:attrNameLst>
                                          <p:attrName>style.visibility</p:attrName>
                                        </p:attrNameLst>
                                      </p:cBhvr>
                                      <p:to>
                                        <p:strVal val="visible"/>
                                      </p:to>
                                    </p:set>
                                    <p:anim calcmode="lin" valueType="num">
                                      <p:cBhvr additive="base">
                                        <p:cTn id="123" dur="500" fill="hold"/>
                                        <p:tgtEl>
                                          <p:spTgt spid="136236"/>
                                        </p:tgtEl>
                                        <p:attrNameLst>
                                          <p:attrName>ppt_x</p:attrName>
                                        </p:attrNameLst>
                                      </p:cBhvr>
                                      <p:tavLst>
                                        <p:tav tm="0">
                                          <p:val>
                                            <p:strVal val="#ppt_x"/>
                                          </p:val>
                                        </p:tav>
                                        <p:tav tm="100000">
                                          <p:val>
                                            <p:strVal val="#ppt_x"/>
                                          </p:val>
                                        </p:tav>
                                      </p:tavLst>
                                    </p:anim>
                                    <p:anim calcmode="lin" valueType="num">
                                      <p:cBhvr additive="base">
                                        <p:cTn id="124" dur="500" fill="hold"/>
                                        <p:tgtEl>
                                          <p:spTgt spid="1362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6237"/>
                                        </p:tgtEl>
                                        <p:attrNameLst>
                                          <p:attrName>style.visibility</p:attrName>
                                        </p:attrNameLst>
                                      </p:cBhvr>
                                      <p:to>
                                        <p:strVal val="visible"/>
                                      </p:to>
                                    </p:set>
                                    <p:anim calcmode="lin" valueType="num">
                                      <p:cBhvr additive="base">
                                        <p:cTn id="127" dur="500" fill="hold"/>
                                        <p:tgtEl>
                                          <p:spTgt spid="136237"/>
                                        </p:tgtEl>
                                        <p:attrNameLst>
                                          <p:attrName>ppt_x</p:attrName>
                                        </p:attrNameLst>
                                      </p:cBhvr>
                                      <p:tavLst>
                                        <p:tav tm="0">
                                          <p:val>
                                            <p:strVal val="#ppt_x"/>
                                          </p:val>
                                        </p:tav>
                                        <p:tav tm="100000">
                                          <p:val>
                                            <p:strVal val="#ppt_x"/>
                                          </p:val>
                                        </p:tav>
                                      </p:tavLst>
                                    </p:anim>
                                    <p:anim calcmode="lin" valueType="num">
                                      <p:cBhvr additive="base">
                                        <p:cTn id="128" dur="500" fill="hold"/>
                                        <p:tgtEl>
                                          <p:spTgt spid="13623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36238"/>
                                        </p:tgtEl>
                                        <p:attrNameLst>
                                          <p:attrName>style.visibility</p:attrName>
                                        </p:attrNameLst>
                                      </p:cBhvr>
                                      <p:to>
                                        <p:strVal val="visible"/>
                                      </p:to>
                                    </p:set>
                                    <p:anim calcmode="lin" valueType="num">
                                      <p:cBhvr additive="base">
                                        <p:cTn id="131" dur="500" fill="hold"/>
                                        <p:tgtEl>
                                          <p:spTgt spid="136238"/>
                                        </p:tgtEl>
                                        <p:attrNameLst>
                                          <p:attrName>ppt_x</p:attrName>
                                        </p:attrNameLst>
                                      </p:cBhvr>
                                      <p:tavLst>
                                        <p:tav tm="0">
                                          <p:val>
                                            <p:strVal val="#ppt_x"/>
                                          </p:val>
                                        </p:tav>
                                        <p:tav tm="100000">
                                          <p:val>
                                            <p:strVal val="#ppt_x"/>
                                          </p:val>
                                        </p:tav>
                                      </p:tavLst>
                                    </p:anim>
                                    <p:anim calcmode="lin" valueType="num">
                                      <p:cBhvr additive="base">
                                        <p:cTn id="132" dur="500" fill="hold"/>
                                        <p:tgtEl>
                                          <p:spTgt spid="13623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36239"/>
                                        </p:tgtEl>
                                        <p:attrNameLst>
                                          <p:attrName>style.visibility</p:attrName>
                                        </p:attrNameLst>
                                      </p:cBhvr>
                                      <p:to>
                                        <p:strVal val="visible"/>
                                      </p:to>
                                    </p:set>
                                    <p:anim calcmode="lin" valueType="num">
                                      <p:cBhvr additive="base">
                                        <p:cTn id="135" dur="500" fill="hold"/>
                                        <p:tgtEl>
                                          <p:spTgt spid="136239"/>
                                        </p:tgtEl>
                                        <p:attrNameLst>
                                          <p:attrName>ppt_x</p:attrName>
                                        </p:attrNameLst>
                                      </p:cBhvr>
                                      <p:tavLst>
                                        <p:tav tm="0">
                                          <p:val>
                                            <p:strVal val="#ppt_x"/>
                                          </p:val>
                                        </p:tav>
                                        <p:tav tm="100000">
                                          <p:val>
                                            <p:strVal val="#ppt_x"/>
                                          </p:val>
                                        </p:tav>
                                      </p:tavLst>
                                    </p:anim>
                                    <p:anim calcmode="lin" valueType="num">
                                      <p:cBhvr additive="base">
                                        <p:cTn id="136" dur="500" fill="hold"/>
                                        <p:tgtEl>
                                          <p:spTgt spid="13623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36240"/>
                                        </p:tgtEl>
                                        <p:attrNameLst>
                                          <p:attrName>style.visibility</p:attrName>
                                        </p:attrNameLst>
                                      </p:cBhvr>
                                      <p:to>
                                        <p:strVal val="visible"/>
                                      </p:to>
                                    </p:set>
                                    <p:anim calcmode="lin" valueType="num">
                                      <p:cBhvr additive="base">
                                        <p:cTn id="139" dur="500" fill="hold"/>
                                        <p:tgtEl>
                                          <p:spTgt spid="136240"/>
                                        </p:tgtEl>
                                        <p:attrNameLst>
                                          <p:attrName>ppt_x</p:attrName>
                                        </p:attrNameLst>
                                      </p:cBhvr>
                                      <p:tavLst>
                                        <p:tav tm="0">
                                          <p:val>
                                            <p:strVal val="#ppt_x"/>
                                          </p:val>
                                        </p:tav>
                                        <p:tav tm="100000">
                                          <p:val>
                                            <p:strVal val="#ppt_x"/>
                                          </p:val>
                                        </p:tav>
                                      </p:tavLst>
                                    </p:anim>
                                    <p:anim calcmode="lin" valueType="num">
                                      <p:cBhvr additive="base">
                                        <p:cTn id="140" dur="500" fill="hold"/>
                                        <p:tgtEl>
                                          <p:spTgt spid="13624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6241"/>
                                        </p:tgtEl>
                                        <p:attrNameLst>
                                          <p:attrName>style.visibility</p:attrName>
                                        </p:attrNameLst>
                                      </p:cBhvr>
                                      <p:to>
                                        <p:strVal val="visible"/>
                                      </p:to>
                                    </p:set>
                                    <p:anim calcmode="lin" valueType="num">
                                      <p:cBhvr additive="base">
                                        <p:cTn id="143" dur="500" fill="hold"/>
                                        <p:tgtEl>
                                          <p:spTgt spid="136241"/>
                                        </p:tgtEl>
                                        <p:attrNameLst>
                                          <p:attrName>ppt_x</p:attrName>
                                        </p:attrNameLst>
                                      </p:cBhvr>
                                      <p:tavLst>
                                        <p:tav tm="0">
                                          <p:val>
                                            <p:strVal val="#ppt_x"/>
                                          </p:val>
                                        </p:tav>
                                        <p:tav tm="100000">
                                          <p:val>
                                            <p:strVal val="#ppt_x"/>
                                          </p:val>
                                        </p:tav>
                                      </p:tavLst>
                                    </p:anim>
                                    <p:anim calcmode="lin" valueType="num">
                                      <p:cBhvr additive="base">
                                        <p:cTn id="144" dur="500" fill="hold"/>
                                        <p:tgtEl>
                                          <p:spTgt spid="13624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36242"/>
                                        </p:tgtEl>
                                        <p:attrNameLst>
                                          <p:attrName>style.visibility</p:attrName>
                                        </p:attrNameLst>
                                      </p:cBhvr>
                                      <p:to>
                                        <p:strVal val="visible"/>
                                      </p:to>
                                    </p:set>
                                    <p:anim calcmode="lin" valueType="num">
                                      <p:cBhvr additive="base">
                                        <p:cTn id="147" dur="500" fill="hold"/>
                                        <p:tgtEl>
                                          <p:spTgt spid="136242"/>
                                        </p:tgtEl>
                                        <p:attrNameLst>
                                          <p:attrName>ppt_x</p:attrName>
                                        </p:attrNameLst>
                                      </p:cBhvr>
                                      <p:tavLst>
                                        <p:tav tm="0">
                                          <p:val>
                                            <p:strVal val="#ppt_x"/>
                                          </p:val>
                                        </p:tav>
                                        <p:tav tm="100000">
                                          <p:val>
                                            <p:strVal val="#ppt_x"/>
                                          </p:val>
                                        </p:tav>
                                      </p:tavLst>
                                    </p:anim>
                                    <p:anim calcmode="lin" valueType="num">
                                      <p:cBhvr additive="base">
                                        <p:cTn id="148" dur="500" fill="hold"/>
                                        <p:tgtEl>
                                          <p:spTgt spid="1362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6243"/>
                                        </p:tgtEl>
                                        <p:attrNameLst>
                                          <p:attrName>style.visibility</p:attrName>
                                        </p:attrNameLst>
                                      </p:cBhvr>
                                      <p:to>
                                        <p:strVal val="visible"/>
                                      </p:to>
                                    </p:set>
                                    <p:anim calcmode="lin" valueType="num">
                                      <p:cBhvr additive="base">
                                        <p:cTn id="151" dur="500" fill="hold"/>
                                        <p:tgtEl>
                                          <p:spTgt spid="136243"/>
                                        </p:tgtEl>
                                        <p:attrNameLst>
                                          <p:attrName>ppt_x</p:attrName>
                                        </p:attrNameLst>
                                      </p:cBhvr>
                                      <p:tavLst>
                                        <p:tav tm="0">
                                          <p:val>
                                            <p:strVal val="#ppt_x"/>
                                          </p:val>
                                        </p:tav>
                                        <p:tav tm="100000">
                                          <p:val>
                                            <p:strVal val="#ppt_x"/>
                                          </p:val>
                                        </p:tav>
                                      </p:tavLst>
                                    </p:anim>
                                    <p:anim calcmode="lin" valueType="num">
                                      <p:cBhvr additive="base">
                                        <p:cTn id="152" dur="500" fill="hold"/>
                                        <p:tgtEl>
                                          <p:spTgt spid="13624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6244"/>
                                        </p:tgtEl>
                                        <p:attrNameLst>
                                          <p:attrName>style.visibility</p:attrName>
                                        </p:attrNameLst>
                                      </p:cBhvr>
                                      <p:to>
                                        <p:strVal val="visible"/>
                                      </p:to>
                                    </p:set>
                                    <p:anim calcmode="lin" valueType="num">
                                      <p:cBhvr additive="base">
                                        <p:cTn id="155" dur="500" fill="hold"/>
                                        <p:tgtEl>
                                          <p:spTgt spid="136244"/>
                                        </p:tgtEl>
                                        <p:attrNameLst>
                                          <p:attrName>ppt_x</p:attrName>
                                        </p:attrNameLst>
                                      </p:cBhvr>
                                      <p:tavLst>
                                        <p:tav tm="0">
                                          <p:val>
                                            <p:strVal val="#ppt_x"/>
                                          </p:val>
                                        </p:tav>
                                        <p:tav tm="100000">
                                          <p:val>
                                            <p:strVal val="#ppt_x"/>
                                          </p:val>
                                        </p:tav>
                                      </p:tavLst>
                                    </p:anim>
                                    <p:anim calcmode="lin" valueType="num">
                                      <p:cBhvr additive="base">
                                        <p:cTn id="156" dur="500" fill="hold"/>
                                        <p:tgtEl>
                                          <p:spTgt spid="136244"/>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6245"/>
                                        </p:tgtEl>
                                        <p:attrNameLst>
                                          <p:attrName>style.visibility</p:attrName>
                                        </p:attrNameLst>
                                      </p:cBhvr>
                                      <p:to>
                                        <p:strVal val="visible"/>
                                      </p:to>
                                    </p:set>
                                    <p:anim calcmode="lin" valueType="num">
                                      <p:cBhvr additive="base">
                                        <p:cTn id="159" dur="500" fill="hold"/>
                                        <p:tgtEl>
                                          <p:spTgt spid="136245"/>
                                        </p:tgtEl>
                                        <p:attrNameLst>
                                          <p:attrName>ppt_x</p:attrName>
                                        </p:attrNameLst>
                                      </p:cBhvr>
                                      <p:tavLst>
                                        <p:tav tm="0">
                                          <p:val>
                                            <p:strVal val="#ppt_x"/>
                                          </p:val>
                                        </p:tav>
                                        <p:tav tm="100000">
                                          <p:val>
                                            <p:strVal val="#ppt_x"/>
                                          </p:val>
                                        </p:tav>
                                      </p:tavLst>
                                    </p:anim>
                                    <p:anim calcmode="lin" valueType="num">
                                      <p:cBhvr additive="base">
                                        <p:cTn id="160" dur="500" fill="hold"/>
                                        <p:tgtEl>
                                          <p:spTgt spid="136245"/>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36246"/>
                                        </p:tgtEl>
                                        <p:attrNameLst>
                                          <p:attrName>style.visibility</p:attrName>
                                        </p:attrNameLst>
                                      </p:cBhvr>
                                      <p:to>
                                        <p:strVal val="visible"/>
                                      </p:to>
                                    </p:set>
                                    <p:anim calcmode="lin" valueType="num">
                                      <p:cBhvr additive="base">
                                        <p:cTn id="163" dur="500" fill="hold"/>
                                        <p:tgtEl>
                                          <p:spTgt spid="136246"/>
                                        </p:tgtEl>
                                        <p:attrNameLst>
                                          <p:attrName>ppt_x</p:attrName>
                                        </p:attrNameLst>
                                      </p:cBhvr>
                                      <p:tavLst>
                                        <p:tav tm="0">
                                          <p:val>
                                            <p:strVal val="#ppt_x"/>
                                          </p:val>
                                        </p:tav>
                                        <p:tav tm="100000">
                                          <p:val>
                                            <p:strVal val="#ppt_x"/>
                                          </p:val>
                                        </p:tav>
                                      </p:tavLst>
                                    </p:anim>
                                    <p:anim calcmode="lin" valueType="num">
                                      <p:cBhvr additive="base">
                                        <p:cTn id="164" dur="500" fill="hold"/>
                                        <p:tgtEl>
                                          <p:spTgt spid="136246"/>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6247"/>
                                        </p:tgtEl>
                                        <p:attrNameLst>
                                          <p:attrName>style.visibility</p:attrName>
                                        </p:attrNameLst>
                                      </p:cBhvr>
                                      <p:to>
                                        <p:strVal val="visible"/>
                                      </p:to>
                                    </p:set>
                                    <p:anim calcmode="lin" valueType="num">
                                      <p:cBhvr additive="base">
                                        <p:cTn id="167" dur="500" fill="hold"/>
                                        <p:tgtEl>
                                          <p:spTgt spid="136247"/>
                                        </p:tgtEl>
                                        <p:attrNameLst>
                                          <p:attrName>ppt_x</p:attrName>
                                        </p:attrNameLst>
                                      </p:cBhvr>
                                      <p:tavLst>
                                        <p:tav tm="0">
                                          <p:val>
                                            <p:strVal val="#ppt_x"/>
                                          </p:val>
                                        </p:tav>
                                        <p:tav tm="100000">
                                          <p:val>
                                            <p:strVal val="#ppt_x"/>
                                          </p:val>
                                        </p:tav>
                                      </p:tavLst>
                                    </p:anim>
                                    <p:anim calcmode="lin" valueType="num">
                                      <p:cBhvr additive="base">
                                        <p:cTn id="168" dur="500" fill="hold"/>
                                        <p:tgtEl>
                                          <p:spTgt spid="13624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6248"/>
                                        </p:tgtEl>
                                        <p:attrNameLst>
                                          <p:attrName>style.visibility</p:attrName>
                                        </p:attrNameLst>
                                      </p:cBhvr>
                                      <p:to>
                                        <p:strVal val="visible"/>
                                      </p:to>
                                    </p:set>
                                    <p:anim calcmode="lin" valueType="num">
                                      <p:cBhvr additive="base">
                                        <p:cTn id="171" dur="500" fill="hold"/>
                                        <p:tgtEl>
                                          <p:spTgt spid="136248"/>
                                        </p:tgtEl>
                                        <p:attrNameLst>
                                          <p:attrName>ppt_x</p:attrName>
                                        </p:attrNameLst>
                                      </p:cBhvr>
                                      <p:tavLst>
                                        <p:tav tm="0">
                                          <p:val>
                                            <p:strVal val="#ppt_x"/>
                                          </p:val>
                                        </p:tav>
                                        <p:tav tm="100000">
                                          <p:val>
                                            <p:strVal val="#ppt_x"/>
                                          </p:val>
                                        </p:tav>
                                      </p:tavLst>
                                    </p:anim>
                                    <p:anim calcmode="lin" valueType="num">
                                      <p:cBhvr additive="base">
                                        <p:cTn id="172" dur="500" fill="hold"/>
                                        <p:tgtEl>
                                          <p:spTgt spid="136248"/>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36249"/>
                                        </p:tgtEl>
                                        <p:attrNameLst>
                                          <p:attrName>style.visibility</p:attrName>
                                        </p:attrNameLst>
                                      </p:cBhvr>
                                      <p:to>
                                        <p:strVal val="visible"/>
                                      </p:to>
                                    </p:set>
                                    <p:anim calcmode="lin" valueType="num">
                                      <p:cBhvr additive="base">
                                        <p:cTn id="175" dur="500" fill="hold"/>
                                        <p:tgtEl>
                                          <p:spTgt spid="136249"/>
                                        </p:tgtEl>
                                        <p:attrNameLst>
                                          <p:attrName>ppt_x</p:attrName>
                                        </p:attrNameLst>
                                      </p:cBhvr>
                                      <p:tavLst>
                                        <p:tav tm="0">
                                          <p:val>
                                            <p:strVal val="#ppt_x"/>
                                          </p:val>
                                        </p:tav>
                                        <p:tav tm="100000">
                                          <p:val>
                                            <p:strVal val="#ppt_x"/>
                                          </p:val>
                                        </p:tav>
                                      </p:tavLst>
                                    </p:anim>
                                    <p:anim calcmode="lin" valueType="num">
                                      <p:cBhvr additive="base">
                                        <p:cTn id="176" dur="500" fill="hold"/>
                                        <p:tgtEl>
                                          <p:spTgt spid="136249"/>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36250"/>
                                        </p:tgtEl>
                                        <p:attrNameLst>
                                          <p:attrName>style.visibility</p:attrName>
                                        </p:attrNameLst>
                                      </p:cBhvr>
                                      <p:to>
                                        <p:strVal val="visible"/>
                                      </p:to>
                                    </p:set>
                                    <p:anim calcmode="lin" valueType="num">
                                      <p:cBhvr additive="base">
                                        <p:cTn id="179" dur="500" fill="hold"/>
                                        <p:tgtEl>
                                          <p:spTgt spid="136250"/>
                                        </p:tgtEl>
                                        <p:attrNameLst>
                                          <p:attrName>ppt_x</p:attrName>
                                        </p:attrNameLst>
                                      </p:cBhvr>
                                      <p:tavLst>
                                        <p:tav tm="0">
                                          <p:val>
                                            <p:strVal val="#ppt_x"/>
                                          </p:val>
                                        </p:tav>
                                        <p:tav tm="100000">
                                          <p:val>
                                            <p:strVal val="#ppt_x"/>
                                          </p:val>
                                        </p:tav>
                                      </p:tavLst>
                                    </p:anim>
                                    <p:anim calcmode="lin" valueType="num">
                                      <p:cBhvr additive="base">
                                        <p:cTn id="180" dur="500" fill="hold"/>
                                        <p:tgtEl>
                                          <p:spTgt spid="136250"/>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36251"/>
                                        </p:tgtEl>
                                        <p:attrNameLst>
                                          <p:attrName>style.visibility</p:attrName>
                                        </p:attrNameLst>
                                      </p:cBhvr>
                                      <p:to>
                                        <p:strVal val="visible"/>
                                      </p:to>
                                    </p:set>
                                    <p:anim calcmode="lin" valueType="num">
                                      <p:cBhvr additive="base">
                                        <p:cTn id="183" dur="500" fill="hold"/>
                                        <p:tgtEl>
                                          <p:spTgt spid="136251"/>
                                        </p:tgtEl>
                                        <p:attrNameLst>
                                          <p:attrName>ppt_x</p:attrName>
                                        </p:attrNameLst>
                                      </p:cBhvr>
                                      <p:tavLst>
                                        <p:tav tm="0">
                                          <p:val>
                                            <p:strVal val="#ppt_x"/>
                                          </p:val>
                                        </p:tav>
                                        <p:tav tm="100000">
                                          <p:val>
                                            <p:strVal val="#ppt_x"/>
                                          </p:val>
                                        </p:tav>
                                      </p:tavLst>
                                    </p:anim>
                                    <p:anim calcmode="lin" valueType="num">
                                      <p:cBhvr additive="base">
                                        <p:cTn id="184" dur="500" fill="hold"/>
                                        <p:tgtEl>
                                          <p:spTgt spid="136251"/>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36252"/>
                                        </p:tgtEl>
                                        <p:attrNameLst>
                                          <p:attrName>style.visibility</p:attrName>
                                        </p:attrNameLst>
                                      </p:cBhvr>
                                      <p:to>
                                        <p:strVal val="visible"/>
                                      </p:to>
                                    </p:set>
                                    <p:anim calcmode="lin" valueType="num">
                                      <p:cBhvr additive="base">
                                        <p:cTn id="187" dur="500" fill="hold"/>
                                        <p:tgtEl>
                                          <p:spTgt spid="136252"/>
                                        </p:tgtEl>
                                        <p:attrNameLst>
                                          <p:attrName>ppt_x</p:attrName>
                                        </p:attrNameLst>
                                      </p:cBhvr>
                                      <p:tavLst>
                                        <p:tav tm="0">
                                          <p:val>
                                            <p:strVal val="#ppt_x"/>
                                          </p:val>
                                        </p:tav>
                                        <p:tav tm="100000">
                                          <p:val>
                                            <p:strVal val="#ppt_x"/>
                                          </p:val>
                                        </p:tav>
                                      </p:tavLst>
                                    </p:anim>
                                    <p:anim calcmode="lin" valueType="num">
                                      <p:cBhvr additive="base">
                                        <p:cTn id="188" dur="500" fill="hold"/>
                                        <p:tgtEl>
                                          <p:spTgt spid="136252"/>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36253"/>
                                        </p:tgtEl>
                                        <p:attrNameLst>
                                          <p:attrName>style.visibility</p:attrName>
                                        </p:attrNameLst>
                                      </p:cBhvr>
                                      <p:to>
                                        <p:strVal val="visible"/>
                                      </p:to>
                                    </p:set>
                                    <p:anim calcmode="lin" valueType="num">
                                      <p:cBhvr additive="base">
                                        <p:cTn id="191" dur="500" fill="hold"/>
                                        <p:tgtEl>
                                          <p:spTgt spid="136253"/>
                                        </p:tgtEl>
                                        <p:attrNameLst>
                                          <p:attrName>ppt_x</p:attrName>
                                        </p:attrNameLst>
                                      </p:cBhvr>
                                      <p:tavLst>
                                        <p:tav tm="0">
                                          <p:val>
                                            <p:strVal val="#ppt_x"/>
                                          </p:val>
                                        </p:tav>
                                        <p:tav tm="100000">
                                          <p:val>
                                            <p:strVal val="#ppt_x"/>
                                          </p:val>
                                        </p:tav>
                                      </p:tavLst>
                                    </p:anim>
                                    <p:anim calcmode="lin" valueType="num">
                                      <p:cBhvr additive="base">
                                        <p:cTn id="192" dur="500" fill="hold"/>
                                        <p:tgtEl>
                                          <p:spTgt spid="136253"/>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36254"/>
                                        </p:tgtEl>
                                        <p:attrNameLst>
                                          <p:attrName>style.visibility</p:attrName>
                                        </p:attrNameLst>
                                      </p:cBhvr>
                                      <p:to>
                                        <p:strVal val="visible"/>
                                      </p:to>
                                    </p:set>
                                    <p:anim calcmode="lin" valueType="num">
                                      <p:cBhvr additive="base">
                                        <p:cTn id="195" dur="500" fill="hold"/>
                                        <p:tgtEl>
                                          <p:spTgt spid="136254"/>
                                        </p:tgtEl>
                                        <p:attrNameLst>
                                          <p:attrName>ppt_x</p:attrName>
                                        </p:attrNameLst>
                                      </p:cBhvr>
                                      <p:tavLst>
                                        <p:tav tm="0">
                                          <p:val>
                                            <p:strVal val="#ppt_x"/>
                                          </p:val>
                                        </p:tav>
                                        <p:tav tm="100000">
                                          <p:val>
                                            <p:strVal val="#ppt_x"/>
                                          </p:val>
                                        </p:tav>
                                      </p:tavLst>
                                    </p:anim>
                                    <p:anim calcmode="lin" valueType="num">
                                      <p:cBhvr additive="base">
                                        <p:cTn id="196" dur="500" fill="hold"/>
                                        <p:tgtEl>
                                          <p:spTgt spid="136254"/>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36255"/>
                                        </p:tgtEl>
                                        <p:attrNameLst>
                                          <p:attrName>style.visibility</p:attrName>
                                        </p:attrNameLst>
                                      </p:cBhvr>
                                      <p:to>
                                        <p:strVal val="visible"/>
                                      </p:to>
                                    </p:set>
                                    <p:anim calcmode="lin" valueType="num">
                                      <p:cBhvr additive="base">
                                        <p:cTn id="199" dur="500" fill="hold"/>
                                        <p:tgtEl>
                                          <p:spTgt spid="136255"/>
                                        </p:tgtEl>
                                        <p:attrNameLst>
                                          <p:attrName>ppt_x</p:attrName>
                                        </p:attrNameLst>
                                      </p:cBhvr>
                                      <p:tavLst>
                                        <p:tav tm="0">
                                          <p:val>
                                            <p:strVal val="#ppt_x"/>
                                          </p:val>
                                        </p:tav>
                                        <p:tav tm="100000">
                                          <p:val>
                                            <p:strVal val="#ppt_x"/>
                                          </p:val>
                                        </p:tav>
                                      </p:tavLst>
                                    </p:anim>
                                    <p:anim calcmode="lin" valueType="num">
                                      <p:cBhvr additive="base">
                                        <p:cTn id="200" dur="500" fill="hold"/>
                                        <p:tgtEl>
                                          <p:spTgt spid="136255"/>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36256"/>
                                        </p:tgtEl>
                                        <p:attrNameLst>
                                          <p:attrName>style.visibility</p:attrName>
                                        </p:attrNameLst>
                                      </p:cBhvr>
                                      <p:to>
                                        <p:strVal val="visible"/>
                                      </p:to>
                                    </p:set>
                                    <p:anim calcmode="lin" valueType="num">
                                      <p:cBhvr additive="base">
                                        <p:cTn id="203" dur="500" fill="hold"/>
                                        <p:tgtEl>
                                          <p:spTgt spid="136256"/>
                                        </p:tgtEl>
                                        <p:attrNameLst>
                                          <p:attrName>ppt_x</p:attrName>
                                        </p:attrNameLst>
                                      </p:cBhvr>
                                      <p:tavLst>
                                        <p:tav tm="0">
                                          <p:val>
                                            <p:strVal val="#ppt_x"/>
                                          </p:val>
                                        </p:tav>
                                        <p:tav tm="100000">
                                          <p:val>
                                            <p:strVal val="#ppt_x"/>
                                          </p:val>
                                        </p:tav>
                                      </p:tavLst>
                                    </p:anim>
                                    <p:anim calcmode="lin" valueType="num">
                                      <p:cBhvr additive="base">
                                        <p:cTn id="204" dur="500" fill="hold"/>
                                        <p:tgtEl>
                                          <p:spTgt spid="136256"/>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36257"/>
                                        </p:tgtEl>
                                        <p:attrNameLst>
                                          <p:attrName>style.visibility</p:attrName>
                                        </p:attrNameLst>
                                      </p:cBhvr>
                                      <p:to>
                                        <p:strVal val="visible"/>
                                      </p:to>
                                    </p:set>
                                    <p:anim calcmode="lin" valueType="num">
                                      <p:cBhvr additive="base">
                                        <p:cTn id="207" dur="500" fill="hold"/>
                                        <p:tgtEl>
                                          <p:spTgt spid="136257"/>
                                        </p:tgtEl>
                                        <p:attrNameLst>
                                          <p:attrName>ppt_x</p:attrName>
                                        </p:attrNameLst>
                                      </p:cBhvr>
                                      <p:tavLst>
                                        <p:tav tm="0">
                                          <p:val>
                                            <p:strVal val="#ppt_x"/>
                                          </p:val>
                                        </p:tav>
                                        <p:tav tm="100000">
                                          <p:val>
                                            <p:strVal val="#ppt_x"/>
                                          </p:val>
                                        </p:tav>
                                      </p:tavLst>
                                    </p:anim>
                                    <p:anim calcmode="lin" valueType="num">
                                      <p:cBhvr additive="base">
                                        <p:cTn id="208" dur="500" fill="hold"/>
                                        <p:tgtEl>
                                          <p:spTgt spid="136257"/>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36258"/>
                                        </p:tgtEl>
                                        <p:attrNameLst>
                                          <p:attrName>style.visibility</p:attrName>
                                        </p:attrNameLst>
                                      </p:cBhvr>
                                      <p:to>
                                        <p:strVal val="visible"/>
                                      </p:to>
                                    </p:set>
                                    <p:anim calcmode="lin" valueType="num">
                                      <p:cBhvr additive="base">
                                        <p:cTn id="211" dur="500" fill="hold"/>
                                        <p:tgtEl>
                                          <p:spTgt spid="136258"/>
                                        </p:tgtEl>
                                        <p:attrNameLst>
                                          <p:attrName>ppt_x</p:attrName>
                                        </p:attrNameLst>
                                      </p:cBhvr>
                                      <p:tavLst>
                                        <p:tav tm="0">
                                          <p:val>
                                            <p:strVal val="#ppt_x"/>
                                          </p:val>
                                        </p:tav>
                                        <p:tav tm="100000">
                                          <p:val>
                                            <p:strVal val="#ppt_x"/>
                                          </p:val>
                                        </p:tav>
                                      </p:tavLst>
                                    </p:anim>
                                    <p:anim calcmode="lin" valueType="num">
                                      <p:cBhvr additive="base">
                                        <p:cTn id="212" dur="500" fill="hold"/>
                                        <p:tgtEl>
                                          <p:spTgt spid="13625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36259"/>
                                        </p:tgtEl>
                                        <p:attrNameLst>
                                          <p:attrName>style.visibility</p:attrName>
                                        </p:attrNameLst>
                                      </p:cBhvr>
                                      <p:to>
                                        <p:strVal val="visible"/>
                                      </p:to>
                                    </p:set>
                                    <p:anim calcmode="lin" valueType="num">
                                      <p:cBhvr additive="base">
                                        <p:cTn id="215" dur="500" fill="hold"/>
                                        <p:tgtEl>
                                          <p:spTgt spid="136259"/>
                                        </p:tgtEl>
                                        <p:attrNameLst>
                                          <p:attrName>ppt_x</p:attrName>
                                        </p:attrNameLst>
                                      </p:cBhvr>
                                      <p:tavLst>
                                        <p:tav tm="0">
                                          <p:val>
                                            <p:strVal val="#ppt_x"/>
                                          </p:val>
                                        </p:tav>
                                        <p:tav tm="100000">
                                          <p:val>
                                            <p:strVal val="#ppt_x"/>
                                          </p:val>
                                        </p:tav>
                                      </p:tavLst>
                                    </p:anim>
                                    <p:anim calcmode="lin" valueType="num">
                                      <p:cBhvr additive="base">
                                        <p:cTn id="216" dur="500" fill="hold"/>
                                        <p:tgtEl>
                                          <p:spTgt spid="136259"/>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36260"/>
                                        </p:tgtEl>
                                        <p:attrNameLst>
                                          <p:attrName>style.visibility</p:attrName>
                                        </p:attrNameLst>
                                      </p:cBhvr>
                                      <p:to>
                                        <p:strVal val="visible"/>
                                      </p:to>
                                    </p:set>
                                    <p:anim calcmode="lin" valueType="num">
                                      <p:cBhvr additive="base">
                                        <p:cTn id="219" dur="500" fill="hold"/>
                                        <p:tgtEl>
                                          <p:spTgt spid="136260"/>
                                        </p:tgtEl>
                                        <p:attrNameLst>
                                          <p:attrName>ppt_x</p:attrName>
                                        </p:attrNameLst>
                                      </p:cBhvr>
                                      <p:tavLst>
                                        <p:tav tm="0">
                                          <p:val>
                                            <p:strVal val="#ppt_x"/>
                                          </p:val>
                                        </p:tav>
                                        <p:tav tm="100000">
                                          <p:val>
                                            <p:strVal val="#ppt_x"/>
                                          </p:val>
                                        </p:tav>
                                      </p:tavLst>
                                    </p:anim>
                                    <p:anim calcmode="lin" valueType="num">
                                      <p:cBhvr additive="base">
                                        <p:cTn id="220" dur="500" fill="hold"/>
                                        <p:tgtEl>
                                          <p:spTgt spid="136260"/>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36261"/>
                                        </p:tgtEl>
                                        <p:attrNameLst>
                                          <p:attrName>style.visibility</p:attrName>
                                        </p:attrNameLst>
                                      </p:cBhvr>
                                      <p:to>
                                        <p:strVal val="visible"/>
                                      </p:to>
                                    </p:set>
                                    <p:anim calcmode="lin" valueType="num">
                                      <p:cBhvr additive="base">
                                        <p:cTn id="223" dur="500" fill="hold"/>
                                        <p:tgtEl>
                                          <p:spTgt spid="136261"/>
                                        </p:tgtEl>
                                        <p:attrNameLst>
                                          <p:attrName>ppt_x</p:attrName>
                                        </p:attrNameLst>
                                      </p:cBhvr>
                                      <p:tavLst>
                                        <p:tav tm="0">
                                          <p:val>
                                            <p:strVal val="#ppt_x"/>
                                          </p:val>
                                        </p:tav>
                                        <p:tav tm="100000">
                                          <p:val>
                                            <p:strVal val="#ppt_x"/>
                                          </p:val>
                                        </p:tav>
                                      </p:tavLst>
                                    </p:anim>
                                    <p:anim calcmode="lin" valueType="num">
                                      <p:cBhvr additive="base">
                                        <p:cTn id="224" dur="500" fill="hold"/>
                                        <p:tgtEl>
                                          <p:spTgt spid="136261"/>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36262"/>
                                        </p:tgtEl>
                                        <p:attrNameLst>
                                          <p:attrName>style.visibility</p:attrName>
                                        </p:attrNameLst>
                                      </p:cBhvr>
                                      <p:to>
                                        <p:strVal val="visible"/>
                                      </p:to>
                                    </p:set>
                                    <p:anim calcmode="lin" valueType="num">
                                      <p:cBhvr additive="base">
                                        <p:cTn id="227" dur="500" fill="hold"/>
                                        <p:tgtEl>
                                          <p:spTgt spid="136262"/>
                                        </p:tgtEl>
                                        <p:attrNameLst>
                                          <p:attrName>ppt_x</p:attrName>
                                        </p:attrNameLst>
                                      </p:cBhvr>
                                      <p:tavLst>
                                        <p:tav tm="0">
                                          <p:val>
                                            <p:strVal val="#ppt_x"/>
                                          </p:val>
                                        </p:tav>
                                        <p:tav tm="100000">
                                          <p:val>
                                            <p:strVal val="#ppt_x"/>
                                          </p:val>
                                        </p:tav>
                                      </p:tavLst>
                                    </p:anim>
                                    <p:anim calcmode="lin" valueType="num">
                                      <p:cBhvr additive="base">
                                        <p:cTn id="228" dur="500" fill="hold"/>
                                        <p:tgtEl>
                                          <p:spTgt spid="136262"/>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36263"/>
                                        </p:tgtEl>
                                        <p:attrNameLst>
                                          <p:attrName>style.visibility</p:attrName>
                                        </p:attrNameLst>
                                      </p:cBhvr>
                                      <p:to>
                                        <p:strVal val="visible"/>
                                      </p:to>
                                    </p:set>
                                    <p:anim calcmode="lin" valueType="num">
                                      <p:cBhvr additive="base">
                                        <p:cTn id="231" dur="500" fill="hold"/>
                                        <p:tgtEl>
                                          <p:spTgt spid="136263"/>
                                        </p:tgtEl>
                                        <p:attrNameLst>
                                          <p:attrName>ppt_x</p:attrName>
                                        </p:attrNameLst>
                                      </p:cBhvr>
                                      <p:tavLst>
                                        <p:tav tm="0">
                                          <p:val>
                                            <p:strVal val="#ppt_x"/>
                                          </p:val>
                                        </p:tav>
                                        <p:tav tm="100000">
                                          <p:val>
                                            <p:strVal val="#ppt_x"/>
                                          </p:val>
                                        </p:tav>
                                      </p:tavLst>
                                    </p:anim>
                                    <p:anim calcmode="lin" valueType="num">
                                      <p:cBhvr additive="base">
                                        <p:cTn id="232" dur="500" fill="hold"/>
                                        <p:tgtEl>
                                          <p:spTgt spid="136263"/>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36264"/>
                                        </p:tgtEl>
                                        <p:attrNameLst>
                                          <p:attrName>style.visibility</p:attrName>
                                        </p:attrNameLst>
                                      </p:cBhvr>
                                      <p:to>
                                        <p:strVal val="visible"/>
                                      </p:to>
                                    </p:set>
                                    <p:anim calcmode="lin" valueType="num">
                                      <p:cBhvr additive="base">
                                        <p:cTn id="235" dur="500" fill="hold"/>
                                        <p:tgtEl>
                                          <p:spTgt spid="136264"/>
                                        </p:tgtEl>
                                        <p:attrNameLst>
                                          <p:attrName>ppt_x</p:attrName>
                                        </p:attrNameLst>
                                      </p:cBhvr>
                                      <p:tavLst>
                                        <p:tav tm="0">
                                          <p:val>
                                            <p:strVal val="#ppt_x"/>
                                          </p:val>
                                        </p:tav>
                                        <p:tav tm="100000">
                                          <p:val>
                                            <p:strVal val="#ppt_x"/>
                                          </p:val>
                                        </p:tav>
                                      </p:tavLst>
                                    </p:anim>
                                    <p:anim calcmode="lin" valueType="num">
                                      <p:cBhvr additive="base">
                                        <p:cTn id="236" dur="500" fill="hold"/>
                                        <p:tgtEl>
                                          <p:spTgt spid="13626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36265"/>
                                        </p:tgtEl>
                                        <p:attrNameLst>
                                          <p:attrName>style.visibility</p:attrName>
                                        </p:attrNameLst>
                                      </p:cBhvr>
                                      <p:to>
                                        <p:strVal val="visible"/>
                                      </p:to>
                                    </p:set>
                                    <p:anim calcmode="lin" valueType="num">
                                      <p:cBhvr additive="base">
                                        <p:cTn id="239" dur="500" fill="hold"/>
                                        <p:tgtEl>
                                          <p:spTgt spid="136265"/>
                                        </p:tgtEl>
                                        <p:attrNameLst>
                                          <p:attrName>ppt_x</p:attrName>
                                        </p:attrNameLst>
                                      </p:cBhvr>
                                      <p:tavLst>
                                        <p:tav tm="0">
                                          <p:val>
                                            <p:strVal val="#ppt_x"/>
                                          </p:val>
                                        </p:tav>
                                        <p:tav tm="100000">
                                          <p:val>
                                            <p:strVal val="#ppt_x"/>
                                          </p:val>
                                        </p:tav>
                                      </p:tavLst>
                                    </p:anim>
                                    <p:anim calcmode="lin" valueType="num">
                                      <p:cBhvr additive="base">
                                        <p:cTn id="240" dur="500" fill="hold"/>
                                        <p:tgtEl>
                                          <p:spTgt spid="136265"/>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36266"/>
                                        </p:tgtEl>
                                        <p:attrNameLst>
                                          <p:attrName>style.visibility</p:attrName>
                                        </p:attrNameLst>
                                      </p:cBhvr>
                                      <p:to>
                                        <p:strVal val="visible"/>
                                      </p:to>
                                    </p:set>
                                    <p:anim calcmode="lin" valueType="num">
                                      <p:cBhvr additive="base">
                                        <p:cTn id="243" dur="500" fill="hold"/>
                                        <p:tgtEl>
                                          <p:spTgt spid="136266"/>
                                        </p:tgtEl>
                                        <p:attrNameLst>
                                          <p:attrName>ppt_x</p:attrName>
                                        </p:attrNameLst>
                                      </p:cBhvr>
                                      <p:tavLst>
                                        <p:tav tm="0">
                                          <p:val>
                                            <p:strVal val="#ppt_x"/>
                                          </p:val>
                                        </p:tav>
                                        <p:tav tm="100000">
                                          <p:val>
                                            <p:strVal val="#ppt_x"/>
                                          </p:val>
                                        </p:tav>
                                      </p:tavLst>
                                    </p:anim>
                                    <p:anim calcmode="lin" valueType="num">
                                      <p:cBhvr additive="base">
                                        <p:cTn id="244" dur="500" fill="hold"/>
                                        <p:tgtEl>
                                          <p:spTgt spid="136266"/>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36267"/>
                                        </p:tgtEl>
                                        <p:attrNameLst>
                                          <p:attrName>style.visibility</p:attrName>
                                        </p:attrNameLst>
                                      </p:cBhvr>
                                      <p:to>
                                        <p:strVal val="visible"/>
                                      </p:to>
                                    </p:set>
                                    <p:anim calcmode="lin" valueType="num">
                                      <p:cBhvr additive="base">
                                        <p:cTn id="247" dur="500" fill="hold"/>
                                        <p:tgtEl>
                                          <p:spTgt spid="136267"/>
                                        </p:tgtEl>
                                        <p:attrNameLst>
                                          <p:attrName>ppt_x</p:attrName>
                                        </p:attrNameLst>
                                      </p:cBhvr>
                                      <p:tavLst>
                                        <p:tav tm="0">
                                          <p:val>
                                            <p:strVal val="#ppt_x"/>
                                          </p:val>
                                        </p:tav>
                                        <p:tav tm="100000">
                                          <p:val>
                                            <p:strVal val="#ppt_x"/>
                                          </p:val>
                                        </p:tav>
                                      </p:tavLst>
                                    </p:anim>
                                    <p:anim calcmode="lin" valueType="num">
                                      <p:cBhvr additive="base">
                                        <p:cTn id="248" dur="500" fill="hold"/>
                                        <p:tgtEl>
                                          <p:spTgt spid="136267"/>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36268"/>
                                        </p:tgtEl>
                                        <p:attrNameLst>
                                          <p:attrName>style.visibility</p:attrName>
                                        </p:attrNameLst>
                                      </p:cBhvr>
                                      <p:to>
                                        <p:strVal val="visible"/>
                                      </p:to>
                                    </p:set>
                                    <p:anim calcmode="lin" valueType="num">
                                      <p:cBhvr additive="base">
                                        <p:cTn id="251" dur="500" fill="hold"/>
                                        <p:tgtEl>
                                          <p:spTgt spid="136268"/>
                                        </p:tgtEl>
                                        <p:attrNameLst>
                                          <p:attrName>ppt_x</p:attrName>
                                        </p:attrNameLst>
                                      </p:cBhvr>
                                      <p:tavLst>
                                        <p:tav tm="0">
                                          <p:val>
                                            <p:strVal val="#ppt_x"/>
                                          </p:val>
                                        </p:tav>
                                        <p:tav tm="100000">
                                          <p:val>
                                            <p:strVal val="#ppt_x"/>
                                          </p:val>
                                        </p:tav>
                                      </p:tavLst>
                                    </p:anim>
                                    <p:anim calcmode="lin" valueType="num">
                                      <p:cBhvr additive="base">
                                        <p:cTn id="252" dur="500" fill="hold"/>
                                        <p:tgtEl>
                                          <p:spTgt spid="136268"/>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36269"/>
                                        </p:tgtEl>
                                        <p:attrNameLst>
                                          <p:attrName>style.visibility</p:attrName>
                                        </p:attrNameLst>
                                      </p:cBhvr>
                                      <p:to>
                                        <p:strVal val="visible"/>
                                      </p:to>
                                    </p:set>
                                    <p:anim calcmode="lin" valueType="num">
                                      <p:cBhvr additive="base">
                                        <p:cTn id="255" dur="500" fill="hold"/>
                                        <p:tgtEl>
                                          <p:spTgt spid="136269"/>
                                        </p:tgtEl>
                                        <p:attrNameLst>
                                          <p:attrName>ppt_x</p:attrName>
                                        </p:attrNameLst>
                                      </p:cBhvr>
                                      <p:tavLst>
                                        <p:tav tm="0">
                                          <p:val>
                                            <p:strVal val="#ppt_x"/>
                                          </p:val>
                                        </p:tav>
                                        <p:tav tm="100000">
                                          <p:val>
                                            <p:strVal val="#ppt_x"/>
                                          </p:val>
                                        </p:tav>
                                      </p:tavLst>
                                    </p:anim>
                                    <p:anim calcmode="lin" valueType="num">
                                      <p:cBhvr additive="base">
                                        <p:cTn id="256" dur="500" fill="hold"/>
                                        <p:tgtEl>
                                          <p:spTgt spid="136269"/>
                                        </p:tgtEl>
                                        <p:attrNameLst>
                                          <p:attrName>ppt_y</p:attrName>
                                        </p:attrNameLst>
                                      </p:cBhvr>
                                      <p:tavLst>
                                        <p:tav tm="0">
                                          <p:val>
                                            <p:strVal val="1+#ppt_h/2"/>
                                          </p:val>
                                        </p:tav>
                                        <p:tav tm="100000">
                                          <p:val>
                                            <p:strVal val="#ppt_y"/>
                                          </p:val>
                                        </p:tav>
                                      </p:tavLst>
                                    </p:anim>
                                  </p:childTnLst>
                                </p:cTn>
                              </p:par>
                              <p:par>
                                <p:cTn id="257" presetID="8" presetClass="emph" presetSubtype="0" fill="hold" grpId="1" nodeType="withEffect">
                                  <p:stCondLst>
                                    <p:cond delay="0"/>
                                  </p:stCondLst>
                                  <p:childTnLst>
                                    <p:animRot by="21600000">
                                      <p:cBhvr>
                                        <p:cTn id="258" dur="2000" fill="hold"/>
                                        <p:tgtEl>
                                          <p:spTgt spid="136210"/>
                                        </p:tgtEl>
                                        <p:attrNameLst>
                                          <p:attrName>r</p:attrName>
                                        </p:attrNameLst>
                                      </p:cBhvr>
                                    </p:animRot>
                                  </p:childTnLst>
                                </p:cTn>
                              </p:par>
                              <p:par>
                                <p:cTn id="259" presetID="8" presetClass="emph" presetSubtype="0" fill="hold" grpId="1" nodeType="withEffect">
                                  <p:stCondLst>
                                    <p:cond delay="0"/>
                                  </p:stCondLst>
                                  <p:childTnLst>
                                    <p:animRot by="21600000">
                                      <p:cBhvr>
                                        <p:cTn id="260" dur="2000" fill="hold"/>
                                        <p:tgtEl>
                                          <p:spTgt spid="136211"/>
                                        </p:tgtEl>
                                        <p:attrNameLst>
                                          <p:attrName>r</p:attrName>
                                        </p:attrNameLst>
                                      </p:cBhvr>
                                    </p:animRot>
                                  </p:childTnLst>
                                </p:cTn>
                              </p:par>
                              <p:par>
                                <p:cTn id="261" presetID="8" presetClass="emph" presetSubtype="0" fill="hold" grpId="1" nodeType="withEffect">
                                  <p:stCondLst>
                                    <p:cond delay="0"/>
                                  </p:stCondLst>
                                  <p:childTnLst>
                                    <p:animRot by="21600000">
                                      <p:cBhvr>
                                        <p:cTn id="262" dur="2000" fill="hold"/>
                                        <p:tgtEl>
                                          <p:spTgt spid="136212"/>
                                        </p:tgtEl>
                                        <p:attrNameLst>
                                          <p:attrName>r</p:attrName>
                                        </p:attrNameLst>
                                      </p:cBhvr>
                                    </p:animRot>
                                  </p:childTnLst>
                                </p:cTn>
                              </p:par>
                              <p:par>
                                <p:cTn id="263" presetID="8" presetClass="emph" presetSubtype="0" fill="hold" grpId="1" nodeType="withEffect">
                                  <p:stCondLst>
                                    <p:cond delay="0"/>
                                  </p:stCondLst>
                                  <p:childTnLst>
                                    <p:animRot by="21600000">
                                      <p:cBhvr>
                                        <p:cTn id="264" dur="2000" fill="hold"/>
                                        <p:tgtEl>
                                          <p:spTgt spid="136213"/>
                                        </p:tgtEl>
                                        <p:attrNameLst>
                                          <p:attrName>r</p:attrName>
                                        </p:attrNameLst>
                                      </p:cBhvr>
                                    </p:animRot>
                                  </p:childTnLst>
                                </p:cTn>
                              </p:par>
                              <p:par>
                                <p:cTn id="265" presetID="8" presetClass="emph" presetSubtype="0" fill="hold" grpId="1" nodeType="withEffect">
                                  <p:stCondLst>
                                    <p:cond delay="0"/>
                                  </p:stCondLst>
                                  <p:childTnLst>
                                    <p:animRot by="21600000">
                                      <p:cBhvr>
                                        <p:cTn id="266" dur="2000" fill="hold"/>
                                        <p:tgtEl>
                                          <p:spTgt spid="136214"/>
                                        </p:tgtEl>
                                        <p:attrNameLst>
                                          <p:attrName>r</p:attrName>
                                        </p:attrNameLst>
                                      </p:cBhvr>
                                    </p:animRot>
                                  </p:childTnLst>
                                </p:cTn>
                              </p:par>
                              <p:par>
                                <p:cTn id="267" presetID="8" presetClass="emph" presetSubtype="0" fill="hold" grpId="1" nodeType="withEffect">
                                  <p:stCondLst>
                                    <p:cond delay="0"/>
                                  </p:stCondLst>
                                  <p:childTnLst>
                                    <p:animRot by="21600000">
                                      <p:cBhvr>
                                        <p:cTn id="268" dur="2000" fill="hold"/>
                                        <p:tgtEl>
                                          <p:spTgt spid="136215"/>
                                        </p:tgtEl>
                                        <p:attrNameLst>
                                          <p:attrName>r</p:attrName>
                                        </p:attrNameLst>
                                      </p:cBhvr>
                                    </p:animRot>
                                  </p:childTnLst>
                                </p:cTn>
                              </p:par>
                              <p:par>
                                <p:cTn id="269" presetID="8" presetClass="emph" presetSubtype="0" fill="hold" grpId="1" nodeType="withEffect">
                                  <p:stCondLst>
                                    <p:cond delay="0"/>
                                  </p:stCondLst>
                                  <p:childTnLst>
                                    <p:animRot by="21600000">
                                      <p:cBhvr>
                                        <p:cTn id="270" dur="2000" fill="hold"/>
                                        <p:tgtEl>
                                          <p:spTgt spid="136216"/>
                                        </p:tgtEl>
                                        <p:attrNameLst>
                                          <p:attrName>r</p:attrName>
                                        </p:attrNameLst>
                                      </p:cBhvr>
                                    </p:animRot>
                                  </p:childTnLst>
                                </p:cTn>
                              </p:par>
                              <p:par>
                                <p:cTn id="271" presetID="8" presetClass="emph" presetSubtype="0" fill="hold" grpId="1" nodeType="withEffect">
                                  <p:stCondLst>
                                    <p:cond delay="0"/>
                                  </p:stCondLst>
                                  <p:childTnLst>
                                    <p:animRot by="21600000">
                                      <p:cBhvr>
                                        <p:cTn id="272" dur="2000" fill="hold"/>
                                        <p:tgtEl>
                                          <p:spTgt spid="136217"/>
                                        </p:tgtEl>
                                        <p:attrNameLst>
                                          <p:attrName>r</p:attrName>
                                        </p:attrNameLst>
                                      </p:cBhvr>
                                    </p:animRot>
                                  </p:childTnLst>
                                </p:cTn>
                              </p:par>
                              <p:par>
                                <p:cTn id="273" presetID="8" presetClass="emph" presetSubtype="0" fill="hold" grpId="1" nodeType="withEffect">
                                  <p:stCondLst>
                                    <p:cond delay="0"/>
                                  </p:stCondLst>
                                  <p:childTnLst>
                                    <p:animRot by="21600000">
                                      <p:cBhvr>
                                        <p:cTn id="274" dur="2000" fill="hold"/>
                                        <p:tgtEl>
                                          <p:spTgt spid="136218"/>
                                        </p:tgtEl>
                                        <p:attrNameLst>
                                          <p:attrName>r</p:attrName>
                                        </p:attrNameLst>
                                      </p:cBhvr>
                                    </p:animRot>
                                  </p:childTnLst>
                                </p:cTn>
                              </p:par>
                              <p:par>
                                <p:cTn id="275" presetID="8" presetClass="emph" presetSubtype="0" fill="hold" grpId="1" nodeType="withEffect">
                                  <p:stCondLst>
                                    <p:cond delay="0"/>
                                  </p:stCondLst>
                                  <p:childTnLst>
                                    <p:animRot by="21600000">
                                      <p:cBhvr>
                                        <p:cTn id="276" dur="2000" fill="hold"/>
                                        <p:tgtEl>
                                          <p:spTgt spid="136219"/>
                                        </p:tgtEl>
                                        <p:attrNameLst>
                                          <p:attrName>r</p:attrName>
                                        </p:attrNameLst>
                                      </p:cBhvr>
                                    </p:animRot>
                                  </p:childTnLst>
                                </p:cTn>
                              </p:par>
                              <p:par>
                                <p:cTn id="277" presetID="8" presetClass="emph" presetSubtype="0" fill="hold" grpId="1" nodeType="withEffect">
                                  <p:stCondLst>
                                    <p:cond delay="0"/>
                                  </p:stCondLst>
                                  <p:childTnLst>
                                    <p:animRot by="21600000">
                                      <p:cBhvr>
                                        <p:cTn id="278" dur="2000" fill="hold"/>
                                        <p:tgtEl>
                                          <p:spTgt spid="136220"/>
                                        </p:tgtEl>
                                        <p:attrNameLst>
                                          <p:attrName>r</p:attrName>
                                        </p:attrNameLst>
                                      </p:cBhvr>
                                    </p:animRot>
                                  </p:childTnLst>
                                </p:cTn>
                              </p:par>
                              <p:par>
                                <p:cTn id="279" presetID="8" presetClass="emph" presetSubtype="0" fill="hold" grpId="1" nodeType="withEffect">
                                  <p:stCondLst>
                                    <p:cond delay="0"/>
                                  </p:stCondLst>
                                  <p:childTnLst>
                                    <p:animRot by="21600000">
                                      <p:cBhvr>
                                        <p:cTn id="280" dur="2000" fill="hold"/>
                                        <p:tgtEl>
                                          <p:spTgt spid="136221"/>
                                        </p:tgtEl>
                                        <p:attrNameLst>
                                          <p:attrName>r</p:attrName>
                                        </p:attrNameLst>
                                      </p:cBhvr>
                                    </p:animRot>
                                  </p:childTnLst>
                                </p:cTn>
                              </p:par>
                              <p:par>
                                <p:cTn id="281" presetID="8" presetClass="emph" presetSubtype="0" fill="hold" grpId="1" nodeType="withEffect">
                                  <p:stCondLst>
                                    <p:cond delay="0"/>
                                  </p:stCondLst>
                                  <p:childTnLst>
                                    <p:animRot by="21600000">
                                      <p:cBhvr>
                                        <p:cTn id="282" dur="2000" fill="hold"/>
                                        <p:tgtEl>
                                          <p:spTgt spid="136222"/>
                                        </p:tgtEl>
                                        <p:attrNameLst>
                                          <p:attrName>r</p:attrName>
                                        </p:attrNameLst>
                                      </p:cBhvr>
                                    </p:animRot>
                                  </p:childTnLst>
                                </p:cTn>
                              </p:par>
                              <p:par>
                                <p:cTn id="283" presetID="8" presetClass="emph" presetSubtype="0" fill="hold" grpId="1" nodeType="withEffect">
                                  <p:stCondLst>
                                    <p:cond delay="0"/>
                                  </p:stCondLst>
                                  <p:childTnLst>
                                    <p:animRot by="21600000">
                                      <p:cBhvr>
                                        <p:cTn id="284" dur="2000" fill="hold"/>
                                        <p:tgtEl>
                                          <p:spTgt spid="136223"/>
                                        </p:tgtEl>
                                        <p:attrNameLst>
                                          <p:attrName>r</p:attrName>
                                        </p:attrNameLst>
                                      </p:cBhvr>
                                    </p:animRot>
                                  </p:childTnLst>
                                </p:cTn>
                              </p:par>
                              <p:par>
                                <p:cTn id="285" presetID="8" presetClass="emph" presetSubtype="0" fill="hold" grpId="1" nodeType="withEffect">
                                  <p:stCondLst>
                                    <p:cond delay="0"/>
                                  </p:stCondLst>
                                  <p:childTnLst>
                                    <p:animRot by="21600000">
                                      <p:cBhvr>
                                        <p:cTn id="286" dur="2000" fill="hold"/>
                                        <p:tgtEl>
                                          <p:spTgt spid="136224"/>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136225"/>
                                        </p:tgtEl>
                                        <p:attrNameLst>
                                          <p:attrName>r</p:attrName>
                                        </p:attrNameLst>
                                      </p:cBhvr>
                                    </p:animRot>
                                  </p:childTnLst>
                                </p:cTn>
                              </p:par>
                              <p:par>
                                <p:cTn id="289" presetID="8" presetClass="emph" presetSubtype="0" fill="hold" grpId="1" nodeType="withEffect">
                                  <p:stCondLst>
                                    <p:cond delay="0"/>
                                  </p:stCondLst>
                                  <p:childTnLst>
                                    <p:animRot by="21600000">
                                      <p:cBhvr>
                                        <p:cTn id="290" dur="2000" fill="hold"/>
                                        <p:tgtEl>
                                          <p:spTgt spid="136226"/>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136227"/>
                                        </p:tgtEl>
                                        <p:attrNameLst>
                                          <p:attrName>r</p:attrName>
                                        </p:attrNameLst>
                                      </p:cBhvr>
                                    </p:animRot>
                                  </p:childTnLst>
                                </p:cTn>
                              </p:par>
                              <p:par>
                                <p:cTn id="293" presetID="8" presetClass="emph" presetSubtype="0" fill="hold" grpId="1" nodeType="withEffect">
                                  <p:stCondLst>
                                    <p:cond delay="0"/>
                                  </p:stCondLst>
                                  <p:childTnLst>
                                    <p:animRot by="21600000">
                                      <p:cBhvr>
                                        <p:cTn id="294" dur="2000" fill="hold"/>
                                        <p:tgtEl>
                                          <p:spTgt spid="136228"/>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136229"/>
                                        </p:tgtEl>
                                        <p:attrNameLst>
                                          <p:attrName>r</p:attrName>
                                        </p:attrNameLst>
                                      </p:cBhvr>
                                    </p:animRot>
                                  </p:childTnLst>
                                </p:cTn>
                              </p:par>
                              <p:par>
                                <p:cTn id="297" presetID="8" presetClass="emph" presetSubtype="0" fill="hold" grpId="1" nodeType="withEffect">
                                  <p:stCondLst>
                                    <p:cond delay="0"/>
                                  </p:stCondLst>
                                  <p:childTnLst>
                                    <p:animRot by="21600000">
                                      <p:cBhvr>
                                        <p:cTn id="298" dur="2000" fill="hold"/>
                                        <p:tgtEl>
                                          <p:spTgt spid="136230"/>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136231"/>
                                        </p:tgtEl>
                                        <p:attrNameLst>
                                          <p:attrName>r</p:attrName>
                                        </p:attrNameLst>
                                      </p:cBhvr>
                                    </p:animRot>
                                  </p:childTnLst>
                                </p:cTn>
                              </p:par>
                              <p:par>
                                <p:cTn id="301" presetID="8" presetClass="emph" presetSubtype="0" fill="hold" grpId="1" nodeType="withEffect">
                                  <p:stCondLst>
                                    <p:cond delay="0"/>
                                  </p:stCondLst>
                                  <p:childTnLst>
                                    <p:animRot by="21600000">
                                      <p:cBhvr>
                                        <p:cTn id="302" dur="2000" fill="hold"/>
                                        <p:tgtEl>
                                          <p:spTgt spid="136232"/>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136233"/>
                                        </p:tgtEl>
                                        <p:attrNameLst>
                                          <p:attrName>r</p:attrName>
                                        </p:attrNameLst>
                                      </p:cBhvr>
                                    </p:animRot>
                                  </p:childTnLst>
                                </p:cTn>
                              </p:par>
                              <p:par>
                                <p:cTn id="305" presetID="8" presetClass="emph" presetSubtype="0" fill="hold" grpId="1" nodeType="withEffect">
                                  <p:stCondLst>
                                    <p:cond delay="0"/>
                                  </p:stCondLst>
                                  <p:childTnLst>
                                    <p:animRot by="21600000">
                                      <p:cBhvr>
                                        <p:cTn id="306" dur="2000" fill="hold"/>
                                        <p:tgtEl>
                                          <p:spTgt spid="136234"/>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136235"/>
                                        </p:tgtEl>
                                        <p:attrNameLst>
                                          <p:attrName>r</p:attrName>
                                        </p:attrNameLst>
                                      </p:cBhvr>
                                    </p:animRot>
                                  </p:childTnLst>
                                </p:cTn>
                              </p:par>
                              <p:par>
                                <p:cTn id="309" presetID="8" presetClass="emph" presetSubtype="0" fill="hold" grpId="1" nodeType="withEffect">
                                  <p:stCondLst>
                                    <p:cond delay="0"/>
                                  </p:stCondLst>
                                  <p:childTnLst>
                                    <p:animRot by="21600000">
                                      <p:cBhvr>
                                        <p:cTn id="310" dur="2000" fill="hold"/>
                                        <p:tgtEl>
                                          <p:spTgt spid="136236"/>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136237"/>
                                        </p:tgtEl>
                                        <p:attrNameLst>
                                          <p:attrName>r</p:attrName>
                                        </p:attrNameLst>
                                      </p:cBhvr>
                                    </p:animRot>
                                  </p:childTnLst>
                                </p:cTn>
                              </p:par>
                              <p:par>
                                <p:cTn id="313" presetID="8" presetClass="emph" presetSubtype="0" fill="hold" grpId="1" nodeType="withEffect">
                                  <p:stCondLst>
                                    <p:cond delay="0"/>
                                  </p:stCondLst>
                                  <p:childTnLst>
                                    <p:animRot by="21600000">
                                      <p:cBhvr>
                                        <p:cTn id="314" dur="2000" fill="hold"/>
                                        <p:tgtEl>
                                          <p:spTgt spid="136238"/>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136239"/>
                                        </p:tgtEl>
                                        <p:attrNameLst>
                                          <p:attrName>r</p:attrName>
                                        </p:attrNameLst>
                                      </p:cBhvr>
                                    </p:animRot>
                                  </p:childTnLst>
                                </p:cTn>
                              </p:par>
                              <p:par>
                                <p:cTn id="317" presetID="8" presetClass="emph" presetSubtype="0" fill="hold" grpId="1" nodeType="withEffect">
                                  <p:stCondLst>
                                    <p:cond delay="0"/>
                                  </p:stCondLst>
                                  <p:childTnLst>
                                    <p:animRot by="21600000">
                                      <p:cBhvr>
                                        <p:cTn id="318" dur="2000" fill="hold"/>
                                        <p:tgtEl>
                                          <p:spTgt spid="136240"/>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136241"/>
                                        </p:tgtEl>
                                        <p:attrNameLst>
                                          <p:attrName>r</p:attrName>
                                        </p:attrNameLst>
                                      </p:cBhvr>
                                    </p:animRot>
                                  </p:childTnLst>
                                </p:cTn>
                              </p:par>
                              <p:par>
                                <p:cTn id="321" presetID="8" presetClass="emph" presetSubtype="0" fill="hold" grpId="1" nodeType="withEffect">
                                  <p:stCondLst>
                                    <p:cond delay="0"/>
                                  </p:stCondLst>
                                  <p:childTnLst>
                                    <p:animRot by="21600000">
                                      <p:cBhvr>
                                        <p:cTn id="322" dur="2000" fill="hold"/>
                                        <p:tgtEl>
                                          <p:spTgt spid="136242"/>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136243"/>
                                        </p:tgtEl>
                                        <p:attrNameLst>
                                          <p:attrName>r</p:attrName>
                                        </p:attrNameLst>
                                      </p:cBhvr>
                                    </p:animRot>
                                  </p:childTnLst>
                                </p:cTn>
                              </p:par>
                              <p:par>
                                <p:cTn id="325" presetID="8" presetClass="emph" presetSubtype="0" fill="hold" grpId="1" nodeType="withEffect">
                                  <p:stCondLst>
                                    <p:cond delay="0"/>
                                  </p:stCondLst>
                                  <p:childTnLst>
                                    <p:animRot by="21600000">
                                      <p:cBhvr>
                                        <p:cTn id="326" dur="2000" fill="hold"/>
                                        <p:tgtEl>
                                          <p:spTgt spid="136244"/>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136245"/>
                                        </p:tgtEl>
                                        <p:attrNameLst>
                                          <p:attrName>r</p:attrName>
                                        </p:attrNameLst>
                                      </p:cBhvr>
                                    </p:animRot>
                                  </p:childTnLst>
                                </p:cTn>
                              </p:par>
                              <p:par>
                                <p:cTn id="329" presetID="8" presetClass="emph" presetSubtype="0" fill="hold" grpId="1" nodeType="withEffect">
                                  <p:stCondLst>
                                    <p:cond delay="0"/>
                                  </p:stCondLst>
                                  <p:childTnLst>
                                    <p:animRot by="21600000">
                                      <p:cBhvr>
                                        <p:cTn id="330" dur="2000" fill="hold"/>
                                        <p:tgtEl>
                                          <p:spTgt spid="136246"/>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136247"/>
                                        </p:tgtEl>
                                        <p:attrNameLst>
                                          <p:attrName>r</p:attrName>
                                        </p:attrNameLst>
                                      </p:cBhvr>
                                    </p:animRot>
                                  </p:childTnLst>
                                </p:cTn>
                              </p:par>
                              <p:par>
                                <p:cTn id="333" presetID="8" presetClass="emph" presetSubtype="0" fill="hold" grpId="1" nodeType="withEffect">
                                  <p:stCondLst>
                                    <p:cond delay="0"/>
                                  </p:stCondLst>
                                  <p:childTnLst>
                                    <p:animRot by="21600000">
                                      <p:cBhvr>
                                        <p:cTn id="334" dur="2000" fill="hold"/>
                                        <p:tgtEl>
                                          <p:spTgt spid="136248"/>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136249"/>
                                        </p:tgtEl>
                                        <p:attrNameLst>
                                          <p:attrName>r</p:attrName>
                                        </p:attrNameLst>
                                      </p:cBhvr>
                                    </p:animRot>
                                  </p:childTnLst>
                                </p:cTn>
                              </p:par>
                              <p:par>
                                <p:cTn id="337" presetID="8" presetClass="emph" presetSubtype="0" fill="hold" grpId="1" nodeType="withEffect">
                                  <p:stCondLst>
                                    <p:cond delay="0"/>
                                  </p:stCondLst>
                                  <p:childTnLst>
                                    <p:animRot by="21600000">
                                      <p:cBhvr>
                                        <p:cTn id="338" dur="2000" fill="hold"/>
                                        <p:tgtEl>
                                          <p:spTgt spid="136250"/>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136251"/>
                                        </p:tgtEl>
                                        <p:attrNameLst>
                                          <p:attrName>r</p:attrName>
                                        </p:attrNameLst>
                                      </p:cBhvr>
                                    </p:animRot>
                                  </p:childTnLst>
                                </p:cTn>
                              </p:par>
                              <p:par>
                                <p:cTn id="341" presetID="8" presetClass="emph" presetSubtype="0" fill="hold" grpId="1" nodeType="withEffect">
                                  <p:stCondLst>
                                    <p:cond delay="0"/>
                                  </p:stCondLst>
                                  <p:childTnLst>
                                    <p:animRot by="21600000">
                                      <p:cBhvr>
                                        <p:cTn id="342" dur="2000" fill="hold"/>
                                        <p:tgtEl>
                                          <p:spTgt spid="136252"/>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136253"/>
                                        </p:tgtEl>
                                        <p:attrNameLst>
                                          <p:attrName>r</p:attrName>
                                        </p:attrNameLst>
                                      </p:cBhvr>
                                    </p:animRot>
                                  </p:childTnLst>
                                </p:cTn>
                              </p:par>
                              <p:par>
                                <p:cTn id="345" presetID="8" presetClass="emph" presetSubtype="0" fill="hold" grpId="1" nodeType="withEffect">
                                  <p:stCondLst>
                                    <p:cond delay="0"/>
                                  </p:stCondLst>
                                  <p:childTnLst>
                                    <p:animRot by="21600000">
                                      <p:cBhvr>
                                        <p:cTn id="346" dur="2000" fill="hold"/>
                                        <p:tgtEl>
                                          <p:spTgt spid="136254"/>
                                        </p:tgtEl>
                                        <p:attrNameLst>
                                          <p:attrName>r</p:attrName>
                                        </p:attrNameLst>
                                      </p:cBhvr>
                                    </p:animRot>
                                  </p:childTnLst>
                                </p:cTn>
                              </p:par>
                              <p:par>
                                <p:cTn id="347" presetID="8" presetClass="emph" presetSubtype="0" fill="hold" grpId="1" nodeType="withEffect">
                                  <p:stCondLst>
                                    <p:cond delay="0"/>
                                  </p:stCondLst>
                                  <p:childTnLst>
                                    <p:animRot by="21600000">
                                      <p:cBhvr>
                                        <p:cTn id="348" dur="2000" fill="hold"/>
                                        <p:tgtEl>
                                          <p:spTgt spid="136255"/>
                                        </p:tgtEl>
                                        <p:attrNameLst>
                                          <p:attrName>r</p:attrName>
                                        </p:attrNameLst>
                                      </p:cBhvr>
                                    </p:animRot>
                                  </p:childTnLst>
                                </p:cTn>
                              </p:par>
                              <p:par>
                                <p:cTn id="349" presetID="8" presetClass="emph" presetSubtype="0" fill="hold" grpId="1" nodeType="withEffect">
                                  <p:stCondLst>
                                    <p:cond delay="0"/>
                                  </p:stCondLst>
                                  <p:childTnLst>
                                    <p:animRot by="21600000">
                                      <p:cBhvr>
                                        <p:cTn id="350" dur="2000" fill="hold"/>
                                        <p:tgtEl>
                                          <p:spTgt spid="136256"/>
                                        </p:tgtEl>
                                        <p:attrNameLst>
                                          <p:attrName>r</p:attrName>
                                        </p:attrNameLst>
                                      </p:cBhvr>
                                    </p:animRot>
                                  </p:childTnLst>
                                </p:cTn>
                              </p:par>
                              <p:par>
                                <p:cTn id="351" presetID="8" presetClass="emph" presetSubtype="0" fill="hold" grpId="1" nodeType="withEffect">
                                  <p:stCondLst>
                                    <p:cond delay="0"/>
                                  </p:stCondLst>
                                  <p:childTnLst>
                                    <p:animRot by="21600000">
                                      <p:cBhvr>
                                        <p:cTn id="352" dur="2000" fill="hold"/>
                                        <p:tgtEl>
                                          <p:spTgt spid="136257"/>
                                        </p:tgtEl>
                                        <p:attrNameLst>
                                          <p:attrName>r</p:attrName>
                                        </p:attrNameLst>
                                      </p:cBhvr>
                                    </p:animRot>
                                  </p:childTnLst>
                                </p:cTn>
                              </p:par>
                              <p:par>
                                <p:cTn id="353" presetID="8" presetClass="emph" presetSubtype="0" fill="hold" grpId="1" nodeType="withEffect">
                                  <p:stCondLst>
                                    <p:cond delay="0"/>
                                  </p:stCondLst>
                                  <p:childTnLst>
                                    <p:animRot by="21600000">
                                      <p:cBhvr>
                                        <p:cTn id="354" dur="2000" fill="hold"/>
                                        <p:tgtEl>
                                          <p:spTgt spid="136258"/>
                                        </p:tgtEl>
                                        <p:attrNameLst>
                                          <p:attrName>r</p:attrName>
                                        </p:attrNameLst>
                                      </p:cBhvr>
                                    </p:animRot>
                                  </p:childTnLst>
                                </p:cTn>
                              </p:par>
                              <p:par>
                                <p:cTn id="355" presetID="8" presetClass="emph" presetSubtype="0" fill="hold" grpId="1" nodeType="withEffect">
                                  <p:stCondLst>
                                    <p:cond delay="0"/>
                                  </p:stCondLst>
                                  <p:childTnLst>
                                    <p:animRot by="21600000">
                                      <p:cBhvr>
                                        <p:cTn id="356" dur="2000" fill="hold"/>
                                        <p:tgtEl>
                                          <p:spTgt spid="136259"/>
                                        </p:tgtEl>
                                        <p:attrNameLst>
                                          <p:attrName>r</p:attrName>
                                        </p:attrNameLst>
                                      </p:cBhvr>
                                    </p:animRot>
                                  </p:childTnLst>
                                </p:cTn>
                              </p:par>
                              <p:par>
                                <p:cTn id="357" presetID="8" presetClass="emph" presetSubtype="0" fill="hold" grpId="1" nodeType="withEffect">
                                  <p:stCondLst>
                                    <p:cond delay="0"/>
                                  </p:stCondLst>
                                  <p:childTnLst>
                                    <p:animRot by="21600000">
                                      <p:cBhvr>
                                        <p:cTn id="358" dur="2000" fill="hold"/>
                                        <p:tgtEl>
                                          <p:spTgt spid="136260"/>
                                        </p:tgtEl>
                                        <p:attrNameLst>
                                          <p:attrName>r</p:attrName>
                                        </p:attrNameLst>
                                      </p:cBhvr>
                                    </p:animRot>
                                  </p:childTnLst>
                                </p:cTn>
                              </p:par>
                              <p:par>
                                <p:cTn id="359" presetID="8" presetClass="emph" presetSubtype="0" fill="hold" grpId="1" nodeType="withEffect">
                                  <p:stCondLst>
                                    <p:cond delay="0"/>
                                  </p:stCondLst>
                                  <p:childTnLst>
                                    <p:animRot by="21600000">
                                      <p:cBhvr>
                                        <p:cTn id="360" dur="2000" fill="hold"/>
                                        <p:tgtEl>
                                          <p:spTgt spid="136261"/>
                                        </p:tgtEl>
                                        <p:attrNameLst>
                                          <p:attrName>r</p:attrName>
                                        </p:attrNameLst>
                                      </p:cBhvr>
                                    </p:animRot>
                                  </p:childTnLst>
                                </p:cTn>
                              </p:par>
                              <p:par>
                                <p:cTn id="361" presetID="8" presetClass="emph" presetSubtype="0" fill="hold" grpId="1" nodeType="withEffect">
                                  <p:stCondLst>
                                    <p:cond delay="0"/>
                                  </p:stCondLst>
                                  <p:childTnLst>
                                    <p:animRot by="21600000">
                                      <p:cBhvr>
                                        <p:cTn id="362" dur="2000" fill="hold"/>
                                        <p:tgtEl>
                                          <p:spTgt spid="136262"/>
                                        </p:tgtEl>
                                        <p:attrNameLst>
                                          <p:attrName>r</p:attrName>
                                        </p:attrNameLst>
                                      </p:cBhvr>
                                    </p:animRot>
                                  </p:childTnLst>
                                </p:cTn>
                              </p:par>
                              <p:par>
                                <p:cTn id="363" presetID="8" presetClass="emph" presetSubtype="0" fill="hold" grpId="1" nodeType="withEffect">
                                  <p:stCondLst>
                                    <p:cond delay="0"/>
                                  </p:stCondLst>
                                  <p:childTnLst>
                                    <p:animRot by="21600000">
                                      <p:cBhvr>
                                        <p:cTn id="364" dur="2000" fill="hold"/>
                                        <p:tgtEl>
                                          <p:spTgt spid="136263"/>
                                        </p:tgtEl>
                                        <p:attrNameLst>
                                          <p:attrName>r</p:attrName>
                                        </p:attrNameLst>
                                      </p:cBhvr>
                                    </p:animRot>
                                  </p:childTnLst>
                                </p:cTn>
                              </p:par>
                              <p:par>
                                <p:cTn id="365" presetID="8" presetClass="emph" presetSubtype="0" fill="hold" grpId="1" nodeType="withEffect">
                                  <p:stCondLst>
                                    <p:cond delay="0"/>
                                  </p:stCondLst>
                                  <p:childTnLst>
                                    <p:animRot by="21600000">
                                      <p:cBhvr>
                                        <p:cTn id="366" dur="2000" fill="hold"/>
                                        <p:tgtEl>
                                          <p:spTgt spid="136264"/>
                                        </p:tgtEl>
                                        <p:attrNameLst>
                                          <p:attrName>r</p:attrName>
                                        </p:attrNameLst>
                                      </p:cBhvr>
                                    </p:animRot>
                                  </p:childTnLst>
                                </p:cTn>
                              </p:par>
                              <p:par>
                                <p:cTn id="367" presetID="8" presetClass="emph" presetSubtype="0" fill="hold" grpId="1" nodeType="withEffect">
                                  <p:stCondLst>
                                    <p:cond delay="0"/>
                                  </p:stCondLst>
                                  <p:childTnLst>
                                    <p:animRot by="21600000">
                                      <p:cBhvr>
                                        <p:cTn id="368" dur="2000" fill="hold"/>
                                        <p:tgtEl>
                                          <p:spTgt spid="136265"/>
                                        </p:tgtEl>
                                        <p:attrNameLst>
                                          <p:attrName>r</p:attrName>
                                        </p:attrNameLst>
                                      </p:cBhvr>
                                    </p:animRot>
                                  </p:childTnLst>
                                </p:cTn>
                              </p:par>
                              <p:par>
                                <p:cTn id="369" presetID="8" presetClass="emph" presetSubtype="0" fill="hold" grpId="1" nodeType="withEffect">
                                  <p:stCondLst>
                                    <p:cond delay="0"/>
                                  </p:stCondLst>
                                  <p:childTnLst>
                                    <p:animRot by="21600000">
                                      <p:cBhvr>
                                        <p:cTn id="370" dur="2000" fill="hold"/>
                                        <p:tgtEl>
                                          <p:spTgt spid="136266"/>
                                        </p:tgtEl>
                                        <p:attrNameLst>
                                          <p:attrName>r</p:attrName>
                                        </p:attrNameLst>
                                      </p:cBhvr>
                                    </p:animRot>
                                  </p:childTnLst>
                                </p:cTn>
                              </p:par>
                              <p:par>
                                <p:cTn id="371" presetID="8" presetClass="emph" presetSubtype="0" fill="hold" grpId="1" nodeType="withEffect">
                                  <p:stCondLst>
                                    <p:cond delay="0"/>
                                  </p:stCondLst>
                                  <p:childTnLst>
                                    <p:animRot by="21600000">
                                      <p:cBhvr>
                                        <p:cTn id="372" dur="2000" fill="hold"/>
                                        <p:tgtEl>
                                          <p:spTgt spid="136267"/>
                                        </p:tgtEl>
                                        <p:attrNameLst>
                                          <p:attrName>r</p:attrName>
                                        </p:attrNameLst>
                                      </p:cBhvr>
                                    </p:animRot>
                                  </p:childTnLst>
                                </p:cTn>
                              </p:par>
                              <p:par>
                                <p:cTn id="373" presetID="8" presetClass="emph" presetSubtype="0" fill="hold" grpId="1" nodeType="withEffect">
                                  <p:stCondLst>
                                    <p:cond delay="0"/>
                                  </p:stCondLst>
                                  <p:childTnLst>
                                    <p:animRot by="21600000">
                                      <p:cBhvr>
                                        <p:cTn id="374" dur="2000" fill="hold"/>
                                        <p:tgtEl>
                                          <p:spTgt spid="136268"/>
                                        </p:tgtEl>
                                        <p:attrNameLst>
                                          <p:attrName>r</p:attrName>
                                        </p:attrNameLst>
                                      </p:cBhvr>
                                    </p:animRot>
                                  </p:childTnLst>
                                </p:cTn>
                              </p:par>
                              <p:par>
                                <p:cTn id="375" presetID="8" presetClass="emph" presetSubtype="0" fill="hold" grpId="1" nodeType="withEffect">
                                  <p:stCondLst>
                                    <p:cond delay="0"/>
                                  </p:stCondLst>
                                  <p:childTnLst>
                                    <p:animRot by="21600000">
                                      <p:cBhvr>
                                        <p:cTn id="376" dur="2000" fill="hold"/>
                                        <p:tgtEl>
                                          <p:spTgt spid="136269"/>
                                        </p:tgtEl>
                                        <p:attrNameLst>
                                          <p:attrName>r</p:attrName>
                                        </p:attrNameLst>
                                      </p:cBhvr>
                                    </p:animRo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0" presetClass="entr" presetSubtype="0" fill="hold" nodeType="clickEffect">
                                  <p:stCondLst>
                                    <p:cond delay="0"/>
                                  </p:stCondLst>
                                  <p:childTnLst>
                                    <p:set>
                                      <p:cBhvr>
                                        <p:cTn id="380" dur="1" fill="hold">
                                          <p:stCondLst>
                                            <p:cond delay="0"/>
                                          </p:stCondLst>
                                        </p:cTn>
                                        <p:tgtEl>
                                          <p:spTgt spid="136208"/>
                                        </p:tgtEl>
                                        <p:attrNameLst>
                                          <p:attrName>style.visibility</p:attrName>
                                        </p:attrNameLst>
                                      </p:cBhvr>
                                      <p:to>
                                        <p:strVal val="visible"/>
                                      </p:to>
                                    </p:set>
                                    <p:animEffect transition="in" filter="fade">
                                      <p:cBhvr>
                                        <p:cTn id="381" dur="500"/>
                                        <p:tgtEl>
                                          <p:spTgt spid="136208"/>
                                        </p:tgtEl>
                                      </p:cBhvr>
                                    </p:animEffect>
                                  </p:childTnLst>
                                  <p:subTnLst>
                                    <p:audio>
                                      <p:cMediaNode>
                                        <p:cTn display="0" masterRel="sameClick">
                                          <p:stCondLst>
                                            <p:cond evt="begin" delay="0">
                                              <p:tn val="379"/>
                                            </p:cond>
                                          </p:stCondLst>
                                          <p:endCondLst>
                                            <p:cond evt="onStopAudio" delay="0">
                                              <p:tgtEl>
                                                <p:sldTgt/>
                                              </p:tgtEl>
                                            </p:cond>
                                          </p:endCondLst>
                                        </p:cTn>
                                        <p:tgtEl>
                                          <p:sndTgt r:embed="rId6" name="hammer.wav"/>
                                        </p:tgtEl>
                                      </p:cMediaNode>
                                    </p:audio>
                                  </p:subTnLst>
                                </p:cTn>
                              </p:par>
                            </p:childTnLst>
                          </p:cTn>
                        </p:par>
                      </p:childTnLst>
                    </p:cTn>
                  </p:par>
                  <p:par>
                    <p:cTn id="382" fill="hold" nodeType="clickPar">
                      <p:stCondLst>
                        <p:cond delay="indefinite"/>
                      </p:stCondLst>
                      <p:childTnLst>
                        <p:par>
                          <p:cTn id="383" fill="hold" nodeType="withGroup">
                            <p:stCondLst>
                              <p:cond delay="0"/>
                            </p:stCondLst>
                            <p:childTnLst>
                              <p:par>
                                <p:cTn id="384" presetID="0" presetClass="path" presetSubtype="0" accel="50000" decel="50000" fill="hold" nodeType="clickEffect">
                                  <p:stCondLst>
                                    <p:cond delay="0"/>
                                  </p:stCondLst>
                                  <p:childTnLst>
                                    <p:animMotion origin="layout" path="M 5.55556E-7 -0.00162 C 0.11667 -0.19606 0.23333 -0.39051 0.35 -0.39051 C 0.46667 -0.39051 0.58316 -0.19606 0.7 -0.00162 " pathEditMode="relative" rAng="0" ptsTypes="aaA">
                                      <p:cBhvr>
                                        <p:cTn id="385" dur="2000" fill="hold"/>
                                        <p:tgtEl>
                                          <p:spTgt spid="136208"/>
                                        </p:tgtEl>
                                        <p:attrNameLst>
                                          <p:attrName>ppt_x</p:attrName>
                                          <p:attrName>ppt_y</p:attrName>
                                        </p:attrNameLst>
                                      </p:cBhvr>
                                      <p:rCtr x="35000" y="-19444"/>
                                    </p:animMotion>
                                  </p:childTnLst>
                                  <p:subTnLst>
                                    <p:audio>
                                      <p:cMediaNode>
                                        <p:cTn display="0" masterRel="sameClick">
                                          <p:stCondLst>
                                            <p:cond evt="begin" delay="0">
                                              <p:tn val="384"/>
                                            </p:cond>
                                          </p:stCondLst>
                                          <p:endCondLst>
                                            <p:cond evt="onStopAudio" delay="0">
                                              <p:tgtEl>
                                                <p:sldTgt/>
                                              </p:tgtEl>
                                            </p:cond>
                                          </p:endCondLst>
                                        </p:cTn>
                                        <p:tgtEl>
                                          <p:sndTgt r:embed="rId7" name="baseball hit.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10" presetClass="exit" presetSubtype="0" fill="hold" nodeType="clickEffect">
                                  <p:stCondLst>
                                    <p:cond delay="0"/>
                                  </p:stCondLst>
                                  <p:childTnLst>
                                    <p:animEffect transition="out" filter="fade">
                                      <p:cBhvr>
                                        <p:cTn id="389" dur="500"/>
                                        <p:tgtEl>
                                          <p:spTgt spid="136208"/>
                                        </p:tgtEl>
                                      </p:cBhvr>
                                    </p:animEffect>
                                    <p:set>
                                      <p:cBhvr>
                                        <p:cTn id="390" dur="1" fill="hold">
                                          <p:stCondLst>
                                            <p:cond delay="499"/>
                                          </p:stCondLst>
                                        </p:cTn>
                                        <p:tgtEl>
                                          <p:spTgt spid="136208"/>
                                        </p:tgtEl>
                                        <p:attrNameLst>
                                          <p:attrName>style.visibility</p:attrName>
                                        </p:attrNameLst>
                                      </p:cBhvr>
                                      <p:to>
                                        <p:strVal val="hidden"/>
                                      </p:to>
                                    </p:se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10" presetClass="entr" presetSubtype="0" fill="hold" nodeType="clickEffect">
                                  <p:stCondLst>
                                    <p:cond delay="0"/>
                                  </p:stCondLst>
                                  <p:childTnLst>
                                    <p:set>
                                      <p:cBhvr>
                                        <p:cTn id="394" dur="1" fill="hold">
                                          <p:stCondLst>
                                            <p:cond delay="0"/>
                                          </p:stCondLst>
                                        </p:cTn>
                                        <p:tgtEl>
                                          <p:spTgt spid="136209"/>
                                        </p:tgtEl>
                                        <p:attrNameLst>
                                          <p:attrName>style.visibility</p:attrName>
                                        </p:attrNameLst>
                                      </p:cBhvr>
                                      <p:to>
                                        <p:strVal val="visible"/>
                                      </p:to>
                                    </p:set>
                                    <p:animEffect transition="in" filter="fade">
                                      <p:cBhvr>
                                        <p:cTn id="395" dur="500"/>
                                        <p:tgtEl>
                                          <p:spTgt spid="136209"/>
                                        </p:tgtEl>
                                      </p:cBhvr>
                                    </p:animEffect>
                                  </p:childTnLst>
                                  <p:subTnLst>
                                    <p:audio>
                                      <p:cMediaNode>
                                        <p:cTn display="0" masterRel="sameClick">
                                          <p:stCondLst>
                                            <p:cond evt="begin" delay="0">
                                              <p:tn val="393"/>
                                            </p:cond>
                                          </p:stCondLst>
                                          <p:endCondLst>
                                            <p:cond evt="onStopAudio" delay="0">
                                              <p:tgtEl>
                                                <p:sldTgt/>
                                              </p:tgtEl>
                                            </p:cond>
                                          </p:endCondLst>
                                        </p:cTn>
                                        <p:tgtEl>
                                          <p:sndTgt r:embed="rId3" name="camera.wav"/>
                                        </p:tgtEl>
                                      </p:cMediaNode>
                                    </p:audio>
                                  </p:subTnLst>
                                </p:cTn>
                              </p:par>
                            </p:childTnLst>
                          </p:cTn>
                        </p:par>
                      </p:childTnLst>
                    </p:cTn>
                  </p:par>
                  <p:par>
                    <p:cTn id="396" fill="hold" nodeType="clickPar">
                      <p:stCondLst>
                        <p:cond delay="indefinite"/>
                      </p:stCondLst>
                      <p:childTnLst>
                        <p:par>
                          <p:cTn id="397" fill="hold" nodeType="withGroup">
                            <p:stCondLst>
                              <p:cond delay="0"/>
                            </p:stCondLst>
                            <p:childTnLst>
                              <p:par>
                                <p:cTn id="398" presetID="10" presetClass="entr" presetSubtype="0" fill="hold" nodeType="clickEffect">
                                  <p:stCondLst>
                                    <p:cond delay="0"/>
                                  </p:stCondLst>
                                  <p:childTnLst>
                                    <p:set>
                                      <p:cBhvr>
                                        <p:cTn id="399" dur="1" fill="hold">
                                          <p:stCondLst>
                                            <p:cond delay="0"/>
                                          </p:stCondLst>
                                        </p:cTn>
                                        <p:tgtEl>
                                          <p:spTgt spid="136207"/>
                                        </p:tgtEl>
                                        <p:attrNameLst>
                                          <p:attrName>style.visibility</p:attrName>
                                        </p:attrNameLst>
                                      </p:cBhvr>
                                      <p:to>
                                        <p:strVal val="visible"/>
                                      </p:to>
                                    </p:set>
                                    <p:animEffect transition="in" filter="fade">
                                      <p:cBhvr>
                                        <p:cTn id="400" dur="500"/>
                                        <p:tgtEl>
                                          <p:spTgt spid="136207"/>
                                        </p:tgtEl>
                                      </p:cBhvr>
                                    </p:animEffect>
                                  </p:childTnLst>
                                  <p:subTnLst>
                                    <p:audio>
                                      <p:cMediaNode>
                                        <p:cTn display="0" masterRel="sameClick">
                                          <p:stCondLst>
                                            <p:cond evt="begin" delay="0">
                                              <p:tn val="398"/>
                                            </p:cond>
                                          </p:stCondLst>
                                          <p:endCondLst>
                                            <p:cond evt="onStopAudio" delay="0">
                                              <p:tgtEl>
                                                <p:sldTgt/>
                                              </p:tgtEl>
                                            </p:cond>
                                          </p:endCondLst>
                                        </p:cTn>
                                        <p:tgtEl>
                                          <p:sndTgt r:embed="rId3" name="camera.wav"/>
                                        </p:tgtEl>
                                      </p:cMediaNode>
                                    </p:audio>
                                  </p:subTnLst>
                                </p:cTn>
                              </p:par>
                            </p:childTnLst>
                          </p:cTn>
                        </p:par>
                      </p:childTnLst>
                    </p:cTn>
                  </p:par>
                  <p:par>
                    <p:cTn id="401" fill="hold" nodeType="clickPar">
                      <p:stCondLst>
                        <p:cond delay="indefinite"/>
                      </p:stCondLst>
                      <p:childTnLst>
                        <p:par>
                          <p:cTn id="402" fill="hold" nodeType="withGroup">
                            <p:stCondLst>
                              <p:cond delay="0"/>
                            </p:stCondLst>
                            <p:childTnLst>
                              <p:par>
                                <p:cTn id="403" presetID="10" presetClass="entr" presetSubtype="0" fill="hold" nodeType="clickEffect">
                                  <p:stCondLst>
                                    <p:cond delay="0"/>
                                  </p:stCondLst>
                                  <p:childTnLst>
                                    <p:set>
                                      <p:cBhvr>
                                        <p:cTn id="404" dur="1" fill="hold">
                                          <p:stCondLst>
                                            <p:cond delay="0"/>
                                          </p:stCondLst>
                                        </p:cTn>
                                        <p:tgtEl>
                                          <p:spTgt spid="136206"/>
                                        </p:tgtEl>
                                        <p:attrNameLst>
                                          <p:attrName>style.visibility</p:attrName>
                                        </p:attrNameLst>
                                      </p:cBhvr>
                                      <p:to>
                                        <p:strVal val="visible"/>
                                      </p:to>
                                    </p:set>
                                    <p:animEffect transition="in" filter="fade">
                                      <p:cBhvr>
                                        <p:cTn id="405" dur="500"/>
                                        <p:tgtEl>
                                          <p:spTgt spid="136206"/>
                                        </p:tgtEl>
                                      </p:cBhvr>
                                    </p:animEffect>
                                  </p:childTnLst>
                                  <p:subTnLst>
                                    <p:audio>
                                      <p:cMediaNode>
                                        <p:cTn display="0" masterRel="sameClick">
                                          <p:stCondLst>
                                            <p:cond evt="begin" delay="0">
                                              <p:tn val="403"/>
                                            </p:cond>
                                          </p:stCondLst>
                                          <p:endCondLst>
                                            <p:cond evt="onStopAudio" delay="0">
                                              <p:tgtEl>
                                                <p:sldTgt/>
                                              </p:tgtEl>
                                            </p:cond>
                                          </p:endCondLst>
                                        </p:cTn>
                                        <p:tgtEl>
                                          <p:sndTgt r:embed="rId3" name="camera.wav"/>
                                        </p:tgtEl>
                                      </p:cMediaNode>
                                    </p:audio>
                                  </p:subTnLst>
                                </p:cTn>
                              </p:par>
                            </p:childTnLst>
                          </p:cTn>
                        </p:par>
                      </p:childTnLst>
                    </p:cTn>
                  </p:par>
                  <p:par>
                    <p:cTn id="406" fill="hold" nodeType="clickPar">
                      <p:stCondLst>
                        <p:cond delay="indefinite"/>
                      </p:stCondLst>
                      <p:childTnLst>
                        <p:par>
                          <p:cTn id="407" fill="hold" nodeType="withGroup">
                            <p:stCondLst>
                              <p:cond delay="0"/>
                            </p:stCondLst>
                            <p:childTnLst>
                              <p:par>
                                <p:cTn id="408" presetID="10" presetClass="entr" presetSubtype="0" fill="hold" nodeType="clickEffect">
                                  <p:stCondLst>
                                    <p:cond delay="0"/>
                                  </p:stCondLst>
                                  <p:childTnLst>
                                    <p:set>
                                      <p:cBhvr>
                                        <p:cTn id="409" dur="1" fill="hold">
                                          <p:stCondLst>
                                            <p:cond delay="0"/>
                                          </p:stCondLst>
                                        </p:cTn>
                                        <p:tgtEl>
                                          <p:spTgt spid="136205"/>
                                        </p:tgtEl>
                                        <p:attrNameLst>
                                          <p:attrName>style.visibility</p:attrName>
                                        </p:attrNameLst>
                                      </p:cBhvr>
                                      <p:to>
                                        <p:strVal val="visible"/>
                                      </p:to>
                                    </p:set>
                                    <p:animEffect transition="in" filter="fade">
                                      <p:cBhvr>
                                        <p:cTn id="410" dur="500"/>
                                        <p:tgtEl>
                                          <p:spTgt spid="136205"/>
                                        </p:tgtEl>
                                      </p:cBhvr>
                                    </p:animEffect>
                                  </p:childTnLst>
                                  <p:subTnLst>
                                    <p:audio>
                                      <p:cMediaNode>
                                        <p:cTn display="0" masterRel="sameClick">
                                          <p:stCondLst>
                                            <p:cond evt="begin" delay="0">
                                              <p:tn val="408"/>
                                            </p:cond>
                                          </p:stCondLst>
                                          <p:endCondLst>
                                            <p:cond evt="onStopAudio" delay="0">
                                              <p:tgtEl>
                                                <p:sldTgt/>
                                              </p:tgtEl>
                                            </p:cond>
                                          </p:endCondLst>
                                        </p:cTn>
                                        <p:tgtEl>
                                          <p:sndTgt r:embed="rId3" name="camera.wav"/>
                                        </p:tgtEl>
                                      </p:cMediaNode>
                                    </p:audio>
                                  </p:subTnLst>
                                </p:cTn>
                              </p:par>
                            </p:childTnLst>
                          </p:cTn>
                        </p:par>
                      </p:childTnLst>
                    </p:cTn>
                  </p:par>
                  <p:par>
                    <p:cTn id="411" fill="hold" nodeType="clickPar">
                      <p:stCondLst>
                        <p:cond delay="indefinite"/>
                      </p:stCondLst>
                      <p:childTnLst>
                        <p:par>
                          <p:cTn id="412" fill="hold" nodeType="withGroup">
                            <p:stCondLst>
                              <p:cond delay="0"/>
                            </p:stCondLst>
                            <p:childTnLst>
                              <p:par>
                                <p:cTn id="413" presetID="10" presetClass="entr" presetSubtype="0" fill="hold" nodeType="clickEffect">
                                  <p:stCondLst>
                                    <p:cond delay="0"/>
                                  </p:stCondLst>
                                  <p:childTnLst>
                                    <p:set>
                                      <p:cBhvr>
                                        <p:cTn id="414" dur="1" fill="hold">
                                          <p:stCondLst>
                                            <p:cond delay="0"/>
                                          </p:stCondLst>
                                        </p:cTn>
                                        <p:tgtEl>
                                          <p:spTgt spid="136204"/>
                                        </p:tgtEl>
                                        <p:attrNameLst>
                                          <p:attrName>style.visibility</p:attrName>
                                        </p:attrNameLst>
                                      </p:cBhvr>
                                      <p:to>
                                        <p:strVal val="visible"/>
                                      </p:to>
                                    </p:set>
                                    <p:animEffect transition="in" filter="fade">
                                      <p:cBhvr>
                                        <p:cTn id="415" dur="500"/>
                                        <p:tgtEl>
                                          <p:spTgt spid="136204"/>
                                        </p:tgtEl>
                                      </p:cBhvr>
                                    </p:animEffect>
                                  </p:childTnLst>
                                  <p:subTnLst>
                                    <p:audio>
                                      <p:cMediaNode>
                                        <p:cTn display="0" masterRel="sameClick">
                                          <p:stCondLst>
                                            <p:cond evt="begin" delay="0">
                                              <p:tn val="413"/>
                                            </p:cond>
                                          </p:stCondLst>
                                          <p:endCondLst>
                                            <p:cond evt="onStopAudio" delay="0">
                                              <p:tgtEl>
                                                <p:sldTgt/>
                                              </p:tgtEl>
                                            </p:cond>
                                          </p:endCondLst>
                                        </p:cTn>
                                        <p:tgtEl>
                                          <p:sndTgt r:embed="rId3" name="camera.wav"/>
                                        </p:tgtEl>
                                      </p:cMediaNode>
                                    </p:audio>
                                  </p:subTnLst>
                                </p:cTn>
                              </p:par>
                            </p:childTnLst>
                          </p:cTn>
                        </p:par>
                      </p:childTnLst>
                    </p:cTn>
                  </p:par>
                  <p:par>
                    <p:cTn id="416" fill="hold" nodeType="clickPar">
                      <p:stCondLst>
                        <p:cond delay="indefinite"/>
                      </p:stCondLst>
                      <p:childTnLst>
                        <p:par>
                          <p:cTn id="417" fill="hold" nodeType="withGroup">
                            <p:stCondLst>
                              <p:cond delay="0"/>
                            </p:stCondLst>
                            <p:childTnLst>
                              <p:par>
                                <p:cTn id="418" presetID="10" presetClass="entr" presetSubtype="0" fill="hold" nodeType="clickEffect">
                                  <p:stCondLst>
                                    <p:cond delay="0"/>
                                  </p:stCondLst>
                                  <p:childTnLst>
                                    <p:set>
                                      <p:cBhvr>
                                        <p:cTn id="419" dur="1" fill="hold">
                                          <p:stCondLst>
                                            <p:cond delay="0"/>
                                          </p:stCondLst>
                                        </p:cTn>
                                        <p:tgtEl>
                                          <p:spTgt spid="136203"/>
                                        </p:tgtEl>
                                        <p:attrNameLst>
                                          <p:attrName>style.visibility</p:attrName>
                                        </p:attrNameLst>
                                      </p:cBhvr>
                                      <p:to>
                                        <p:strVal val="visible"/>
                                      </p:to>
                                    </p:set>
                                    <p:animEffect transition="in" filter="fade">
                                      <p:cBhvr>
                                        <p:cTn id="420" dur="500"/>
                                        <p:tgtEl>
                                          <p:spTgt spid="136203"/>
                                        </p:tgtEl>
                                      </p:cBhvr>
                                    </p:animEffect>
                                  </p:childTnLst>
                                  <p:subTnLst>
                                    <p:audio>
                                      <p:cMediaNode>
                                        <p:cTn display="0" masterRel="sameClick">
                                          <p:stCondLst>
                                            <p:cond evt="begin" delay="0">
                                              <p:tn val="418"/>
                                            </p:cond>
                                          </p:stCondLst>
                                          <p:endCondLst>
                                            <p:cond evt="onStopAudio" delay="0">
                                              <p:tgtEl>
                                                <p:sldTgt/>
                                              </p:tgtEl>
                                            </p:cond>
                                          </p:endCondLst>
                                        </p:cTn>
                                        <p:tgtEl>
                                          <p:sndTgt r:embed="rId3" name="camera.wav"/>
                                        </p:tgtEl>
                                      </p:cMediaNode>
                                    </p:audio>
                                  </p:subTnLst>
                                </p:cTn>
                              </p:par>
                            </p:childTnLst>
                          </p:cTn>
                        </p:par>
                      </p:childTnLst>
                    </p:cTn>
                  </p:par>
                  <p:par>
                    <p:cTn id="421" fill="hold" nodeType="clickPar">
                      <p:stCondLst>
                        <p:cond delay="indefinite"/>
                      </p:stCondLst>
                      <p:childTnLst>
                        <p:par>
                          <p:cTn id="422" fill="hold" nodeType="withGroup">
                            <p:stCondLst>
                              <p:cond delay="0"/>
                            </p:stCondLst>
                            <p:childTnLst>
                              <p:par>
                                <p:cTn id="423" presetID="10" presetClass="entr" presetSubtype="0" fill="hold" nodeType="clickEffect">
                                  <p:stCondLst>
                                    <p:cond delay="0"/>
                                  </p:stCondLst>
                                  <p:childTnLst>
                                    <p:set>
                                      <p:cBhvr>
                                        <p:cTn id="424" dur="1" fill="hold">
                                          <p:stCondLst>
                                            <p:cond delay="0"/>
                                          </p:stCondLst>
                                        </p:cTn>
                                        <p:tgtEl>
                                          <p:spTgt spid="136202"/>
                                        </p:tgtEl>
                                        <p:attrNameLst>
                                          <p:attrName>style.visibility</p:attrName>
                                        </p:attrNameLst>
                                      </p:cBhvr>
                                      <p:to>
                                        <p:strVal val="visible"/>
                                      </p:to>
                                    </p:set>
                                    <p:animEffect transition="in" filter="fade">
                                      <p:cBhvr>
                                        <p:cTn id="425" dur="500"/>
                                        <p:tgtEl>
                                          <p:spTgt spid="136202"/>
                                        </p:tgtEl>
                                      </p:cBhvr>
                                    </p:animEffect>
                                  </p:childTnLst>
                                  <p:subTnLst>
                                    <p:audio>
                                      <p:cMediaNode>
                                        <p:cTn display="0" masterRel="sameClick">
                                          <p:stCondLst>
                                            <p:cond evt="begin" delay="0">
                                              <p:tn val="423"/>
                                            </p:cond>
                                          </p:stCondLst>
                                          <p:endCondLst>
                                            <p:cond evt="onStopAudio" delay="0">
                                              <p:tgtEl>
                                                <p:sldTgt/>
                                              </p:tgtEl>
                                            </p:cond>
                                          </p:endCondLst>
                                        </p:cTn>
                                        <p:tgtEl>
                                          <p:sndTgt r:embed="rId3" name="camera.wav"/>
                                        </p:tgtEl>
                                      </p:cMediaNode>
                                    </p:audio>
                                  </p:subTnLst>
                                </p:cTn>
                              </p:par>
                            </p:childTnLst>
                          </p:cTn>
                        </p:par>
                      </p:childTnLst>
                    </p:cTn>
                  </p:par>
                  <p:par>
                    <p:cTn id="426" fill="hold" nodeType="clickPar">
                      <p:stCondLst>
                        <p:cond delay="indefinite"/>
                      </p:stCondLst>
                      <p:childTnLst>
                        <p:par>
                          <p:cTn id="427" fill="hold" nodeType="withGroup">
                            <p:stCondLst>
                              <p:cond delay="0"/>
                            </p:stCondLst>
                            <p:childTnLst>
                              <p:par>
                                <p:cTn id="428" presetID="10" presetClass="entr" presetSubtype="0" fill="hold" nodeType="clickEffect">
                                  <p:stCondLst>
                                    <p:cond delay="0"/>
                                  </p:stCondLst>
                                  <p:childTnLst>
                                    <p:set>
                                      <p:cBhvr>
                                        <p:cTn id="429" dur="1" fill="hold">
                                          <p:stCondLst>
                                            <p:cond delay="0"/>
                                          </p:stCondLst>
                                        </p:cTn>
                                        <p:tgtEl>
                                          <p:spTgt spid="136201"/>
                                        </p:tgtEl>
                                        <p:attrNameLst>
                                          <p:attrName>style.visibility</p:attrName>
                                        </p:attrNameLst>
                                      </p:cBhvr>
                                      <p:to>
                                        <p:strVal val="visible"/>
                                      </p:to>
                                    </p:set>
                                    <p:animEffect transition="in" filter="fade">
                                      <p:cBhvr>
                                        <p:cTn id="430" dur="500"/>
                                        <p:tgtEl>
                                          <p:spTgt spid="136201"/>
                                        </p:tgtEl>
                                      </p:cBhvr>
                                    </p:animEffect>
                                  </p:childTnLst>
                                  <p:subTnLst>
                                    <p:audio>
                                      <p:cMediaNode>
                                        <p:cTn display="0" masterRel="sameClick">
                                          <p:stCondLst>
                                            <p:cond evt="begin" delay="0">
                                              <p:tn val="428"/>
                                            </p:cond>
                                          </p:stCondLst>
                                          <p:endCondLst>
                                            <p:cond evt="onStopAudio" delay="0">
                                              <p:tgtEl>
                                                <p:sldTgt/>
                                              </p:tgtEl>
                                            </p:cond>
                                          </p:endCondLst>
                                        </p:cTn>
                                        <p:tgtEl>
                                          <p:sndTgt r:embed="rId3" name="camera.wav"/>
                                        </p:tgtEl>
                                      </p:cMediaNode>
                                    </p:audio>
                                  </p:subTnLst>
                                </p:cTn>
                              </p:par>
                            </p:childTnLst>
                          </p:cTn>
                        </p:par>
                      </p:childTnLst>
                    </p:cTn>
                  </p:par>
                  <p:par>
                    <p:cTn id="431" fill="hold" nodeType="clickPar">
                      <p:stCondLst>
                        <p:cond delay="indefinite"/>
                      </p:stCondLst>
                      <p:childTnLst>
                        <p:par>
                          <p:cTn id="432" fill="hold" nodeType="withGroup">
                            <p:stCondLst>
                              <p:cond delay="0"/>
                            </p:stCondLst>
                            <p:childTnLst>
                              <p:par>
                                <p:cTn id="433" presetID="10" presetClass="entr" presetSubtype="0" fill="hold" nodeType="clickEffect">
                                  <p:stCondLst>
                                    <p:cond delay="0"/>
                                  </p:stCondLst>
                                  <p:childTnLst>
                                    <p:set>
                                      <p:cBhvr>
                                        <p:cTn id="434" dur="1" fill="hold">
                                          <p:stCondLst>
                                            <p:cond delay="0"/>
                                          </p:stCondLst>
                                        </p:cTn>
                                        <p:tgtEl>
                                          <p:spTgt spid="136200"/>
                                        </p:tgtEl>
                                        <p:attrNameLst>
                                          <p:attrName>style.visibility</p:attrName>
                                        </p:attrNameLst>
                                      </p:cBhvr>
                                      <p:to>
                                        <p:strVal val="visible"/>
                                      </p:to>
                                    </p:set>
                                    <p:animEffect transition="in" filter="fade">
                                      <p:cBhvr>
                                        <p:cTn id="435" dur="500"/>
                                        <p:tgtEl>
                                          <p:spTgt spid="136200"/>
                                        </p:tgtEl>
                                      </p:cBhvr>
                                    </p:animEffect>
                                  </p:childTnLst>
                                  <p:subTnLst>
                                    <p:audio>
                                      <p:cMediaNode>
                                        <p:cTn display="0" masterRel="sameClick">
                                          <p:stCondLst>
                                            <p:cond evt="begin" delay="0">
                                              <p:tn val="433"/>
                                            </p:cond>
                                          </p:stCondLst>
                                          <p:endCondLst>
                                            <p:cond evt="onStopAudio" delay="0">
                                              <p:tgtEl>
                                                <p:sldTgt/>
                                              </p:tgtEl>
                                            </p:cond>
                                          </p:endCondLst>
                                        </p:cTn>
                                        <p:tgtEl>
                                          <p:sndTgt r:embed="rId3" name="camera.wav"/>
                                        </p:tgtEl>
                                      </p:cMediaNode>
                                    </p:audio>
                                  </p:subTnLst>
                                </p:cTn>
                              </p:par>
                            </p:childTnLst>
                          </p:cTn>
                        </p:par>
                      </p:childTnLst>
                    </p:cTn>
                  </p:par>
                  <p:par>
                    <p:cTn id="436" fill="hold" nodeType="clickPar">
                      <p:stCondLst>
                        <p:cond delay="indefinite"/>
                      </p:stCondLst>
                      <p:childTnLst>
                        <p:par>
                          <p:cTn id="437" fill="hold" nodeType="withGroup">
                            <p:stCondLst>
                              <p:cond delay="0"/>
                            </p:stCondLst>
                            <p:childTnLst>
                              <p:par>
                                <p:cTn id="438" presetID="10" presetClass="entr" presetSubtype="0" fill="hold" nodeType="clickEffect">
                                  <p:stCondLst>
                                    <p:cond delay="0"/>
                                  </p:stCondLst>
                                  <p:childTnLst>
                                    <p:set>
                                      <p:cBhvr>
                                        <p:cTn id="439" dur="1" fill="hold">
                                          <p:stCondLst>
                                            <p:cond delay="0"/>
                                          </p:stCondLst>
                                        </p:cTn>
                                        <p:tgtEl>
                                          <p:spTgt spid="136199"/>
                                        </p:tgtEl>
                                        <p:attrNameLst>
                                          <p:attrName>style.visibility</p:attrName>
                                        </p:attrNameLst>
                                      </p:cBhvr>
                                      <p:to>
                                        <p:strVal val="visible"/>
                                      </p:to>
                                    </p:set>
                                    <p:animEffect transition="in" filter="fade">
                                      <p:cBhvr>
                                        <p:cTn id="440" dur="500"/>
                                        <p:tgtEl>
                                          <p:spTgt spid="136199"/>
                                        </p:tgtEl>
                                      </p:cBhvr>
                                    </p:animEffect>
                                  </p:childTnLst>
                                  <p:subTnLst>
                                    <p:audio>
                                      <p:cMediaNode>
                                        <p:cTn display="0" masterRel="sameClick">
                                          <p:stCondLst>
                                            <p:cond evt="begin" delay="0">
                                              <p:tn val="438"/>
                                            </p:cond>
                                          </p:stCondLst>
                                          <p:endCondLst>
                                            <p:cond evt="onStopAudio" delay="0">
                                              <p:tgtEl>
                                                <p:sldTgt/>
                                              </p:tgtEl>
                                            </p:cond>
                                          </p:endCondLst>
                                        </p:cTn>
                                        <p:tgtEl>
                                          <p:sndTgt r:embed="rId3" name="camera.wav"/>
                                        </p:tgtEl>
                                      </p:cMediaNode>
                                    </p:audio>
                                  </p:subTnLst>
                                </p:cTn>
                              </p:par>
                            </p:childTnLst>
                          </p:cTn>
                        </p:par>
                      </p:childTnLst>
                    </p:cTn>
                  </p:par>
                  <p:par>
                    <p:cTn id="441" fill="hold" nodeType="clickPar">
                      <p:stCondLst>
                        <p:cond delay="indefinite"/>
                      </p:stCondLst>
                      <p:childTnLst>
                        <p:par>
                          <p:cTn id="442" fill="hold" nodeType="withGroup">
                            <p:stCondLst>
                              <p:cond delay="0"/>
                            </p:stCondLst>
                            <p:childTnLst>
                              <p:par>
                                <p:cTn id="443" presetID="10" presetClass="entr" presetSubtype="0" fill="hold" nodeType="clickEffect">
                                  <p:stCondLst>
                                    <p:cond delay="0"/>
                                  </p:stCondLst>
                                  <p:childTnLst>
                                    <p:set>
                                      <p:cBhvr>
                                        <p:cTn id="444" dur="1" fill="hold">
                                          <p:stCondLst>
                                            <p:cond delay="0"/>
                                          </p:stCondLst>
                                        </p:cTn>
                                        <p:tgtEl>
                                          <p:spTgt spid="136198"/>
                                        </p:tgtEl>
                                        <p:attrNameLst>
                                          <p:attrName>style.visibility</p:attrName>
                                        </p:attrNameLst>
                                      </p:cBhvr>
                                      <p:to>
                                        <p:strVal val="visible"/>
                                      </p:to>
                                    </p:set>
                                    <p:animEffect transition="in" filter="fade">
                                      <p:cBhvr>
                                        <p:cTn id="445" dur="500"/>
                                        <p:tgtEl>
                                          <p:spTgt spid="136198"/>
                                        </p:tgtEl>
                                      </p:cBhvr>
                                    </p:animEffect>
                                  </p:childTnLst>
                                  <p:subTnLst>
                                    <p:audio>
                                      <p:cMediaNode>
                                        <p:cTn display="0" masterRel="sameClick">
                                          <p:stCondLst>
                                            <p:cond evt="begin" delay="0">
                                              <p:tn val="443"/>
                                            </p:cond>
                                          </p:stCondLst>
                                          <p:endCondLst>
                                            <p:cond evt="onStopAudio" delay="0">
                                              <p:tgtEl>
                                                <p:sldTgt/>
                                              </p:tgtEl>
                                            </p:cond>
                                          </p:endCondLst>
                                        </p:cTn>
                                        <p:tgtEl>
                                          <p:sndTgt r:embed="rId3" name="camera.wav"/>
                                        </p:tgtEl>
                                      </p:cMediaNode>
                                    </p:audio>
                                  </p:subTnLst>
                                </p:cTn>
                              </p:par>
                            </p:childTnLst>
                          </p:cTn>
                        </p:par>
                      </p:childTnLst>
                    </p:cTn>
                  </p:par>
                  <p:par>
                    <p:cTn id="446" fill="hold" nodeType="clickPar">
                      <p:stCondLst>
                        <p:cond delay="indefinite"/>
                      </p:stCondLst>
                      <p:childTnLst>
                        <p:par>
                          <p:cTn id="447" fill="hold" nodeType="withGroup">
                            <p:stCondLst>
                              <p:cond delay="0"/>
                            </p:stCondLst>
                            <p:childTnLst>
                              <p:par>
                                <p:cTn id="448" presetID="10" presetClass="entr" presetSubtype="0" fill="hold" nodeType="clickEffect">
                                  <p:stCondLst>
                                    <p:cond delay="0"/>
                                  </p:stCondLst>
                                  <p:childTnLst>
                                    <p:set>
                                      <p:cBhvr>
                                        <p:cTn id="449" dur="1" fill="hold">
                                          <p:stCondLst>
                                            <p:cond delay="0"/>
                                          </p:stCondLst>
                                        </p:cTn>
                                        <p:tgtEl>
                                          <p:spTgt spid="136197"/>
                                        </p:tgtEl>
                                        <p:attrNameLst>
                                          <p:attrName>style.visibility</p:attrName>
                                        </p:attrNameLst>
                                      </p:cBhvr>
                                      <p:to>
                                        <p:strVal val="visible"/>
                                      </p:to>
                                    </p:set>
                                    <p:animEffect transition="in" filter="fade">
                                      <p:cBhvr>
                                        <p:cTn id="450" dur="500"/>
                                        <p:tgtEl>
                                          <p:spTgt spid="136197"/>
                                        </p:tgtEl>
                                      </p:cBhvr>
                                    </p:animEffect>
                                  </p:childTnLst>
                                  <p:subTnLst>
                                    <p:audio>
                                      <p:cMediaNode>
                                        <p:cTn display="0" masterRel="sameClick">
                                          <p:stCondLst>
                                            <p:cond evt="begin" delay="0">
                                              <p:tn val="448"/>
                                            </p:cond>
                                          </p:stCondLst>
                                          <p:endCondLst>
                                            <p:cond evt="onStopAudio" delay="0">
                                              <p:tgtEl>
                                                <p:sldTgt/>
                                              </p:tgtEl>
                                            </p:cond>
                                          </p:endCondLst>
                                        </p:cTn>
                                        <p:tgtEl>
                                          <p:sndTgt r:embed="rId3" name="camera.wav"/>
                                        </p:tgtEl>
                                      </p:cMediaNode>
                                    </p:audio>
                                  </p:subTnLst>
                                </p:cTn>
                              </p:par>
                            </p:childTnLst>
                          </p:cTn>
                        </p:par>
                      </p:childTnLst>
                    </p:cTn>
                  </p:par>
                  <p:par>
                    <p:cTn id="451" fill="hold" nodeType="clickPar">
                      <p:stCondLst>
                        <p:cond delay="indefinite"/>
                      </p:stCondLst>
                      <p:childTnLst>
                        <p:par>
                          <p:cTn id="452" fill="hold" nodeType="withGroup">
                            <p:stCondLst>
                              <p:cond delay="0"/>
                            </p:stCondLst>
                            <p:childTnLst>
                              <p:par>
                                <p:cTn id="453" presetID="10" presetClass="entr" presetSubtype="0" fill="hold" nodeType="clickEffect">
                                  <p:stCondLst>
                                    <p:cond delay="0"/>
                                  </p:stCondLst>
                                  <p:childTnLst>
                                    <p:set>
                                      <p:cBhvr>
                                        <p:cTn id="454" dur="1" fill="hold">
                                          <p:stCondLst>
                                            <p:cond delay="0"/>
                                          </p:stCondLst>
                                        </p:cTn>
                                        <p:tgtEl>
                                          <p:spTgt spid="136196"/>
                                        </p:tgtEl>
                                        <p:attrNameLst>
                                          <p:attrName>style.visibility</p:attrName>
                                        </p:attrNameLst>
                                      </p:cBhvr>
                                      <p:to>
                                        <p:strVal val="visible"/>
                                      </p:to>
                                    </p:set>
                                    <p:animEffect transition="in" filter="fade">
                                      <p:cBhvr>
                                        <p:cTn id="455" dur="500"/>
                                        <p:tgtEl>
                                          <p:spTgt spid="136196"/>
                                        </p:tgtEl>
                                      </p:cBhvr>
                                    </p:animEffect>
                                  </p:childTnLst>
                                  <p:subTnLst>
                                    <p:audio>
                                      <p:cMediaNode>
                                        <p:cTn display="0" masterRel="sameClick">
                                          <p:stCondLst>
                                            <p:cond evt="begin" delay="0">
                                              <p:tn val="453"/>
                                            </p:cond>
                                          </p:stCondLst>
                                          <p:endCondLst>
                                            <p:cond evt="onStopAudio" delay="0">
                                              <p:tgtEl>
                                                <p:sldTgt/>
                                              </p:tgtEl>
                                            </p:cond>
                                          </p:endCondLst>
                                        </p:cTn>
                                        <p:tgtEl>
                                          <p:sndTgt r:embed="rId3" name="camera.wav"/>
                                        </p:tgtEl>
                                      </p:cMediaNode>
                                    </p:audio>
                                  </p:subTnLst>
                                </p:cTn>
                              </p:par>
                            </p:childTnLst>
                          </p:cTn>
                        </p:par>
                      </p:childTnLst>
                    </p:cTn>
                  </p:par>
                  <p:par>
                    <p:cTn id="456" fill="hold" nodeType="clickPar">
                      <p:stCondLst>
                        <p:cond delay="indefinite"/>
                      </p:stCondLst>
                      <p:childTnLst>
                        <p:par>
                          <p:cTn id="457" fill="hold" nodeType="withGroup">
                            <p:stCondLst>
                              <p:cond delay="0"/>
                            </p:stCondLst>
                            <p:childTnLst>
                              <p:par>
                                <p:cTn id="458" presetID="10" presetClass="entr" presetSubtype="0" fill="hold" grpId="0" nodeType="clickEffect">
                                  <p:stCondLst>
                                    <p:cond delay="0"/>
                                  </p:stCondLst>
                                  <p:childTnLst>
                                    <p:set>
                                      <p:cBhvr>
                                        <p:cTn id="459" dur="1" fill="hold">
                                          <p:stCondLst>
                                            <p:cond delay="0"/>
                                          </p:stCondLst>
                                        </p:cTn>
                                        <p:tgtEl>
                                          <p:spTgt spid="136270"/>
                                        </p:tgtEl>
                                        <p:attrNameLst>
                                          <p:attrName>style.visibility</p:attrName>
                                        </p:attrNameLst>
                                      </p:cBhvr>
                                      <p:to>
                                        <p:strVal val="visible"/>
                                      </p:to>
                                    </p:set>
                                    <p:animEffect transition="in" filter="fade">
                                      <p:cBhvr>
                                        <p:cTn id="460" dur="500"/>
                                        <p:tgtEl>
                                          <p:spTgt spid="136270"/>
                                        </p:tgtEl>
                                      </p:cBhvr>
                                    </p:animEffect>
                                  </p:childTnLst>
                                  <p:subTnLst>
                                    <p:audio>
                                      <p:cMediaNode>
                                        <p:cTn display="0" masterRel="sameClick">
                                          <p:stCondLst>
                                            <p:cond evt="begin" delay="0">
                                              <p:tn val="458"/>
                                            </p:cond>
                                          </p:stCondLst>
                                          <p:endCondLst>
                                            <p:cond evt="onStopAudio" delay="0">
                                              <p:tgtEl>
                                                <p:sldTgt/>
                                              </p:tgtEl>
                                            </p:cond>
                                          </p:endCondLst>
                                        </p:cTn>
                                        <p:tgtEl>
                                          <p:sndTgt r:embed="rId3" name="camera.wav"/>
                                        </p:tgtEl>
                                      </p:cMediaNode>
                                    </p:audio>
                                  </p:subTnLst>
                                </p:cTn>
                              </p:par>
                              <p:par>
                                <p:cTn id="461" presetID="10" presetClass="entr" presetSubtype="0" fill="hold" grpId="0" nodeType="withEffect">
                                  <p:stCondLst>
                                    <p:cond delay="0"/>
                                  </p:stCondLst>
                                  <p:childTnLst>
                                    <p:set>
                                      <p:cBhvr>
                                        <p:cTn id="462" dur="1" fill="hold">
                                          <p:stCondLst>
                                            <p:cond delay="0"/>
                                          </p:stCondLst>
                                        </p:cTn>
                                        <p:tgtEl>
                                          <p:spTgt spid="136271"/>
                                        </p:tgtEl>
                                        <p:attrNameLst>
                                          <p:attrName>style.visibility</p:attrName>
                                        </p:attrNameLst>
                                      </p:cBhvr>
                                      <p:to>
                                        <p:strVal val="visible"/>
                                      </p:to>
                                    </p:set>
                                    <p:animEffect transition="in" filter="fade">
                                      <p:cBhvr>
                                        <p:cTn id="463" dur="500"/>
                                        <p:tgtEl>
                                          <p:spTgt spid="136271"/>
                                        </p:tgtEl>
                                      </p:cBhvr>
                                    </p:animEffect>
                                  </p:childTnLst>
                                  <p:subTnLst>
                                    <p:audio>
                                      <p:cMediaNode>
                                        <p:cTn display="0" masterRel="sameClick">
                                          <p:stCondLst>
                                            <p:cond evt="begin" delay="0">
                                              <p:tn val="461"/>
                                            </p:cond>
                                          </p:stCondLst>
                                          <p:endCondLst>
                                            <p:cond evt="onStopAudio" delay="0">
                                              <p:tgtEl>
                                                <p:sldTgt/>
                                              </p:tgtEl>
                                            </p:cond>
                                          </p:endCondLst>
                                        </p:cTn>
                                        <p:tgtEl>
                                          <p:sndTgt r:embed="rId3" name="camera.wav"/>
                                        </p:tgtEl>
                                      </p:cMediaNode>
                                    </p:audio>
                                  </p:subTnLst>
                                </p:cTn>
                              </p:par>
                            </p:childTnLst>
                          </p:cTn>
                        </p:par>
                      </p:childTnLst>
                    </p:cTn>
                  </p:par>
                  <p:par>
                    <p:cTn id="464" fill="hold" nodeType="clickPar">
                      <p:stCondLst>
                        <p:cond delay="indefinite"/>
                      </p:stCondLst>
                      <p:childTnLst>
                        <p:par>
                          <p:cTn id="465" fill="hold" nodeType="withGroup">
                            <p:stCondLst>
                              <p:cond delay="0"/>
                            </p:stCondLst>
                            <p:childTnLst>
                              <p:par>
                                <p:cTn id="466" presetID="10" presetClass="entr" presetSubtype="0" fill="hold" grpId="0" nodeType="clickEffect">
                                  <p:stCondLst>
                                    <p:cond delay="0"/>
                                  </p:stCondLst>
                                  <p:childTnLst>
                                    <p:set>
                                      <p:cBhvr>
                                        <p:cTn id="467" dur="1" fill="hold">
                                          <p:stCondLst>
                                            <p:cond delay="0"/>
                                          </p:stCondLst>
                                        </p:cTn>
                                        <p:tgtEl>
                                          <p:spTgt spid="136272"/>
                                        </p:tgtEl>
                                        <p:attrNameLst>
                                          <p:attrName>style.visibility</p:attrName>
                                        </p:attrNameLst>
                                      </p:cBhvr>
                                      <p:to>
                                        <p:strVal val="visible"/>
                                      </p:to>
                                    </p:set>
                                    <p:animEffect transition="in" filter="fade">
                                      <p:cBhvr>
                                        <p:cTn id="468" dur="500"/>
                                        <p:tgtEl>
                                          <p:spTgt spid="136272"/>
                                        </p:tgtEl>
                                      </p:cBhvr>
                                    </p:animEffect>
                                  </p:childTnLst>
                                  <p:subTnLst>
                                    <p:audio>
                                      <p:cMediaNode>
                                        <p:cTn display="0" masterRel="sameClick">
                                          <p:stCondLst>
                                            <p:cond evt="begin" delay="0">
                                              <p:tn val="466"/>
                                            </p:cond>
                                          </p:stCondLst>
                                          <p:endCondLst>
                                            <p:cond evt="onStopAudio" delay="0">
                                              <p:tgtEl>
                                                <p:sldTgt/>
                                              </p:tgtEl>
                                            </p:cond>
                                          </p:endCondLst>
                                        </p:cTn>
                                        <p:tgtEl>
                                          <p:sndTgt r:embed="rId3" name="camera.wav"/>
                                        </p:tgtEl>
                                      </p:cMediaNode>
                                    </p:audio>
                                  </p:subTnLst>
                                </p:cTn>
                              </p:par>
                              <p:par>
                                <p:cTn id="469" presetID="10" presetClass="entr" presetSubtype="0" fill="hold" grpId="0" nodeType="withEffect">
                                  <p:stCondLst>
                                    <p:cond delay="0"/>
                                  </p:stCondLst>
                                  <p:childTnLst>
                                    <p:set>
                                      <p:cBhvr>
                                        <p:cTn id="470" dur="1" fill="hold">
                                          <p:stCondLst>
                                            <p:cond delay="0"/>
                                          </p:stCondLst>
                                        </p:cTn>
                                        <p:tgtEl>
                                          <p:spTgt spid="136273"/>
                                        </p:tgtEl>
                                        <p:attrNameLst>
                                          <p:attrName>style.visibility</p:attrName>
                                        </p:attrNameLst>
                                      </p:cBhvr>
                                      <p:to>
                                        <p:strVal val="visible"/>
                                      </p:to>
                                    </p:set>
                                    <p:animEffect transition="in" filter="fade">
                                      <p:cBhvr>
                                        <p:cTn id="471" dur="500"/>
                                        <p:tgtEl>
                                          <p:spTgt spid="136273"/>
                                        </p:tgtEl>
                                      </p:cBhvr>
                                    </p:animEffect>
                                  </p:childTnLst>
                                  <p:subTnLst>
                                    <p:audio>
                                      <p:cMediaNode>
                                        <p:cTn display="0" masterRel="sameClick">
                                          <p:stCondLst>
                                            <p:cond evt="begin" delay="0">
                                              <p:tn val="469"/>
                                            </p:cond>
                                          </p:stCondLst>
                                          <p:endCondLst>
                                            <p:cond evt="onStopAudio" delay="0">
                                              <p:tgtEl>
                                                <p:sldTgt/>
                                              </p:tgtEl>
                                            </p:cond>
                                          </p:endCondLst>
                                        </p:cTn>
                                        <p:tgtEl>
                                          <p:sndTgt r:embed="rId3" name="camera.wav"/>
                                        </p:tgtEl>
                                      </p:cMediaNode>
                                    </p:audio>
                                  </p:subTnLst>
                                </p:cTn>
                              </p:par>
                            </p:childTnLst>
                          </p:cTn>
                        </p:par>
                      </p:childTnLst>
                    </p:cTn>
                  </p:par>
                  <p:par>
                    <p:cTn id="472" fill="hold" nodeType="clickPar">
                      <p:stCondLst>
                        <p:cond delay="indefinite"/>
                      </p:stCondLst>
                      <p:childTnLst>
                        <p:par>
                          <p:cTn id="473" fill="hold" nodeType="withGroup">
                            <p:stCondLst>
                              <p:cond delay="0"/>
                            </p:stCondLst>
                            <p:childTnLst>
                              <p:par>
                                <p:cTn id="474" presetID="10" presetClass="entr" presetSubtype="0" fill="hold" grpId="0" nodeType="clickEffect">
                                  <p:stCondLst>
                                    <p:cond delay="0"/>
                                  </p:stCondLst>
                                  <p:childTnLst>
                                    <p:set>
                                      <p:cBhvr>
                                        <p:cTn id="475" dur="1" fill="hold">
                                          <p:stCondLst>
                                            <p:cond delay="0"/>
                                          </p:stCondLst>
                                        </p:cTn>
                                        <p:tgtEl>
                                          <p:spTgt spid="136274"/>
                                        </p:tgtEl>
                                        <p:attrNameLst>
                                          <p:attrName>style.visibility</p:attrName>
                                        </p:attrNameLst>
                                      </p:cBhvr>
                                      <p:to>
                                        <p:strVal val="visible"/>
                                      </p:to>
                                    </p:set>
                                    <p:animEffect transition="in" filter="fade">
                                      <p:cBhvr>
                                        <p:cTn id="476" dur="500"/>
                                        <p:tgtEl>
                                          <p:spTgt spid="136274"/>
                                        </p:tgtEl>
                                      </p:cBhvr>
                                    </p:animEffect>
                                  </p:childTnLst>
                                  <p:subTnLst>
                                    <p:audio>
                                      <p:cMediaNode>
                                        <p:cTn display="0" masterRel="sameClick">
                                          <p:stCondLst>
                                            <p:cond evt="begin" delay="0">
                                              <p:tn val="474"/>
                                            </p:cond>
                                          </p:stCondLst>
                                          <p:endCondLst>
                                            <p:cond evt="onStopAudio" delay="0">
                                              <p:tgtEl>
                                                <p:sldTgt/>
                                              </p:tgtEl>
                                            </p:cond>
                                          </p:endCondLst>
                                        </p:cTn>
                                        <p:tgtEl>
                                          <p:sndTgt r:embed="rId3" name="camera.wav"/>
                                        </p:tgtEl>
                                      </p:cMediaNode>
                                    </p:audio>
                                  </p:subTnLst>
                                </p:cTn>
                              </p:par>
                              <p:par>
                                <p:cTn id="477" presetID="10" presetClass="entr" presetSubtype="0" fill="hold" grpId="0" nodeType="withEffect">
                                  <p:stCondLst>
                                    <p:cond delay="0"/>
                                  </p:stCondLst>
                                  <p:childTnLst>
                                    <p:set>
                                      <p:cBhvr>
                                        <p:cTn id="478" dur="1" fill="hold">
                                          <p:stCondLst>
                                            <p:cond delay="0"/>
                                          </p:stCondLst>
                                        </p:cTn>
                                        <p:tgtEl>
                                          <p:spTgt spid="136275"/>
                                        </p:tgtEl>
                                        <p:attrNameLst>
                                          <p:attrName>style.visibility</p:attrName>
                                        </p:attrNameLst>
                                      </p:cBhvr>
                                      <p:to>
                                        <p:strVal val="visible"/>
                                      </p:to>
                                    </p:set>
                                    <p:animEffect transition="in" filter="fade">
                                      <p:cBhvr>
                                        <p:cTn id="479" dur="500"/>
                                        <p:tgtEl>
                                          <p:spTgt spid="136275"/>
                                        </p:tgtEl>
                                      </p:cBhvr>
                                    </p:animEffect>
                                  </p:childTnLst>
                                  <p:subTnLst>
                                    <p:audio>
                                      <p:cMediaNode>
                                        <p:cTn display="0" masterRel="sameClick">
                                          <p:stCondLst>
                                            <p:cond evt="begin" delay="0">
                                              <p:tn val="477"/>
                                            </p:cond>
                                          </p:stCondLst>
                                          <p:endCondLst>
                                            <p:cond evt="onStopAudio" delay="0">
                                              <p:tgtEl>
                                                <p:sldTgt/>
                                              </p:tgtEl>
                                            </p:cond>
                                          </p:endCondLst>
                                        </p:cTn>
                                        <p:tgtEl>
                                          <p:sndTgt r:embed="rId3" name="camera.wav"/>
                                        </p:tgtEl>
                                      </p:cMediaNode>
                                    </p:audio>
                                  </p:subTnLst>
                                </p:cTn>
                              </p:par>
                            </p:childTnLst>
                          </p:cTn>
                        </p:par>
                      </p:childTnLst>
                    </p:cTn>
                  </p:par>
                  <p:par>
                    <p:cTn id="480" fill="hold" nodeType="clickPar">
                      <p:stCondLst>
                        <p:cond delay="indefinite"/>
                      </p:stCondLst>
                      <p:childTnLst>
                        <p:par>
                          <p:cTn id="481" fill="hold" nodeType="withGroup">
                            <p:stCondLst>
                              <p:cond delay="0"/>
                            </p:stCondLst>
                            <p:childTnLst>
                              <p:par>
                                <p:cTn id="482" presetID="10" presetClass="entr" presetSubtype="0" fill="hold" grpId="0" nodeType="clickEffect">
                                  <p:stCondLst>
                                    <p:cond delay="0"/>
                                  </p:stCondLst>
                                  <p:childTnLst>
                                    <p:set>
                                      <p:cBhvr>
                                        <p:cTn id="483" dur="1" fill="hold">
                                          <p:stCondLst>
                                            <p:cond delay="0"/>
                                          </p:stCondLst>
                                        </p:cTn>
                                        <p:tgtEl>
                                          <p:spTgt spid="136276"/>
                                        </p:tgtEl>
                                        <p:attrNameLst>
                                          <p:attrName>style.visibility</p:attrName>
                                        </p:attrNameLst>
                                      </p:cBhvr>
                                      <p:to>
                                        <p:strVal val="visible"/>
                                      </p:to>
                                    </p:set>
                                    <p:animEffect transition="in" filter="fade">
                                      <p:cBhvr>
                                        <p:cTn id="484" dur="500"/>
                                        <p:tgtEl>
                                          <p:spTgt spid="136276"/>
                                        </p:tgtEl>
                                      </p:cBhvr>
                                    </p:animEffect>
                                  </p:childTnLst>
                                  <p:subTnLst>
                                    <p:audio>
                                      <p:cMediaNode>
                                        <p:cTn display="0" masterRel="sameClick">
                                          <p:stCondLst>
                                            <p:cond evt="begin" delay="0">
                                              <p:tn val="482"/>
                                            </p:cond>
                                          </p:stCondLst>
                                          <p:endCondLst>
                                            <p:cond evt="onStopAudio" delay="0">
                                              <p:tgtEl>
                                                <p:sldTgt/>
                                              </p:tgtEl>
                                            </p:cond>
                                          </p:endCondLst>
                                        </p:cTn>
                                        <p:tgtEl>
                                          <p:sndTgt r:embed="rId3" name="camera.wav"/>
                                        </p:tgtEl>
                                      </p:cMediaNode>
                                    </p:audio>
                                  </p:subTnLst>
                                </p:cTn>
                              </p:par>
                              <p:par>
                                <p:cTn id="485" presetID="10" presetClass="entr" presetSubtype="0" fill="hold" grpId="0" nodeType="withEffect">
                                  <p:stCondLst>
                                    <p:cond delay="0"/>
                                  </p:stCondLst>
                                  <p:childTnLst>
                                    <p:set>
                                      <p:cBhvr>
                                        <p:cTn id="486" dur="1" fill="hold">
                                          <p:stCondLst>
                                            <p:cond delay="0"/>
                                          </p:stCondLst>
                                        </p:cTn>
                                        <p:tgtEl>
                                          <p:spTgt spid="136277"/>
                                        </p:tgtEl>
                                        <p:attrNameLst>
                                          <p:attrName>style.visibility</p:attrName>
                                        </p:attrNameLst>
                                      </p:cBhvr>
                                      <p:to>
                                        <p:strVal val="visible"/>
                                      </p:to>
                                    </p:set>
                                    <p:animEffect transition="in" filter="fade">
                                      <p:cBhvr>
                                        <p:cTn id="487" dur="500"/>
                                        <p:tgtEl>
                                          <p:spTgt spid="136277"/>
                                        </p:tgtEl>
                                      </p:cBhvr>
                                    </p:animEffect>
                                  </p:childTnLst>
                                  <p:subTnLst>
                                    <p:audio>
                                      <p:cMediaNode>
                                        <p:cTn display="0" masterRel="sameClick">
                                          <p:stCondLst>
                                            <p:cond evt="begin" delay="0">
                                              <p:tn val="485"/>
                                            </p:cond>
                                          </p:stCondLst>
                                          <p:endCondLst>
                                            <p:cond evt="onStopAudio" delay="0">
                                              <p:tgtEl>
                                                <p:sldTgt/>
                                              </p:tgtEl>
                                            </p:cond>
                                          </p:endCondLst>
                                        </p:cTn>
                                        <p:tgtEl>
                                          <p:sndTgt r:embed="rId3" name="camera.wav"/>
                                        </p:tgtEl>
                                      </p:cMediaNode>
                                    </p:audio>
                                  </p:subTnLst>
                                </p:cTn>
                              </p:par>
                            </p:childTnLst>
                          </p:cTn>
                        </p:par>
                      </p:childTnLst>
                    </p:cTn>
                  </p:par>
                  <p:par>
                    <p:cTn id="488" fill="hold" nodeType="clickPar">
                      <p:stCondLst>
                        <p:cond delay="indefinite"/>
                      </p:stCondLst>
                      <p:childTnLst>
                        <p:par>
                          <p:cTn id="489" fill="hold" nodeType="withGroup">
                            <p:stCondLst>
                              <p:cond delay="0"/>
                            </p:stCondLst>
                            <p:childTnLst>
                              <p:par>
                                <p:cTn id="490" presetID="10" presetClass="entr" presetSubtype="0" fill="hold" grpId="0" nodeType="clickEffect">
                                  <p:stCondLst>
                                    <p:cond delay="0"/>
                                  </p:stCondLst>
                                  <p:childTnLst>
                                    <p:set>
                                      <p:cBhvr>
                                        <p:cTn id="491" dur="1" fill="hold">
                                          <p:stCondLst>
                                            <p:cond delay="0"/>
                                          </p:stCondLst>
                                        </p:cTn>
                                        <p:tgtEl>
                                          <p:spTgt spid="136278"/>
                                        </p:tgtEl>
                                        <p:attrNameLst>
                                          <p:attrName>style.visibility</p:attrName>
                                        </p:attrNameLst>
                                      </p:cBhvr>
                                      <p:to>
                                        <p:strVal val="visible"/>
                                      </p:to>
                                    </p:set>
                                    <p:animEffect transition="in" filter="fade">
                                      <p:cBhvr>
                                        <p:cTn id="492" dur="500"/>
                                        <p:tgtEl>
                                          <p:spTgt spid="136278"/>
                                        </p:tgtEl>
                                      </p:cBhvr>
                                    </p:animEffect>
                                  </p:childTnLst>
                                  <p:subTnLst>
                                    <p:audio>
                                      <p:cMediaNode>
                                        <p:cTn display="0" masterRel="sameClick">
                                          <p:stCondLst>
                                            <p:cond evt="begin" delay="0">
                                              <p:tn val="490"/>
                                            </p:cond>
                                          </p:stCondLst>
                                          <p:endCondLst>
                                            <p:cond evt="onStopAudio" delay="0">
                                              <p:tgtEl>
                                                <p:sldTgt/>
                                              </p:tgtEl>
                                            </p:cond>
                                          </p:endCondLst>
                                        </p:cTn>
                                        <p:tgtEl>
                                          <p:sndTgt r:embed="rId3" name="camera.wav"/>
                                        </p:tgtEl>
                                      </p:cMediaNode>
                                    </p:audio>
                                  </p:subTnLst>
                                </p:cTn>
                              </p:par>
                              <p:par>
                                <p:cTn id="493" presetID="10" presetClass="entr" presetSubtype="0" fill="hold" grpId="0" nodeType="withEffect">
                                  <p:stCondLst>
                                    <p:cond delay="0"/>
                                  </p:stCondLst>
                                  <p:childTnLst>
                                    <p:set>
                                      <p:cBhvr>
                                        <p:cTn id="494" dur="1" fill="hold">
                                          <p:stCondLst>
                                            <p:cond delay="0"/>
                                          </p:stCondLst>
                                        </p:cTn>
                                        <p:tgtEl>
                                          <p:spTgt spid="136279"/>
                                        </p:tgtEl>
                                        <p:attrNameLst>
                                          <p:attrName>style.visibility</p:attrName>
                                        </p:attrNameLst>
                                      </p:cBhvr>
                                      <p:to>
                                        <p:strVal val="visible"/>
                                      </p:to>
                                    </p:set>
                                    <p:animEffect transition="in" filter="fade">
                                      <p:cBhvr>
                                        <p:cTn id="495" dur="500"/>
                                        <p:tgtEl>
                                          <p:spTgt spid="136279"/>
                                        </p:tgtEl>
                                      </p:cBhvr>
                                    </p:animEffect>
                                  </p:childTnLst>
                                  <p:subTnLst>
                                    <p:audio>
                                      <p:cMediaNode>
                                        <p:cTn display="0" masterRel="sameClick">
                                          <p:stCondLst>
                                            <p:cond evt="begin" delay="0">
                                              <p:tn val="493"/>
                                            </p:cond>
                                          </p:stCondLst>
                                          <p:endCondLst>
                                            <p:cond evt="onStopAudio" delay="0">
                                              <p:tgtEl>
                                                <p:sldTgt/>
                                              </p:tgtEl>
                                            </p:cond>
                                          </p:endCondLst>
                                        </p:cTn>
                                        <p:tgtEl>
                                          <p:sndTgt r:embed="rId3" name="camera.wav"/>
                                        </p:tgtEl>
                                      </p:cMediaNode>
                                    </p:audio>
                                  </p:subTnLst>
                                </p:cTn>
                              </p:par>
                            </p:childTnLst>
                          </p:cTn>
                        </p:par>
                      </p:childTnLst>
                    </p:cTn>
                  </p:par>
                  <p:par>
                    <p:cTn id="496" fill="hold" nodeType="clickPar">
                      <p:stCondLst>
                        <p:cond delay="indefinite"/>
                      </p:stCondLst>
                      <p:childTnLst>
                        <p:par>
                          <p:cTn id="497" fill="hold" nodeType="withGroup">
                            <p:stCondLst>
                              <p:cond delay="0"/>
                            </p:stCondLst>
                            <p:childTnLst>
                              <p:par>
                                <p:cTn id="498" presetID="10" presetClass="entr" presetSubtype="0" fill="hold" grpId="0" nodeType="clickEffect">
                                  <p:stCondLst>
                                    <p:cond delay="0"/>
                                  </p:stCondLst>
                                  <p:childTnLst>
                                    <p:set>
                                      <p:cBhvr>
                                        <p:cTn id="499" dur="1" fill="hold">
                                          <p:stCondLst>
                                            <p:cond delay="0"/>
                                          </p:stCondLst>
                                        </p:cTn>
                                        <p:tgtEl>
                                          <p:spTgt spid="136280"/>
                                        </p:tgtEl>
                                        <p:attrNameLst>
                                          <p:attrName>style.visibility</p:attrName>
                                        </p:attrNameLst>
                                      </p:cBhvr>
                                      <p:to>
                                        <p:strVal val="visible"/>
                                      </p:to>
                                    </p:set>
                                    <p:animEffect transition="in" filter="fade">
                                      <p:cBhvr>
                                        <p:cTn id="500" dur="500"/>
                                        <p:tgtEl>
                                          <p:spTgt spid="136280"/>
                                        </p:tgtEl>
                                      </p:cBhvr>
                                    </p:animEffect>
                                  </p:childTnLst>
                                  <p:subTnLst>
                                    <p:audio>
                                      <p:cMediaNode>
                                        <p:cTn display="0" masterRel="sameClick">
                                          <p:stCondLst>
                                            <p:cond evt="begin" delay="0">
                                              <p:tn val="498"/>
                                            </p:cond>
                                          </p:stCondLst>
                                          <p:endCondLst>
                                            <p:cond evt="onStopAudio" delay="0">
                                              <p:tgtEl>
                                                <p:sldTgt/>
                                              </p:tgtEl>
                                            </p:cond>
                                          </p:endCondLst>
                                        </p:cTn>
                                        <p:tgtEl>
                                          <p:sndTgt r:embed="rId3" name="camera.wav"/>
                                        </p:tgtEl>
                                      </p:cMediaNode>
                                    </p:audio>
                                  </p:subTnLst>
                                </p:cTn>
                              </p:par>
                              <p:par>
                                <p:cTn id="501" presetID="10" presetClass="entr" presetSubtype="0" fill="hold" grpId="0" nodeType="withEffect">
                                  <p:stCondLst>
                                    <p:cond delay="0"/>
                                  </p:stCondLst>
                                  <p:childTnLst>
                                    <p:set>
                                      <p:cBhvr>
                                        <p:cTn id="502" dur="1" fill="hold">
                                          <p:stCondLst>
                                            <p:cond delay="0"/>
                                          </p:stCondLst>
                                        </p:cTn>
                                        <p:tgtEl>
                                          <p:spTgt spid="136281"/>
                                        </p:tgtEl>
                                        <p:attrNameLst>
                                          <p:attrName>style.visibility</p:attrName>
                                        </p:attrNameLst>
                                      </p:cBhvr>
                                      <p:to>
                                        <p:strVal val="visible"/>
                                      </p:to>
                                    </p:set>
                                    <p:animEffect transition="in" filter="fade">
                                      <p:cBhvr>
                                        <p:cTn id="503" dur="500"/>
                                        <p:tgtEl>
                                          <p:spTgt spid="136281"/>
                                        </p:tgtEl>
                                      </p:cBhvr>
                                    </p:animEffect>
                                  </p:childTnLst>
                                  <p:subTnLst>
                                    <p:audio>
                                      <p:cMediaNode>
                                        <p:cTn display="0" masterRel="sameClick">
                                          <p:stCondLst>
                                            <p:cond evt="begin" delay="0">
                                              <p:tn val="501"/>
                                            </p:cond>
                                          </p:stCondLst>
                                          <p:endCondLst>
                                            <p:cond evt="onStopAudio" delay="0">
                                              <p:tgtEl>
                                                <p:sldTgt/>
                                              </p:tgtEl>
                                            </p:cond>
                                          </p:endCondLst>
                                        </p:cTn>
                                        <p:tgtEl>
                                          <p:sndTgt r:embed="rId3" name="camera.wav"/>
                                        </p:tgtEl>
                                      </p:cMediaNode>
                                    </p:audio>
                                  </p:subTnLst>
                                </p:cTn>
                              </p:par>
                            </p:childTnLst>
                          </p:cTn>
                        </p:par>
                      </p:childTnLst>
                    </p:cTn>
                  </p:par>
                  <p:par>
                    <p:cTn id="504" fill="hold" nodeType="clickPar">
                      <p:stCondLst>
                        <p:cond delay="indefinite"/>
                      </p:stCondLst>
                      <p:childTnLst>
                        <p:par>
                          <p:cTn id="505" fill="hold" nodeType="withGroup">
                            <p:stCondLst>
                              <p:cond delay="0"/>
                            </p:stCondLst>
                            <p:childTnLst>
                              <p:par>
                                <p:cTn id="506" presetID="10" presetClass="entr" presetSubtype="0" fill="hold" grpId="0" nodeType="clickEffect">
                                  <p:stCondLst>
                                    <p:cond delay="0"/>
                                  </p:stCondLst>
                                  <p:childTnLst>
                                    <p:set>
                                      <p:cBhvr>
                                        <p:cTn id="507" dur="1" fill="hold">
                                          <p:stCondLst>
                                            <p:cond delay="0"/>
                                          </p:stCondLst>
                                        </p:cTn>
                                        <p:tgtEl>
                                          <p:spTgt spid="136282"/>
                                        </p:tgtEl>
                                        <p:attrNameLst>
                                          <p:attrName>style.visibility</p:attrName>
                                        </p:attrNameLst>
                                      </p:cBhvr>
                                      <p:to>
                                        <p:strVal val="visible"/>
                                      </p:to>
                                    </p:set>
                                    <p:animEffect transition="in" filter="fade">
                                      <p:cBhvr>
                                        <p:cTn id="508" dur="500"/>
                                        <p:tgtEl>
                                          <p:spTgt spid="136282"/>
                                        </p:tgtEl>
                                      </p:cBhvr>
                                    </p:animEffect>
                                  </p:childTnLst>
                                  <p:subTnLst>
                                    <p:audio>
                                      <p:cMediaNode>
                                        <p:cTn display="0" masterRel="sameClick">
                                          <p:stCondLst>
                                            <p:cond evt="begin" delay="0">
                                              <p:tn val="506"/>
                                            </p:cond>
                                          </p:stCondLst>
                                          <p:endCondLst>
                                            <p:cond evt="onStopAudio" delay="0">
                                              <p:tgtEl>
                                                <p:sldTgt/>
                                              </p:tgtEl>
                                            </p:cond>
                                          </p:endCondLst>
                                        </p:cTn>
                                        <p:tgtEl>
                                          <p:sndTgt r:embed="rId3" name="camera.wav"/>
                                        </p:tgtEl>
                                      </p:cMediaNode>
                                    </p:audio>
                                  </p:subTnLst>
                                </p:cTn>
                              </p:par>
                              <p:par>
                                <p:cTn id="509" presetID="10" presetClass="entr" presetSubtype="0" fill="hold" grpId="0" nodeType="withEffect">
                                  <p:stCondLst>
                                    <p:cond delay="0"/>
                                  </p:stCondLst>
                                  <p:childTnLst>
                                    <p:set>
                                      <p:cBhvr>
                                        <p:cTn id="510" dur="1" fill="hold">
                                          <p:stCondLst>
                                            <p:cond delay="0"/>
                                          </p:stCondLst>
                                        </p:cTn>
                                        <p:tgtEl>
                                          <p:spTgt spid="136283"/>
                                        </p:tgtEl>
                                        <p:attrNameLst>
                                          <p:attrName>style.visibility</p:attrName>
                                        </p:attrNameLst>
                                      </p:cBhvr>
                                      <p:to>
                                        <p:strVal val="visible"/>
                                      </p:to>
                                    </p:set>
                                    <p:animEffect transition="in" filter="fade">
                                      <p:cBhvr>
                                        <p:cTn id="511" dur="500"/>
                                        <p:tgtEl>
                                          <p:spTgt spid="136283"/>
                                        </p:tgtEl>
                                      </p:cBhvr>
                                    </p:animEffect>
                                  </p:childTnLst>
                                  <p:subTnLst>
                                    <p:audio>
                                      <p:cMediaNode>
                                        <p:cTn display="0" masterRel="sameClick">
                                          <p:stCondLst>
                                            <p:cond evt="begin" delay="0">
                                              <p:tn val="509"/>
                                            </p:cond>
                                          </p:stCondLst>
                                          <p:endCondLst>
                                            <p:cond evt="onStopAudio" delay="0">
                                              <p:tgtEl>
                                                <p:sldTgt/>
                                              </p:tgtEl>
                                            </p:cond>
                                          </p:endCondLst>
                                        </p:cTn>
                                        <p:tgtEl>
                                          <p:sndTgt r:embed="rId3" name="camera.wav"/>
                                        </p:tgtEl>
                                      </p:cMediaNode>
                                    </p:audio>
                                  </p:subTnLst>
                                </p:cTn>
                              </p:par>
                              <p:par>
                                <p:cTn id="512" presetID="10" presetClass="entr" presetSubtype="0" fill="hold" grpId="0" nodeType="withEffect">
                                  <p:stCondLst>
                                    <p:cond delay="0"/>
                                  </p:stCondLst>
                                  <p:childTnLst>
                                    <p:set>
                                      <p:cBhvr>
                                        <p:cTn id="513" dur="1" fill="hold">
                                          <p:stCondLst>
                                            <p:cond delay="0"/>
                                          </p:stCondLst>
                                        </p:cTn>
                                        <p:tgtEl>
                                          <p:spTgt spid="136284"/>
                                        </p:tgtEl>
                                        <p:attrNameLst>
                                          <p:attrName>style.visibility</p:attrName>
                                        </p:attrNameLst>
                                      </p:cBhvr>
                                      <p:to>
                                        <p:strVal val="visible"/>
                                      </p:to>
                                    </p:set>
                                    <p:animEffect transition="in" filter="fade">
                                      <p:cBhvr>
                                        <p:cTn id="514" dur="500"/>
                                        <p:tgtEl>
                                          <p:spTgt spid="136284"/>
                                        </p:tgtEl>
                                      </p:cBhvr>
                                    </p:animEffect>
                                  </p:childTnLst>
                                  <p:subTnLst>
                                    <p:audio>
                                      <p:cMediaNode>
                                        <p:cTn display="0" masterRel="sameClick">
                                          <p:stCondLst>
                                            <p:cond evt="begin" delay="0">
                                              <p:tn val="512"/>
                                            </p:cond>
                                          </p:stCondLst>
                                          <p:endCondLst>
                                            <p:cond evt="onStopAudio" delay="0">
                                              <p:tgtEl>
                                                <p:sldTgt/>
                                              </p:tgtEl>
                                            </p:cond>
                                          </p:endCondLst>
                                        </p:cTn>
                                        <p:tgtEl>
                                          <p:sndTgt r:embed="rId3" name="camera.wav"/>
                                        </p:tgtEl>
                                      </p:cMediaNode>
                                    </p:audio>
                                  </p:subTnLst>
                                </p:cTn>
                              </p:par>
                            </p:childTnLst>
                          </p:cTn>
                        </p:par>
                      </p:childTnLst>
                    </p:cTn>
                  </p:par>
                  <p:par>
                    <p:cTn id="515" fill="hold" nodeType="clickPar">
                      <p:stCondLst>
                        <p:cond delay="indefinite"/>
                      </p:stCondLst>
                      <p:childTnLst>
                        <p:par>
                          <p:cTn id="516" fill="hold" nodeType="withGroup">
                            <p:stCondLst>
                              <p:cond delay="0"/>
                            </p:stCondLst>
                            <p:childTnLst>
                              <p:par>
                                <p:cTn id="517" presetID="10" presetClass="entr" presetSubtype="0" fill="hold" grpId="0" nodeType="clickEffect">
                                  <p:stCondLst>
                                    <p:cond delay="0"/>
                                  </p:stCondLst>
                                  <p:childTnLst>
                                    <p:set>
                                      <p:cBhvr>
                                        <p:cTn id="518" dur="1" fill="hold">
                                          <p:stCondLst>
                                            <p:cond delay="0"/>
                                          </p:stCondLst>
                                        </p:cTn>
                                        <p:tgtEl>
                                          <p:spTgt spid="136285"/>
                                        </p:tgtEl>
                                        <p:attrNameLst>
                                          <p:attrName>style.visibility</p:attrName>
                                        </p:attrNameLst>
                                      </p:cBhvr>
                                      <p:to>
                                        <p:strVal val="visible"/>
                                      </p:to>
                                    </p:set>
                                    <p:animEffect transition="in" filter="fade">
                                      <p:cBhvr>
                                        <p:cTn id="519" dur="500"/>
                                        <p:tgtEl>
                                          <p:spTgt spid="136285"/>
                                        </p:tgtEl>
                                      </p:cBhvr>
                                    </p:animEffect>
                                  </p:childTnLst>
                                  <p:subTnLst>
                                    <p:audio>
                                      <p:cMediaNode>
                                        <p:cTn display="0" masterRel="sameClick">
                                          <p:stCondLst>
                                            <p:cond evt="begin" delay="0">
                                              <p:tn val="517"/>
                                            </p:cond>
                                          </p:stCondLst>
                                          <p:endCondLst>
                                            <p:cond evt="onStopAudio" delay="0">
                                              <p:tgtEl>
                                                <p:sldTgt/>
                                              </p:tgtEl>
                                            </p:cond>
                                          </p:endCondLst>
                                        </p:cTn>
                                        <p:tgtEl>
                                          <p:sndTgt r:embed="rId3" name="camera.wav"/>
                                        </p:tgtEl>
                                      </p:cMediaNode>
                                    </p:audio>
                                  </p:subTnLst>
                                </p:cTn>
                              </p:par>
                              <p:par>
                                <p:cTn id="520" presetID="10" presetClass="entr" presetSubtype="0" fill="hold" grpId="0" nodeType="withEffect">
                                  <p:stCondLst>
                                    <p:cond delay="0"/>
                                  </p:stCondLst>
                                  <p:childTnLst>
                                    <p:set>
                                      <p:cBhvr>
                                        <p:cTn id="521" dur="1" fill="hold">
                                          <p:stCondLst>
                                            <p:cond delay="0"/>
                                          </p:stCondLst>
                                        </p:cTn>
                                        <p:tgtEl>
                                          <p:spTgt spid="136286"/>
                                        </p:tgtEl>
                                        <p:attrNameLst>
                                          <p:attrName>style.visibility</p:attrName>
                                        </p:attrNameLst>
                                      </p:cBhvr>
                                      <p:to>
                                        <p:strVal val="visible"/>
                                      </p:to>
                                    </p:set>
                                    <p:animEffect transition="in" filter="fade">
                                      <p:cBhvr>
                                        <p:cTn id="522" dur="500"/>
                                        <p:tgtEl>
                                          <p:spTgt spid="136286"/>
                                        </p:tgtEl>
                                      </p:cBhvr>
                                    </p:animEffect>
                                  </p:childTnLst>
                                  <p:subTnLst>
                                    <p:audio>
                                      <p:cMediaNode>
                                        <p:cTn display="0" masterRel="sameClick">
                                          <p:stCondLst>
                                            <p:cond evt="begin" delay="0">
                                              <p:tn val="520"/>
                                            </p:cond>
                                          </p:stCondLst>
                                          <p:endCondLst>
                                            <p:cond evt="onStopAudio" delay="0">
                                              <p:tgtEl>
                                                <p:sldTgt/>
                                              </p:tgtEl>
                                            </p:cond>
                                          </p:endCondLst>
                                        </p:cTn>
                                        <p:tgtEl>
                                          <p:sndTgt r:embed="rId3" name="camera.wav"/>
                                        </p:tgtEl>
                                      </p:cMediaNode>
                                    </p:audio>
                                  </p:subTnLst>
                                </p:cTn>
                              </p:par>
                            </p:childTnLst>
                          </p:cTn>
                        </p:par>
                      </p:childTnLst>
                    </p:cTn>
                  </p:par>
                  <p:par>
                    <p:cTn id="523" fill="hold" nodeType="clickPar">
                      <p:stCondLst>
                        <p:cond delay="indefinite"/>
                      </p:stCondLst>
                      <p:childTnLst>
                        <p:par>
                          <p:cTn id="524" fill="hold" nodeType="withGroup">
                            <p:stCondLst>
                              <p:cond delay="0"/>
                            </p:stCondLst>
                            <p:childTnLst>
                              <p:par>
                                <p:cTn id="525" presetID="10" presetClass="entr" presetSubtype="0" fill="hold" grpId="0" nodeType="clickEffect">
                                  <p:stCondLst>
                                    <p:cond delay="0"/>
                                  </p:stCondLst>
                                  <p:childTnLst>
                                    <p:set>
                                      <p:cBhvr>
                                        <p:cTn id="526" dur="1" fill="hold">
                                          <p:stCondLst>
                                            <p:cond delay="0"/>
                                          </p:stCondLst>
                                        </p:cTn>
                                        <p:tgtEl>
                                          <p:spTgt spid="136287"/>
                                        </p:tgtEl>
                                        <p:attrNameLst>
                                          <p:attrName>style.visibility</p:attrName>
                                        </p:attrNameLst>
                                      </p:cBhvr>
                                      <p:to>
                                        <p:strVal val="visible"/>
                                      </p:to>
                                    </p:set>
                                    <p:animEffect transition="in" filter="fade">
                                      <p:cBhvr>
                                        <p:cTn id="527" dur="500"/>
                                        <p:tgtEl>
                                          <p:spTgt spid="136287"/>
                                        </p:tgtEl>
                                      </p:cBhvr>
                                    </p:animEffect>
                                  </p:childTnLst>
                                  <p:subTnLst>
                                    <p:audio>
                                      <p:cMediaNode>
                                        <p:cTn display="0" masterRel="sameClick">
                                          <p:stCondLst>
                                            <p:cond evt="begin" delay="0">
                                              <p:tn val="525"/>
                                            </p:cond>
                                          </p:stCondLst>
                                          <p:endCondLst>
                                            <p:cond evt="onStopAudio" delay="0">
                                              <p:tgtEl>
                                                <p:sldTgt/>
                                              </p:tgtEl>
                                            </p:cond>
                                          </p:endCondLst>
                                        </p:cTn>
                                        <p:tgtEl>
                                          <p:sndTgt r:embed="rId3" name="camera.wav"/>
                                        </p:tgtEl>
                                      </p:cMediaNode>
                                    </p:audio>
                                  </p:subTnLst>
                                </p:cTn>
                              </p:par>
                              <p:par>
                                <p:cTn id="528" presetID="10" presetClass="entr" presetSubtype="0" fill="hold" grpId="0" nodeType="withEffect">
                                  <p:stCondLst>
                                    <p:cond delay="0"/>
                                  </p:stCondLst>
                                  <p:childTnLst>
                                    <p:set>
                                      <p:cBhvr>
                                        <p:cTn id="529" dur="1" fill="hold">
                                          <p:stCondLst>
                                            <p:cond delay="0"/>
                                          </p:stCondLst>
                                        </p:cTn>
                                        <p:tgtEl>
                                          <p:spTgt spid="136288"/>
                                        </p:tgtEl>
                                        <p:attrNameLst>
                                          <p:attrName>style.visibility</p:attrName>
                                        </p:attrNameLst>
                                      </p:cBhvr>
                                      <p:to>
                                        <p:strVal val="visible"/>
                                      </p:to>
                                    </p:set>
                                    <p:animEffect transition="in" filter="fade">
                                      <p:cBhvr>
                                        <p:cTn id="530" dur="500"/>
                                        <p:tgtEl>
                                          <p:spTgt spid="136288"/>
                                        </p:tgtEl>
                                      </p:cBhvr>
                                    </p:animEffect>
                                  </p:childTnLst>
                                  <p:subTnLst>
                                    <p:audio>
                                      <p:cMediaNode>
                                        <p:cTn display="0" masterRel="sameClick">
                                          <p:stCondLst>
                                            <p:cond evt="begin" delay="0">
                                              <p:tn val="528"/>
                                            </p:cond>
                                          </p:stCondLst>
                                          <p:endCondLst>
                                            <p:cond evt="onStopAudio" delay="0">
                                              <p:tgtEl>
                                                <p:sldTgt/>
                                              </p:tgtEl>
                                            </p:cond>
                                          </p:endCondLst>
                                        </p:cTn>
                                        <p:tgtEl>
                                          <p:sndTgt r:embed="rId3" name="camera.wav"/>
                                        </p:tgtEl>
                                      </p:cMediaNode>
                                    </p:audio>
                                  </p:subTnLst>
                                </p:cTn>
                              </p:par>
                            </p:childTnLst>
                          </p:cTn>
                        </p:par>
                      </p:childTnLst>
                    </p:cTn>
                  </p:par>
                  <p:par>
                    <p:cTn id="531" fill="hold" nodeType="clickPar">
                      <p:stCondLst>
                        <p:cond delay="indefinite"/>
                      </p:stCondLst>
                      <p:childTnLst>
                        <p:par>
                          <p:cTn id="532" fill="hold" nodeType="withGroup">
                            <p:stCondLst>
                              <p:cond delay="0"/>
                            </p:stCondLst>
                            <p:childTnLst>
                              <p:par>
                                <p:cTn id="533" presetID="10" presetClass="entr" presetSubtype="0" fill="hold" grpId="0" nodeType="clickEffect">
                                  <p:stCondLst>
                                    <p:cond delay="0"/>
                                  </p:stCondLst>
                                  <p:childTnLst>
                                    <p:set>
                                      <p:cBhvr>
                                        <p:cTn id="534" dur="1" fill="hold">
                                          <p:stCondLst>
                                            <p:cond delay="0"/>
                                          </p:stCondLst>
                                        </p:cTn>
                                        <p:tgtEl>
                                          <p:spTgt spid="136289"/>
                                        </p:tgtEl>
                                        <p:attrNameLst>
                                          <p:attrName>style.visibility</p:attrName>
                                        </p:attrNameLst>
                                      </p:cBhvr>
                                      <p:to>
                                        <p:strVal val="visible"/>
                                      </p:to>
                                    </p:set>
                                    <p:animEffect transition="in" filter="fade">
                                      <p:cBhvr>
                                        <p:cTn id="535" dur="500"/>
                                        <p:tgtEl>
                                          <p:spTgt spid="136289"/>
                                        </p:tgtEl>
                                      </p:cBhvr>
                                    </p:animEffect>
                                  </p:childTnLst>
                                  <p:subTnLst>
                                    <p:audio>
                                      <p:cMediaNode>
                                        <p:cTn display="0" masterRel="sameClick">
                                          <p:stCondLst>
                                            <p:cond evt="begin" delay="0">
                                              <p:tn val="533"/>
                                            </p:cond>
                                          </p:stCondLst>
                                          <p:endCondLst>
                                            <p:cond evt="onStopAudio" delay="0">
                                              <p:tgtEl>
                                                <p:sldTgt/>
                                              </p:tgtEl>
                                            </p:cond>
                                          </p:endCondLst>
                                        </p:cTn>
                                        <p:tgtEl>
                                          <p:sndTgt r:embed="rId3" name="camera.wav"/>
                                        </p:tgtEl>
                                      </p:cMediaNode>
                                    </p:audio>
                                  </p:subTnLst>
                                </p:cTn>
                              </p:par>
                              <p:par>
                                <p:cTn id="536" presetID="10" presetClass="entr" presetSubtype="0" fill="hold" grpId="0" nodeType="withEffect">
                                  <p:stCondLst>
                                    <p:cond delay="0"/>
                                  </p:stCondLst>
                                  <p:childTnLst>
                                    <p:set>
                                      <p:cBhvr>
                                        <p:cTn id="537" dur="1" fill="hold">
                                          <p:stCondLst>
                                            <p:cond delay="0"/>
                                          </p:stCondLst>
                                        </p:cTn>
                                        <p:tgtEl>
                                          <p:spTgt spid="136290"/>
                                        </p:tgtEl>
                                        <p:attrNameLst>
                                          <p:attrName>style.visibility</p:attrName>
                                        </p:attrNameLst>
                                      </p:cBhvr>
                                      <p:to>
                                        <p:strVal val="visible"/>
                                      </p:to>
                                    </p:set>
                                    <p:animEffect transition="in" filter="fade">
                                      <p:cBhvr>
                                        <p:cTn id="538" dur="500"/>
                                        <p:tgtEl>
                                          <p:spTgt spid="136290"/>
                                        </p:tgtEl>
                                      </p:cBhvr>
                                    </p:animEffect>
                                  </p:childTnLst>
                                  <p:subTnLst>
                                    <p:audio>
                                      <p:cMediaNode>
                                        <p:cTn display="0" masterRel="sameClick">
                                          <p:stCondLst>
                                            <p:cond evt="begin" delay="0">
                                              <p:tn val="536"/>
                                            </p:cond>
                                          </p:stCondLst>
                                          <p:endCondLst>
                                            <p:cond evt="onStopAudio" delay="0">
                                              <p:tgtEl>
                                                <p:sldTgt/>
                                              </p:tgtEl>
                                            </p:cond>
                                          </p:endCondLst>
                                        </p:cTn>
                                        <p:tgtEl>
                                          <p:sndTgt r:embed="rId3" name="camera.wav"/>
                                        </p:tgtEl>
                                      </p:cMediaNode>
                                    </p:audio>
                                  </p:subTnLst>
                                </p:cTn>
                              </p:par>
                            </p:childTnLst>
                          </p:cTn>
                        </p:par>
                      </p:childTnLst>
                    </p:cTn>
                  </p:par>
                  <p:par>
                    <p:cTn id="539" fill="hold" nodeType="clickPar">
                      <p:stCondLst>
                        <p:cond delay="indefinite"/>
                      </p:stCondLst>
                      <p:childTnLst>
                        <p:par>
                          <p:cTn id="540" fill="hold" nodeType="withGroup">
                            <p:stCondLst>
                              <p:cond delay="0"/>
                            </p:stCondLst>
                            <p:childTnLst>
                              <p:par>
                                <p:cTn id="541" presetID="10" presetClass="entr" presetSubtype="0" fill="hold" grpId="0" nodeType="clickEffect">
                                  <p:stCondLst>
                                    <p:cond delay="0"/>
                                  </p:stCondLst>
                                  <p:childTnLst>
                                    <p:set>
                                      <p:cBhvr>
                                        <p:cTn id="542" dur="1" fill="hold">
                                          <p:stCondLst>
                                            <p:cond delay="0"/>
                                          </p:stCondLst>
                                        </p:cTn>
                                        <p:tgtEl>
                                          <p:spTgt spid="136291"/>
                                        </p:tgtEl>
                                        <p:attrNameLst>
                                          <p:attrName>style.visibility</p:attrName>
                                        </p:attrNameLst>
                                      </p:cBhvr>
                                      <p:to>
                                        <p:strVal val="visible"/>
                                      </p:to>
                                    </p:set>
                                    <p:animEffect transition="in" filter="fade">
                                      <p:cBhvr>
                                        <p:cTn id="543" dur="500"/>
                                        <p:tgtEl>
                                          <p:spTgt spid="136291"/>
                                        </p:tgtEl>
                                      </p:cBhvr>
                                    </p:animEffect>
                                  </p:childTnLst>
                                  <p:subTnLst>
                                    <p:audio>
                                      <p:cMediaNode>
                                        <p:cTn display="0" masterRel="sameClick">
                                          <p:stCondLst>
                                            <p:cond evt="begin" delay="0">
                                              <p:tn val="541"/>
                                            </p:cond>
                                          </p:stCondLst>
                                          <p:endCondLst>
                                            <p:cond evt="onStopAudio" delay="0">
                                              <p:tgtEl>
                                                <p:sldTgt/>
                                              </p:tgtEl>
                                            </p:cond>
                                          </p:endCondLst>
                                        </p:cTn>
                                        <p:tgtEl>
                                          <p:sndTgt r:embed="rId3" name="camera.wav"/>
                                        </p:tgtEl>
                                      </p:cMediaNode>
                                    </p:audio>
                                  </p:subTnLst>
                                </p:cTn>
                              </p:par>
                              <p:par>
                                <p:cTn id="544" presetID="10" presetClass="entr" presetSubtype="0" fill="hold" grpId="0" nodeType="withEffect">
                                  <p:stCondLst>
                                    <p:cond delay="0"/>
                                  </p:stCondLst>
                                  <p:childTnLst>
                                    <p:set>
                                      <p:cBhvr>
                                        <p:cTn id="545" dur="1" fill="hold">
                                          <p:stCondLst>
                                            <p:cond delay="0"/>
                                          </p:stCondLst>
                                        </p:cTn>
                                        <p:tgtEl>
                                          <p:spTgt spid="136292"/>
                                        </p:tgtEl>
                                        <p:attrNameLst>
                                          <p:attrName>style.visibility</p:attrName>
                                        </p:attrNameLst>
                                      </p:cBhvr>
                                      <p:to>
                                        <p:strVal val="visible"/>
                                      </p:to>
                                    </p:set>
                                    <p:animEffect transition="in" filter="fade">
                                      <p:cBhvr>
                                        <p:cTn id="546" dur="500"/>
                                        <p:tgtEl>
                                          <p:spTgt spid="136292"/>
                                        </p:tgtEl>
                                      </p:cBhvr>
                                    </p:animEffect>
                                  </p:childTnLst>
                                  <p:subTnLst>
                                    <p:audio>
                                      <p:cMediaNode>
                                        <p:cTn display="0" masterRel="sameClick">
                                          <p:stCondLst>
                                            <p:cond evt="begin" delay="0">
                                              <p:tn val="544"/>
                                            </p:cond>
                                          </p:stCondLst>
                                          <p:endCondLst>
                                            <p:cond evt="onStopAudio" delay="0">
                                              <p:tgtEl>
                                                <p:sldTgt/>
                                              </p:tgtEl>
                                            </p:cond>
                                          </p:endCondLst>
                                        </p:cTn>
                                        <p:tgtEl>
                                          <p:sndTgt r:embed="rId3" name="camera.wav"/>
                                        </p:tgtEl>
                                      </p:cMediaNode>
                                    </p:audio>
                                  </p:subTnLst>
                                </p:cTn>
                              </p:par>
                            </p:childTnLst>
                          </p:cTn>
                        </p:par>
                      </p:childTnLst>
                    </p:cTn>
                  </p:par>
                  <p:par>
                    <p:cTn id="547" fill="hold" nodeType="clickPar">
                      <p:stCondLst>
                        <p:cond delay="indefinite"/>
                      </p:stCondLst>
                      <p:childTnLst>
                        <p:par>
                          <p:cTn id="548" fill="hold" nodeType="withGroup">
                            <p:stCondLst>
                              <p:cond delay="0"/>
                            </p:stCondLst>
                            <p:childTnLst>
                              <p:par>
                                <p:cTn id="549" presetID="10" presetClass="entr" presetSubtype="0" fill="hold" grpId="0" nodeType="clickEffect">
                                  <p:stCondLst>
                                    <p:cond delay="0"/>
                                  </p:stCondLst>
                                  <p:childTnLst>
                                    <p:set>
                                      <p:cBhvr>
                                        <p:cTn id="550" dur="1" fill="hold">
                                          <p:stCondLst>
                                            <p:cond delay="0"/>
                                          </p:stCondLst>
                                        </p:cTn>
                                        <p:tgtEl>
                                          <p:spTgt spid="136293"/>
                                        </p:tgtEl>
                                        <p:attrNameLst>
                                          <p:attrName>style.visibility</p:attrName>
                                        </p:attrNameLst>
                                      </p:cBhvr>
                                      <p:to>
                                        <p:strVal val="visible"/>
                                      </p:to>
                                    </p:set>
                                    <p:animEffect transition="in" filter="fade">
                                      <p:cBhvr>
                                        <p:cTn id="551" dur="500"/>
                                        <p:tgtEl>
                                          <p:spTgt spid="136293"/>
                                        </p:tgtEl>
                                      </p:cBhvr>
                                    </p:animEffect>
                                  </p:childTnLst>
                                  <p:subTnLst>
                                    <p:audio>
                                      <p:cMediaNode>
                                        <p:cTn display="0" masterRel="sameClick">
                                          <p:stCondLst>
                                            <p:cond evt="begin" delay="0">
                                              <p:tn val="549"/>
                                            </p:cond>
                                          </p:stCondLst>
                                          <p:endCondLst>
                                            <p:cond evt="onStopAudio" delay="0">
                                              <p:tgtEl>
                                                <p:sldTgt/>
                                              </p:tgtEl>
                                            </p:cond>
                                          </p:endCondLst>
                                        </p:cTn>
                                        <p:tgtEl>
                                          <p:sndTgt r:embed="rId3" name="camera.wav"/>
                                        </p:tgtEl>
                                      </p:cMediaNode>
                                    </p:audio>
                                  </p:subTnLst>
                                </p:cTn>
                              </p:par>
                              <p:par>
                                <p:cTn id="552" presetID="10" presetClass="entr" presetSubtype="0" fill="hold" grpId="0" nodeType="withEffect">
                                  <p:stCondLst>
                                    <p:cond delay="0"/>
                                  </p:stCondLst>
                                  <p:childTnLst>
                                    <p:set>
                                      <p:cBhvr>
                                        <p:cTn id="553" dur="1" fill="hold">
                                          <p:stCondLst>
                                            <p:cond delay="0"/>
                                          </p:stCondLst>
                                        </p:cTn>
                                        <p:tgtEl>
                                          <p:spTgt spid="136294"/>
                                        </p:tgtEl>
                                        <p:attrNameLst>
                                          <p:attrName>style.visibility</p:attrName>
                                        </p:attrNameLst>
                                      </p:cBhvr>
                                      <p:to>
                                        <p:strVal val="visible"/>
                                      </p:to>
                                    </p:set>
                                    <p:animEffect transition="in" filter="fade">
                                      <p:cBhvr>
                                        <p:cTn id="554" dur="500"/>
                                        <p:tgtEl>
                                          <p:spTgt spid="136294"/>
                                        </p:tgtEl>
                                      </p:cBhvr>
                                    </p:animEffect>
                                  </p:childTnLst>
                                  <p:subTnLst>
                                    <p:audio>
                                      <p:cMediaNode>
                                        <p:cTn display="0" masterRel="sameClick">
                                          <p:stCondLst>
                                            <p:cond evt="begin" delay="0">
                                              <p:tn val="552"/>
                                            </p:cond>
                                          </p:stCondLst>
                                          <p:endCondLst>
                                            <p:cond evt="onStopAudio" delay="0">
                                              <p:tgtEl>
                                                <p:sldTgt/>
                                              </p:tgtEl>
                                            </p:cond>
                                          </p:endCondLst>
                                        </p:cTn>
                                        <p:tgtEl>
                                          <p:sndTgt r:embed="rId3" name="camera.wav"/>
                                        </p:tgtEl>
                                      </p:cMediaNode>
                                    </p:audio>
                                  </p:subTnLst>
                                </p:cTn>
                              </p:par>
                            </p:childTnLst>
                          </p:cTn>
                        </p:par>
                      </p:childTnLst>
                    </p:cTn>
                  </p:par>
                  <p:par>
                    <p:cTn id="555" fill="hold" nodeType="clickPar">
                      <p:stCondLst>
                        <p:cond delay="indefinite"/>
                      </p:stCondLst>
                      <p:childTnLst>
                        <p:par>
                          <p:cTn id="556" fill="hold" nodeType="withGroup">
                            <p:stCondLst>
                              <p:cond delay="0"/>
                            </p:stCondLst>
                            <p:childTnLst>
                              <p:par>
                                <p:cTn id="557" presetID="10" presetClass="entr" presetSubtype="0" fill="hold" grpId="0" nodeType="clickEffect">
                                  <p:stCondLst>
                                    <p:cond delay="0"/>
                                  </p:stCondLst>
                                  <p:childTnLst>
                                    <p:set>
                                      <p:cBhvr>
                                        <p:cTn id="558" dur="1" fill="hold">
                                          <p:stCondLst>
                                            <p:cond delay="0"/>
                                          </p:stCondLst>
                                        </p:cTn>
                                        <p:tgtEl>
                                          <p:spTgt spid="136295"/>
                                        </p:tgtEl>
                                        <p:attrNameLst>
                                          <p:attrName>style.visibility</p:attrName>
                                        </p:attrNameLst>
                                      </p:cBhvr>
                                      <p:to>
                                        <p:strVal val="visible"/>
                                      </p:to>
                                    </p:set>
                                    <p:animEffect transition="in" filter="fade">
                                      <p:cBhvr>
                                        <p:cTn id="559" dur="500"/>
                                        <p:tgtEl>
                                          <p:spTgt spid="136295"/>
                                        </p:tgtEl>
                                      </p:cBhvr>
                                    </p:animEffect>
                                  </p:childTnLst>
                                  <p:subTnLst>
                                    <p:audio>
                                      <p:cMediaNode>
                                        <p:cTn display="0" masterRel="sameClick">
                                          <p:stCondLst>
                                            <p:cond evt="begin" delay="0">
                                              <p:tn val="557"/>
                                            </p:cond>
                                          </p:stCondLst>
                                          <p:endCondLst>
                                            <p:cond evt="onStopAudio" delay="0">
                                              <p:tgtEl>
                                                <p:sldTgt/>
                                              </p:tgtEl>
                                            </p:cond>
                                          </p:endCondLst>
                                        </p:cTn>
                                        <p:tgtEl>
                                          <p:sndTgt r:embed="rId3" name="camera.wav"/>
                                        </p:tgtEl>
                                      </p:cMediaNode>
                                    </p:audio>
                                  </p:subTnLst>
                                </p:cTn>
                              </p:par>
                              <p:par>
                                <p:cTn id="560" presetID="10" presetClass="entr" presetSubtype="0" fill="hold" grpId="0" nodeType="withEffect">
                                  <p:stCondLst>
                                    <p:cond delay="0"/>
                                  </p:stCondLst>
                                  <p:childTnLst>
                                    <p:set>
                                      <p:cBhvr>
                                        <p:cTn id="561" dur="1" fill="hold">
                                          <p:stCondLst>
                                            <p:cond delay="0"/>
                                          </p:stCondLst>
                                        </p:cTn>
                                        <p:tgtEl>
                                          <p:spTgt spid="136296"/>
                                        </p:tgtEl>
                                        <p:attrNameLst>
                                          <p:attrName>style.visibility</p:attrName>
                                        </p:attrNameLst>
                                      </p:cBhvr>
                                      <p:to>
                                        <p:strVal val="visible"/>
                                      </p:to>
                                    </p:set>
                                    <p:animEffect transition="in" filter="fade">
                                      <p:cBhvr>
                                        <p:cTn id="562" dur="500"/>
                                        <p:tgtEl>
                                          <p:spTgt spid="136296"/>
                                        </p:tgtEl>
                                      </p:cBhvr>
                                    </p:animEffect>
                                  </p:childTnLst>
                                  <p:subTnLst>
                                    <p:audio>
                                      <p:cMediaNode>
                                        <p:cTn display="0" masterRel="sameClick">
                                          <p:stCondLst>
                                            <p:cond evt="begin" delay="0">
                                              <p:tn val="560"/>
                                            </p:cond>
                                          </p:stCondLst>
                                          <p:endCondLst>
                                            <p:cond evt="onStopAudio" delay="0">
                                              <p:tgtEl>
                                                <p:sldTgt/>
                                              </p:tgtEl>
                                            </p:cond>
                                          </p:endCondLst>
                                        </p:cTn>
                                        <p:tgtEl>
                                          <p:sndTgt r:embed="rId3" name="camera.wav"/>
                                        </p:tgtEl>
                                      </p:cMediaNode>
                                    </p:audio>
                                  </p:subTnLst>
                                </p:cTn>
                              </p:par>
                            </p:childTnLst>
                          </p:cTn>
                        </p:par>
                      </p:childTnLst>
                    </p:cTn>
                  </p:par>
                  <p:par>
                    <p:cTn id="563" fill="hold" nodeType="clickPar">
                      <p:stCondLst>
                        <p:cond delay="indefinite"/>
                      </p:stCondLst>
                      <p:childTnLst>
                        <p:par>
                          <p:cTn id="564" fill="hold" nodeType="withGroup">
                            <p:stCondLst>
                              <p:cond delay="0"/>
                            </p:stCondLst>
                            <p:childTnLst>
                              <p:par>
                                <p:cTn id="565" presetID="22" presetClass="entr" presetSubtype="4" fill="hold" grpId="0" nodeType="clickEffect">
                                  <p:stCondLst>
                                    <p:cond delay="0"/>
                                  </p:stCondLst>
                                  <p:childTnLst>
                                    <p:set>
                                      <p:cBhvr>
                                        <p:cTn id="566" dur="1" fill="hold">
                                          <p:stCondLst>
                                            <p:cond delay="0"/>
                                          </p:stCondLst>
                                        </p:cTn>
                                        <p:tgtEl>
                                          <p:spTgt spid="136299"/>
                                        </p:tgtEl>
                                        <p:attrNameLst>
                                          <p:attrName>style.visibility</p:attrName>
                                        </p:attrNameLst>
                                      </p:cBhvr>
                                      <p:to>
                                        <p:strVal val="visible"/>
                                      </p:to>
                                    </p:set>
                                    <p:animEffect transition="in" filter="wipe(down)">
                                      <p:cBhvr>
                                        <p:cTn id="567" dur="500"/>
                                        <p:tgtEl>
                                          <p:spTgt spid="136299"/>
                                        </p:tgtEl>
                                      </p:cBhvr>
                                    </p:animEffect>
                                  </p:childTnLst>
                                  <p:subTnLst>
                                    <p:audio>
                                      <p:cMediaNode>
                                        <p:cTn display="0" masterRel="sameClick">
                                          <p:stCondLst>
                                            <p:cond evt="begin" delay="0">
                                              <p:tn val="565"/>
                                            </p:cond>
                                          </p:stCondLst>
                                          <p:endCondLst>
                                            <p:cond evt="onStopAudio" delay="0">
                                              <p:tgtEl>
                                                <p:sldTgt/>
                                              </p:tgtEl>
                                            </p:cond>
                                          </p:endCondLst>
                                        </p:cTn>
                                        <p:tgtEl>
                                          <p:sndTgt r:embed="rId8" name="cashreg.wav"/>
                                        </p:tgtEl>
                                      </p:cMediaNode>
                                    </p:audio>
                                  </p:subTnLst>
                                </p:cTn>
                              </p:par>
                            </p:childTnLst>
                          </p:cTn>
                        </p:par>
                      </p:childTnLst>
                    </p:cTn>
                  </p:par>
                  <p:par>
                    <p:cTn id="568" fill="hold" nodeType="clickPar">
                      <p:stCondLst>
                        <p:cond delay="indefinite"/>
                      </p:stCondLst>
                      <p:childTnLst>
                        <p:par>
                          <p:cTn id="569" fill="hold" nodeType="withGroup">
                            <p:stCondLst>
                              <p:cond delay="0"/>
                            </p:stCondLst>
                            <p:childTnLst>
                              <p:par>
                                <p:cTn id="570" presetID="22" presetClass="entr" presetSubtype="4" fill="hold" grpId="0" nodeType="clickEffect">
                                  <p:stCondLst>
                                    <p:cond delay="0"/>
                                  </p:stCondLst>
                                  <p:childTnLst>
                                    <p:set>
                                      <p:cBhvr>
                                        <p:cTn id="571" dur="1" fill="hold">
                                          <p:stCondLst>
                                            <p:cond delay="0"/>
                                          </p:stCondLst>
                                        </p:cTn>
                                        <p:tgtEl>
                                          <p:spTgt spid="136297"/>
                                        </p:tgtEl>
                                        <p:attrNameLst>
                                          <p:attrName>style.visibility</p:attrName>
                                        </p:attrNameLst>
                                      </p:cBhvr>
                                      <p:to>
                                        <p:strVal val="visible"/>
                                      </p:to>
                                    </p:set>
                                    <p:animEffect transition="in" filter="wipe(down)">
                                      <p:cBhvr>
                                        <p:cTn id="572" dur="500"/>
                                        <p:tgtEl>
                                          <p:spTgt spid="136297"/>
                                        </p:tgtEl>
                                      </p:cBhvr>
                                    </p:animEffect>
                                  </p:childTnLst>
                                  <p:subTnLst>
                                    <p:audio>
                                      <p:cMediaNode>
                                        <p:cTn display="0" masterRel="sameClick">
                                          <p:stCondLst>
                                            <p:cond evt="begin" delay="0">
                                              <p:tn val="570"/>
                                            </p:cond>
                                          </p:stCondLst>
                                          <p:endCondLst>
                                            <p:cond evt="onStopAudio" delay="0">
                                              <p:tgtEl>
                                                <p:sldTgt/>
                                              </p:tgtEl>
                                            </p:cond>
                                          </p:endCondLst>
                                        </p:cTn>
                                        <p:tgtEl>
                                          <p:sndTgt r:embed="rId8" name="cashreg.wav"/>
                                        </p:tgtEl>
                                      </p:cMediaNode>
                                    </p:audio>
                                  </p:subTnLst>
                                </p:cTn>
                              </p:par>
                            </p:childTnLst>
                          </p:cTn>
                        </p:par>
                      </p:childTnLst>
                    </p:cTn>
                  </p:par>
                  <p:par>
                    <p:cTn id="573" fill="hold" nodeType="clickPar">
                      <p:stCondLst>
                        <p:cond delay="indefinite"/>
                      </p:stCondLst>
                      <p:childTnLst>
                        <p:par>
                          <p:cTn id="574" fill="hold" nodeType="withGroup">
                            <p:stCondLst>
                              <p:cond delay="0"/>
                            </p:stCondLst>
                            <p:childTnLst>
                              <p:par>
                                <p:cTn id="575" presetID="22" presetClass="entr" presetSubtype="4" fill="hold" grpId="0" nodeType="clickEffect">
                                  <p:stCondLst>
                                    <p:cond delay="0"/>
                                  </p:stCondLst>
                                  <p:childTnLst>
                                    <p:set>
                                      <p:cBhvr>
                                        <p:cTn id="576" dur="1" fill="hold">
                                          <p:stCondLst>
                                            <p:cond delay="0"/>
                                          </p:stCondLst>
                                        </p:cTn>
                                        <p:tgtEl>
                                          <p:spTgt spid="136298"/>
                                        </p:tgtEl>
                                        <p:attrNameLst>
                                          <p:attrName>style.visibility</p:attrName>
                                        </p:attrNameLst>
                                      </p:cBhvr>
                                      <p:to>
                                        <p:strVal val="visible"/>
                                      </p:to>
                                    </p:set>
                                    <p:animEffect transition="in" filter="wipe(down)">
                                      <p:cBhvr>
                                        <p:cTn id="577" dur="500"/>
                                        <p:tgtEl>
                                          <p:spTgt spid="136298"/>
                                        </p:tgtEl>
                                      </p:cBhvr>
                                    </p:animEffect>
                                  </p:childTnLst>
                                  <p:subTnLst>
                                    <p:audio>
                                      <p:cMediaNode>
                                        <p:cTn display="0" masterRel="sameClick">
                                          <p:stCondLst>
                                            <p:cond evt="begin" delay="0">
                                              <p:tn val="575"/>
                                            </p:cond>
                                          </p:stCondLst>
                                          <p:endCondLst>
                                            <p:cond evt="onStopAudio" delay="0">
                                              <p:tgtEl>
                                                <p:sldTgt/>
                                              </p:tgtEl>
                                            </p:cond>
                                          </p:endCondLst>
                                        </p:cTn>
                                        <p:tgtEl>
                                          <p:sndTgt r:embed="rId8" name="cashreg.wav"/>
                                        </p:tgtEl>
                                      </p:cMediaNode>
                                    </p:audio>
                                  </p:subTnLst>
                                </p:cTn>
                              </p:par>
                            </p:childTnLst>
                          </p:cTn>
                        </p:par>
                      </p:childTnLst>
                    </p:cTn>
                  </p:par>
                  <p:par>
                    <p:cTn id="578" fill="hold" nodeType="clickPar">
                      <p:stCondLst>
                        <p:cond delay="indefinite"/>
                      </p:stCondLst>
                      <p:childTnLst>
                        <p:par>
                          <p:cTn id="579" fill="hold" nodeType="withGroup">
                            <p:stCondLst>
                              <p:cond delay="0"/>
                            </p:stCondLst>
                            <p:childTnLst>
                              <p:par>
                                <p:cTn id="580" presetID="22" presetClass="entr" presetSubtype="4" fill="hold" grpId="0" nodeType="clickEffect">
                                  <p:stCondLst>
                                    <p:cond delay="0"/>
                                  </p:stCondLst>
                                  <p:childTnLst>
                                    <p:set>
                                      <p:cBhvr>
                                        <p:cTn id="581" dur="1" fill="hold">
                                          <p:stCondLst>
                                            <p:cond delay="0"/>
                                          </p:stCondLst>
                                        </p:cTn>
                                        <p:tgtEl>
                                          <p:spTgt spid="136300"/>
                                        </p:tgtEl>
                                        <p:attrNameLst>
                                          <p:attrName>style.visibility</p:attrName>
                                        </p:attrNameLst>
                                      </p:cBhvr>
                                      <p:to>
                                        <p:strVal val="visible"/>
                                      </p:to>
                                    </p:set>
                                    <p:animEffect transition="in" filter="wipe(down)">
                                      <p:cBhvr>
                                        <p:cTn id="582" dur="500"/>
                                        <p:tgtEl>
                                          <p:spTgt spid="136300"/>
                                        </p:tgtEl>
                                      </p:cBhvr>
                                    </p:animEffect>
                                  </p:childTnLst>
                                  <p:subTnLst>
                                    <p:audio>
                                      <p:cMediaNode>
                                        <p:cTn display="0" masterRel="sameClick">
                                          <p:stCondLst>
                                            <p:cond evt="begin" delay="0">
                                              <p:tn val="580"/>
                                            </p:cond>
                                          </p:stCondLst>
                                          <p:endCondLst>
                                            <p:cond evt="onStopAudio" delay="0">
                                              <p:tgtEl>
                                                <p:sldTgt/>
                                              </p:tgtEl>
                                            </p:cond>
                                          </p:endCondLst>
                                        </p:cTn>
                                        <p:tgtEl>
                                          <p:sndTgt r:embed="rId8" name="cashreg.wav"/>
                                        </p:tgtEl>
                                      </p:cMediaNode>
                                    </p:audio>
                                  </p:subTnLst>
                                </p:cTn>
                              </p:par>
                            </p:childTnLst>
                          </p:cTn>
                        </p:par>
                      </p:childTnLst>
                    </p:cTn>
                  </p:par>
                  <p:par>
                    <p:cTn id="583" fill="hold" nodeType="clickPar">
                      <p:stCondLst>
                        <p:cond delay="indefinite"/>
                      </p:stCondLst>
                      <p:childTnLst>
                        <p:par>
                          <p:cTn id="584" fill="hold" nodeType="withGroup">
                            <p:stCondLst>
                              <p:cond delay="0"/>
                            </p:stCondLst>
                            <p:childTnLst>
                              <p:par>
                                <p:cTn id="585" presetID="22" presetClass="entr" presetSubtype="4" fill="hold" grpId="0" nodeType="clickEffect">
                                  <p:stCondLst>
                                    <p:cond delay="0"/>
                                  </p:stCondLst>
                                  <p:childTnLst>
                                    <p:set>
                                      <p:cBhvr>
                                        <p:cTn id="586" dur="1" fill="hold">
                                          <p:stCondLst>
                                            <p:cond delay="0"/>
                                          </p:stCondLst>
                                        </p:cTn>
                                        <p:tgtEl>
                                          <p:spTgt spid="136301"/>
                                        </p:tgtEl>
                                        <p:attrNameLst>
                                          <p:attrName>style.visibility</p:attrName>
                                        </p:attrNameLst>
                                      </p:cBhvr>
                                      <p:to>
                                        <p:strVal val="visible"/>
                                      </p:to>
                                    </p:set>
                                    <p:animEffect transition="in" filter="wipe(down)">
                                      <p:cBhvr>
                                        <p:cTn id="587" dur="500"/>
                                        <p:tgtEl>
                                          <p:spTgt spid="136301"/>
                                        </p:tgtEl>
                                      </p:cBhvr>
                                    </p:animEffect>
                                  </p:childTnLst>
                                  <p:subTnLst>
                                    <p:audio>
                                      <p:cMediaNode>
                                        <p:cTn display="0" masterRel="sameClick">
                                          <p:stCondLst>
                                            <p:cond evt="begin" delay="0">
                                              <p:tn val="585"/>
                                            </p:cond>
                                          </p:stCondLst>
                                          <p:endCondLst>
                                            <p:cond evt="onStopAudio" delay="0">
                                              <p:tgtEl>
                                                <p:sldTgt/>
                                              </p:tgtEl>
                                            </p:cond>
                                          </p:endCondLst>
                                        </p:cTn>
                                        <p:tgtEl>
                                          <p:sndTgt r:embed="rId8" name="cashreg.wav"/>
                                        </p:tgtEl>
                                      </p:cMediaNode>
                                    </p:audio>
                                  </p:subTnLst>
                                </p:cTn>
                              </p:par>
                            </p:childTnLst>
                          </p:cTn>
                        </p:par>
                      </p:childTnLst>
                    </p:cTn>
                  </p:par>
                  <p:par>
                    <p:cTn id="588" fill="hold" nodeType="clickPar">
                      <p:stCondLst>
                        <p:cond delay="indefinite"/>
                      </p:stCondLst>
                      <p:childTnLst>
                        <p:par>
                          <p:cTn id="589" fill="hold" nodeType="withGroup">
                            <p:stCondLst>
                              <p:cond delay="0"/>
                            </p:stCondLst>
                            <p:childTnLst>
                              <p:par>
                                <p:cTn id="590" presetID="22" presetClass="entr" presetSubtype="4" fill="hold" grpId="0" nodeType="clickEffect">
                                  <p:stCondLst>
                                    <p:cond delay="0"/>
                                  </p:stCondLst>
                                  <p:childTnLst>
                                    <p:set>
                                      <p:cBhvr>
                                        <p:cTn id="591" dur="1" fill="hold">
                                          <p:stCondLst>
                                            <p:cond delay="0"/>
                                          </p:stCondLst>
                                        </p:cTn>
                                        <p:tgtEl>
                                          <p:spTgt spid="136302"/>
                                        </p:tgtEl>
                                        <p:attrNameLst>
                                          <p:attrName>style.visibility</p:attrName>
                                        </p:attrNameLst>
                                      </p:cBhvr>
                                      <p:to>
                                        <p:strVal val="visible"/>
                                      </p:to>
                                    </p:set>
                                    <p:animEffect transition="in" filter="wipe(down)">
                                      <p:cBhvr>
                                        <p:cTn id="592" dur="500"/>
                                        <p:tgtEl>
                                          <p:spTgt spid="136302"/>
                                        </p:tgtEl>
                                      </p:cBhvr>
                                    </p:animEffect>
                                  </p:childTnLst>
                                  <p:subTnLst>
                                    <p:audio>
                                      <p:cMediaNode>
                                        <p:cTn display="0" masterRel="sameClick">
                                          <p:stCondLst>
                                            <p:cond evt="begin" delay="0">
                                              <p:tn val="590"/>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0" grpId="0" animBg="1"/>
      <p:bldP spid="136210" grpId="1" animBg="1"/>
      <p:bldP spid="136211" grpId="0" animBg="1"/>
      <p:bldP spid="136211" grpId="1" animBg="1"/>
      <p:bldP spid="136212" grpId="0" animBg="1"/>
      <p:bldP spid="136212" grpId="1" animBg="1"/>
      <p:bldP spid="136213" grpId="0" animBg="1"/>
      <p:bldP spid="136213" grpId="1" animBg="1"/>
      <p:bldP spid="136214" grpId="0" animBg="1"/>
      <p:bldP spid="136214" grpId="1" animBg="1"/>
      <p:bldP spid="136215" grpId="0" animBg="1"/>
      <p:bldP spid="136215" grpId="1" animBg="1"/>
      <p:bldP spid="136216" grpId="0" animBg="1"/>
      <p:bldP spid="136216" grpId="1" animBg="1"/>
      <p:bldP spid="136217" grpId="0" animBg="1"/>
      <p:bldP spid="136217" grpId="1" animBg="1"/>
      <p:bldP spid="136218" grpId="0" animBg="1"/>
      <p:bldP spid="136218" grpId="1" animBg="1"/>
      <p:bldP spid="136219" grpId="0" animBg="1"/>
      <p:bldP spid="136219" grpId="1" animBg="1"/>
      <p:bldP spid="136220" grpId="0" animBg="1"/>
      <p:bldP spid="136220" grpId="1" animBg="1"/>
      <p:bldP spid="136221" grpId="0" animBg="1"/>
      <p:bldP spid="136221" grpId="1" animBg="1"/>
      <p:bldP spid="136222" grpId="0" animBg="1"/>
      <p:bldP spid="136222" grpId="1" animBg="1"/>
      <p:bldP spid="136223" grpId="0" animBg="1"/>
      <p:bldP spid="136223" grpId="1" animBg="1"/>
      <p:bldP spid="136224" grpId="0" animBg="1"/>
      <p:bldP spid="136224" grpId="1" animBg="1"/>
      <p:bldP spid="136225" grpId="0" animBg="1"/>
      <p:bldP spid="136225" grpId="1" animBg="1"/>
      <p:bldP spid="136226" grpId="0" animBg="1"/>
      <p:bldP spid="136226" grpId="1" animBg="1"/>
      <p:bldP spid="136227" grpId="0" animBg="1"/>
      <p:bldP spid="136227" grpId="1" animBg="1"/>
      <p:bldP spid="136228" grpId="0" animBg="1"/>
      <p:bldP spid="136228" grpId="1" animBg="1"/>
      <p:bldP spid="136229" grpId="0" animBg="1"/>
      <p:bldP spid="136229" grpId="1" animBg="1"/>
      <p:bldP spid="136230" grpId="0" animBg="1"/>
      <p:bldP spid="136230" grpId="1" animBg="1"/>
      <p:bldP spid="136231" grpId="0" animBg="1"/>
      <p:bldP spid="136231" grpId="1" animBg="1"/>
      <p:bldP spid="136232" grpId="0" animBg="1"/>
      <p:bldP spid="136232" grpId="1" animBg="1"/>
      <p:bldP spid="136233" grpId="0" animBg="1"/>
      <p:bldP spid="136233" grpId="1" animBg="1"/>
      <p:bldP spid="136234" grpId="0" animBg="1"/>
      <p:bldP spid="136234" grpId="1" animBg="1"/>
      <p:bldP spid="136235" grpId="0" animBg="1"/>
      <p:bldP spid="136235" grpId="1" animBg="1"/>
      <p:bldP spid="136236" grpId="0" animBg="1"/>
      <p:bldP spid="136236" grpId="1" animBg="1"/>
      <p:bldP spid="136237" grpId="0" animBg="1"/>
      <p:bldP spid="136237" grpId="1" animBg="1"/>
      <p:bldP spid="136238" grpId="0" animBg="1"/>
      <p:bldP spid="136238" grpId="1" animBg="1"/>
      <p:bldP spid="136239" grpId="0" animBg="1"/>
      <p:bldP spid="136239" grpId="1" animBg="1"/>
      <p:bldP spid="136240" grpId="0" animBg="1"/>
      <p:bldP spid="136240" grpId="1" animBg="1"/>
      <p:bldP spid="136241" grpId="0" animBg="1"/>
      <p:bldP spid="136241" grpId="1" animBg="1"/>
      <p:bldP spid="136242" grpId="0" animBg="1"/>
      <p:bldP spid="136242" grpId="1" animBg="1"/>
      <p:bldP spid="136243" grpId="0" animBg="1"/>
      <p:bldP spid="136243" grpId="1" animBg="1"/>
      <p:bldP spid="136244" grpId="0" animBg="1"/>
      <p:bldP spid="136244" grpId="1" animBg="1"/>
      <p:bldP spid="136245" grpId="0" animBg="1"/>
      <p:bldP spid="136245" grpId="1" animBg="1"/>
      <p:bldP spid="136246" grpId="0" animBg="1"/>
      <p:bldP spid="136246" grpId="1" animBg="1"/>
      <p:bldP spid="136247" grpId="0" animBg="1"/>
      <p:bldP spid="136247" grpId="1" animBg="1"/>
      <p:bldP spid="136248" grpId="0" animBg="1"/>
      <p:bldP spid="136248" grpId="1" animBg="1"/>
      <p:bldP spid="136249" grpId="0" animBg="1"/>
      <p:bldP spid="136249" grpId="1" animBg="1"/>
      <p:bldP spid="136250" grpId="0" animBg="1"/>
      <p:bldP spid="136250" grpId="1" animBg="1"/>
      <p:bldP spid="136251" grpId="0" animBg="1"/>
      <p:bldP spid="136251" grpId="1" animBg="1"/>
      <p:bldP spid="136252" grpId="0" animBg="1"/>
      <p:bldP spid="136252" grpId="1" animBg="1"/>
      <p:bldP spid="136253" grpId="0" animBg="1"/>
      <p:bldP spid="136253" grpId="1" animBg="1"/>
      <p:bldP spid="136254" grpId="0" animBg="1"/>
      <p:bldP spid="136254" grpId="1" animBg="1"/>
      <p:bldP spid="136255" grpId="0" animBg="1"/>
      <p:bldP spid="136255" grpId="1" animBg="1"/>
      <p:bldP spid="136256" grpId="0" animBg="1"/>
      <p:bldP spid="136256" grpId="1" animBg="1"/>
      <p:bldP spid="136257" grpId="0" animBg="1"/>
      <p:bldP spid="136257" grpId="1" animBg="1"/>
      <p:bldP spid="136258" grpId="0" animBg="1"/>
      <p:bldP spid="136258" grpId="1" animBg="1"/>
      <p:bldP spid="136259" grpId="0" animBg="1"/>
      <p:bldP spid="136259" grpId="1" animBg="1"/>
      <p:bldP spid="136260" grpId="0" animBg="1"/>
      <p:bldP spid="136260" grpId="1" animBg="1"/>
      <p:bldP spid="136261" grpId="0" animBg="1"/>
      <p:bldP spid="136261" grpId="1" animBg="1"/>
      <p:bldP spid="136262" grpId="0" animBg="1"/>
      <p:bldP spid="136262" grpId="1" animBg="1"/>
      <p:bldP spid="136263" grpId="0" animBg="1"/>
      <p:bldP spid="136263" grpId="1" animBg="1"/>
      <p:bldP spid="136264" grpId="0" animBg="1"/>
      <p:bldP spid="136264" grpId="1" animBg="1"/>
      <p:bldP spid="136265" grpId="0" animBg="1"/>
      <p:bldP spid="136265" grpId="1" animBg="1"/>
      <p:bldP spid="136266" grpId="0" animBg="1"/>
      <p:bldP spid="136266" grpId="1" animBg="1"/>
      <p:bldP spid="136267" grpId="0" animBg="1"/>
      <p:bldP spid="136267" grpId="1" animBg="1"/>
      <p:bldP spid="136268" grpId="0" animBg="1"/>
      <p:bldP spid="136268" grpId="1" animBg="1"/>
      <p:bldP spid="136269" grpId="0" animBg="1"/>
      <p:bldP spid="136269" grpId="1" animBg="1"/>
      <p:bldP spid="136270" grpId="0" animBg="1"/>
      <p:bldP spid="136271" grpId="0" animBg="1"/>
      <p:bldP spid="136272" grpId="0" animBg="1"/>
      <p:bldP spid="136273" grpId="0" animBg="1"/>
      <p:bldP spid="136274" grpId="0" animBg="1"/>
      <p:bldP spid="136275" grpId="0" animBg="1"/>
      <p:bldP spid="136276" grpId="0" animBg="1"/>
      <p:bldP spid="136277" grpId="0" animBg="1"/>
      <p:bldP spid="136278" grpId="0" animBg="1"/>
      <p:bldP spid="136279" grpId="0" animBg="1"/>
      <p:bldP spid="136280" grpId="0" animBg="1"/>
      <p:bldP spid="136281" grpId="0" animBg="1"/>
      <p:bldP spid="136282" grpId="0" animBg="1"/>
      <p:bldP spid="136283" grpId="0" animBg="1"/>
      <p:bldP spid="136284" grpId="0" animBg="1"/>
      <p:bldP spid="136285" grpId="0" animBg="1"/>
      <p:bldP spid="136286" grpId="0" animBg="1"/>
      <p:bldP spid="136287" grpId="0" animBg="1"/>
      <p:bldP spid="136288" grpId="0" animBg="1"/>
      <p:bldP spid="136289" grpId="0" animBg="1"/>
      <p:bldP spid="136290" grpId="0" animBg="1"/>
      <p:bldP spid="136291" grpId="0" animBg="1"/>
      <p:bldP spid="136292" grpId="0" animBg="1"/>
      <p:bldP spid="136293" grpId="0" animBg="1"/>
      <p:bldP spid="136294" grpId="0" animBg="1"/>
      <p:bldP spid="136295" grpId="0" animBg="1"/>
      <p:bldP spid="136296" grpId="0" animBg="1"/>
      <p:bldP spid="136297" grpId="0"/>
      <p:bldP spid="136298" grpId="0"/>
      <p:bldP spid="136299" grpId="0"/>
      <p:bldP spid="136300" grpId="0"/>
      <p:bldP spid="136301" grpId="0"/>
      <p:bldP spid="13630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400">
                <a:solidFill>
                  <a:srgbClr val="000000"/>
                </a:solidFill>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The trajectory of a projectile in the absence of air is </a:t>
            </a:r>
            <a:r>
              <a:rPr lang="en-US" altLang="en-US" sz="2400" b="1">
                <a:solidFill>
                  <a:srgbClr val="000000"/>
                </a:solidFill>
                <a:cs typeface="Times New Roman" pitchFamily="18" charset="0"/>
              </a:rPr>
              <a:t>parabolic</a:t>
            </a:r>
            <a:r>
              <a:rPr lang="en-US" altLang="en-US" sz="2400">
                <a:solidFill>
                  <a:srgbClr val="000000"/>
                </a:solidFill>
                <a:cs typeface="Times New Roman" pitchFamily="18" charset="0"/>
              </a:rPr>
              <a:t>. Know this!	</a:t>
            </a:r>
          </a:p>
        </p:txBody>
      </p:sp>
      <p:sp>
        <p:nvSpPr>
          <p:cNvPr id="13824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38244" name="Group 4"/>
          <p:cNvGrpSpPr>
            <a:grpSpLocks/>
          </p:cNvGrpSpPr>
          <p:nvPr/>
        </p:nvGrpSpPr>
        <p:grpSpPr bwMode="auto">
          <a:xfrm>
            <a:off x="1117600" y="3314700"/>
            <a:ext cx="6743700" cy="3009900"/>
            <a:chOff x="704" y="2088"/>
            <a:chExt cx="4248" cy="1896"/>
          </a:xfrm>
        </p:grpSpPr>
        <p:pic>
          <p:nvPicPr>
            <p:cNvPr id="138245" name="Picture 5"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7" name="Picture 7" descr="Baseball"/>
            <p:cNvPicPr>
              <a:picLocks noChangeAspect="1" noChangeArrowheads="1"/>
            </p:cNvPicPr>
            <p:nvPr/>
          </p:nvPicPr>
          <p:blipFill>
            <a:blip r:embed="rId6">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8" name="Picture 8" descr="Baseball"/>
            <p:cNvPicPr>
              <a:picLocks noChangeAspect="1" noChangeArrowheads="1"/>
            </p:cNvPicPr>
            <p:nvPr/>
          </p:nvPicPr>
          <p:blipFill>
            <a:blip r:embed="rId6">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9" name="Picture 9" descr="Baseball"/>
            <p:cNvPicPr>
              <a:picLocks noChangeAspect="1" noChangeArrowheads="1"/>
            </p:cNvPicPr>
            <p:nvPr/>
          </p:nvPicPr>
          <p:blipFill>
            <a:blip r:embed="rId6">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0" name="Picture 10"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1" name="Picture 11" descr="Baseball"/>
            <p:cNvPicPr>
              <a:picLocks noChangeAspect="1" noChangeArrowheads="1"/>
            </p:cNvPicPr>
            <p:nvPr/>
          </p:nvPicPr>
          <p:blipFill>
            <a:blip r:embed="rId6">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2" name="Picture 12" descr="Baseball"/>
            <p:cNvPicPr>
              <a:picLocks noChangeAspect="1" noChangeArrowheads="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3" name="Picture 13" descr="Baseball"/>
            <p:cNvPicPr>
              <a:picLocks noChangeAspect="1" noChangeArrowheads="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4" name="Picture 14" descr="Baseball"/>
            <p:cNvPicPr>
              <a:picLocks noChangeAspect="1" noChangeArrowheads="1"/>
            </p:cNvPicPr>
            <p:nvPr/>
          </p:nvPicPr>
          <p:blipFill>
            <a:blip r:embed="rId6">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5" name="Picture 15"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6" name="Picture 16" descr="Baseball"/>
            <p:cNvPicPr>
              <a:picLocks noChangeAspect="1" noChangeArrowheads="1"/>
            </p:cNvPicPr>
            <p:nvPr/>
          </p:nvPicPr>
          <p:blipFill>
            <a:blip r:embed="rId6">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7" name="Picture 17" descr="Base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descr="Baseball"/>
            <p:cNvPicPr>
              <a:picLocks noChangeAspect="1" noChangeArrowheads="1"/>
            </p:cNvPicPr>
            <p:nvPr/>
          </p:nvPicPr>
          <p:blipFill>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38259"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0"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1"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2"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3"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4"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5"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6"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7"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8"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9"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0"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1"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2"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3"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4"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5"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6"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7"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8"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9"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0"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1"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2"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3"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4"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5"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6"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7"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8"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9"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0"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1"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2"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3"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4"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5"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6"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7"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8"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9"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0"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1"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2"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3"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4"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5"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6"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7"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8"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9"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0"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1"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2"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3"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4"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5"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6"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7"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8"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8319"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2">
                                            <p:txEl>
                                              <p:pRg st="1" end="1"/>
                                            </p:txEl>
                                          </p:spTgt>
                                        </p:tgtEl>
                                        <p:attrNameLst>
                                          <p:attrName>style.visibility</p:attrName>
                                        </p:attrNameLst>
                                      </p:cBhvr>
                                      <p:to>
                                        <p:strVal val="visible"/>
                                      </p:to>
                                    </p:set>
                                    <p:anim calcmode="lin" valueType="num">
                                      <p:cBhvr additive="base">
                                        <p:cTn id="7" dur="500" fill="hold"/>
                                        <p:tgtEl>
                                          <p:spTgt spid="138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8319"/>
                                        </p:tgtEl>
                                        <p:attrNameLst>
                                          <p:attrName>style.visibility</p:attrName>
                                        </p:attrNameLst>
                                      </p:cBhvr>
                                      <p:to>
                                        <p:strVal val="visible"/>
                                      </p:to>
                                    </p:set>
                                    <p:animEffect transition="in" filter="wipe(left)">
                                      <p:cBhvr>
                                        <p:cTn id="13" dur="2000"/>
                                        <p:tgtEl>
                                          <p:spTgt spid="13831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400" i="1">
                <a:solidFill>
                  <a:schemeClr val="accent2"/>
                </a:solidFill>
              </a:rPr>
              <a:t>with fluid resistance</a:t>
            </a:r>
            <a:r>
              <a:rPr lang="en-US" altLang="en-US" sz="2000" i="1">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If there is air resistance, it is proportional to the square of the velocity. Thus, when the ball moves fast its deceleration is greater than when it moves slow.	</a:t>
            </a:r>
          </a:p>
        </p:txBody>
      </p:sp>
      <p:sp>
        <p:nvSpPr>
          <p:cNvPr id="14029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40292" name="Group 4"/>
          <p:cNvGrpSpPr>
            <a:grpSpLocks/>
          </p:cNvGrpSpPr>
          <p:nvPr/>
        </p:nvGrpSpPr>
        <p:grpSpPr bwMode="auto">
          <a:xfrm>
            <a:off x="1117600" y="3314700"/>
            <a:ext cx="6743700" cy="3009900"/>
            <a:chOff x="704" y="2088"/>
            <a:chExt cx="4248" cy="1896"/>
          </a:xfrm>
        </p:grpSpPr>
        <p:pic>
          <p:nvPicPr>
            <p:cNvPr id="140293" name="Picture 5"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5" name="Picture 7"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6" name="Picture 8"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7" name="Picture 9"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8" name="Picture 10"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9" name="Picture 11"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0" name="Picture 12"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1" name="Picture 13"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2" name="Picture 14"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3" name="Picture 1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4" name="Picture 16"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5" name="Picture 17"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6" name="Picture 18" descr="Baseball"/>
            <p:cNvPicPr>
              <a:picLocks noChangeAspect="1" noChangeArrowheads="1"/>
            </p:cNvPicPr>
            <p:nvPr/>
          </p:nvPicPr>
          <p:blipFill>
            <a:blip r:embed="rId9">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40307"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8"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9"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0"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1"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2"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3"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4"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5"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6"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7"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8"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9"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0"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1"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2"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3"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4"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5"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6"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7"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8"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9"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0"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1"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2"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4"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5"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6"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7"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8"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9"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0"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1"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2"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3"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4"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5"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7"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8"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0"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1"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2"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3"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4"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5"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6"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7"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8"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9"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0"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1"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2"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3"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4"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5"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6"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367"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8" name="Freeform 80"/>
          <p:cNvSpPr>
            <a:spLocks/>
          </p:cNvSpPr>
          <p:nvPr/>
        </p:nvSpPr>
        <p:spPr bwMode="auto">
          <a:xfrm>
            <a:off x="1281113" y="4098925"/>
            <a:ext cx="4570412" cy="2038350"/>
          </a:xfrm>
          <a:custGeom>
            <a:avLst/>
            <a:gdLst>
              <a:gd name="T0" fmla="*/ 0 w 2879"/>
              <a:gd name="T1" fmla="*/ 1284 h 1284"/>
              <a:gd name="T2" fmla="*/ 278 w 2879"/>
              <a:gd name="T3" fmla="*/ 967 h 1284"/>
              <a:gd name="T4" fmla="*/ 551 w 2879"/>
              <a:gd name="T5" fmla="*/ 664 h 1284"/>
              <a:gd name="T6" fmla="*/ 824 w 2879"/>
              <a:gd name="T7" fmla="*/ 404 h 1284"/>
              <a:gd name="T8" fmla="*/ 1102 w 2879"/>
              <a:gd name="T9" fmla="*/ 188 h 1284"/>
              <a:gd name="T10" fmla="*/ 1384 w 2879"/>
              <a:gd name="T11" fmla="*/ 52 h 1284"/>
              <a:gd name="T12" fmla="*/ 1652 w 2879"/>
              <a:gd name="T13" fmla="*/ 0 h 1284"/>
              <a:gd name="T14" fmla="*/ 1866 w 2879"/>
              <a:gd name="T15" fmla="*/ 50 h 1284"/>
              <a:gd name="T16" fmla="*/ 2102 w 2879"/>
              <a:gd name="T17" fmla="*/ 189 h 1284"/>
              <a:gd name="T18" fmla="*/ 2349 w 2879"/>
              <a:gd name="T19" fmla="*/ 407 h 1284"/>
              <a:gd name="T20" fmla="*/ 2557 w 2879"/>
              <a:gd name="T21" fmla="*/ 690 h 1284"/>
              <a:gd name="T22" fmla="*/ 2718 w 2879"/>
              <a:gd name="T23" fmla="*/ 960 h 1284"/>
              <a:gd name="T24" fmla="*/ 2879 w 2879"/>
              <a:gd name="T25" fmla="*/ 1277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9" h="1284">
                <a:moveTo>
                  <a:pt x="0" y="1284"/>
                </a:moveTo>
                <a:cubicBezTo>
                  <a:pt x="93" y="1177"/>
                  <a:pt x="186" y="1070"/>
                  <a:pt x="278" y="967"/>
                </a:cubicBezTo>
                <a:cubicBezTo>
                  <a:pt x="369" y="864"/>
                  <a:pt x="460" y="758"/>
                  <a:pt x="551" y="664"/>
                </a:cubicBezTo>
                <a:cubicBezTo>
                  <a:pt x="642" y="570"/>
                  <a:pt x="732" y="484"/>
                  <a:pt x="824" y="404"/>
                </a:cubicBezTo>
                <a:cubicBezTo>
                  <a:pt x="915" y="325"/>
                  <a:pt x="1008" y="247"/>
                  <a:pt x="1102" y="188"/>
                </a:cubicBezTo>
                <a:cubicBezTo>
                  <a:pt x="1195" y="130"/>
                  <a:pt x="1293" y="84"/>
                  <a:pt x="1384" y="52"/>
                </a:cubicBezTo>
                <a:cubicBezTo>
                  <a:pt x="1476" y="21"/>
                  <a:pt x="1572" y="0"/>
                  <a:pt x="1652" y="0"/>
                </a:cubicBezTo>
                <a:cubicBezTo>
                  <a:pt x="1732" y="0"/>
                  <a:pt x="1791" y="19"/>
                  <a:pt x="1866" y="50"/>
                </a:cubicBezTo>
                <a:cubicBezTo>
                  <a:pt x="1941" y="81"/>
                  <a:pt x="2021" y="129"/>
                  <a:pt x="2102" y="189"/>
                </a:cubicBezTo>
                <a:cubicBezTo>
                  <a:pt x="2183" y="249"/>
                  <a:pt x="2273" y="324"/>
                  <a:pt x="2349" y="407"/>
                </a:cubicBezTo>
                <a:cubicBezTo>
                  <a:pt x="2425" y="490"/>
                  <a:pt x="2496" y="598"/>
                  <a:pt x="2557" y="690"/>
                </a:cubicBezTo>
                <a:cubicBezTo>
                  <a:pt x="2618" y="782"/>
                  <a:pt x="2664" y="862"/>
                  <a:pt x="2718" y="960"/>
                </a:cubicBezTo>
                <a:cubicBezTo>
                  <a:pt x="2772" y="1058"/>
                  <a:pt x="2846" y="1211"/>
                  <a:pt x="2879" y="1277"/>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9" name="Text Box 81"/>
          <p:cNvSpPr txBox="1">
            <a:spLocks noChangeArrowheads="1"/>
          </p:cNvSpPr>
          <p:nvPr/>
        </p:nvSpPr>
        <p:spPr bwMode="auto">
          <a:xfrm>
            <a:off x="3146425" y="6400800"/>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rPr>
              <a:t>SKETCH POINTS</a:t>
            </a:r>
          </a:p>
        </p:txBody>
      </p:sp>
      <p:sp>
        <p:nvSpPr>
          <p:cNvPr id="140370" name="Text Box 82"/>
          <p:cNvSpPr txBox="1">
            <a:spLocks noChangeArrowheads="1"/>
          </p:cNvSpPr>
          <p:nvPr/>
        </p:nvSpPr>
        <p:spPr bwMode="auto">
          <a:xfrm>
            <a:off x="5459413" y="3041650"/>
            <a:ext cx="2863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Peak to left of original one.</a:t>
            </a:r>
          </a:p>
        </p:txBody>
      </p:sp>
      <p:grpSp>
        <p:nvGrpSpPr>
          <p:cNvPr id="140371" name="Group 83"/>
          <p:cNvGrpSpPr>
            <a:grpSpLocks/>
          </p:cNvGrpSpPr>
          <p:nvPr/>
        </p:nvGrpSpPr>
        <p:grpSpPr bwMode="auto">
          <a:xfrm>
            <a:off x="3889375" y="2995613"/>
            <a:ext cx="598488" cy="1096962"/>
            <a:chOff x="2450" y="1887"/>
            <a:chExt cx="377" cy="691"/>
          </a:xfrm>
        </p:grpSpPr>
        <p:sp>
          <p:nvSpPr>
            <p:cNvPr id="140372" name="Line 84"/>
            <p:cNvSpPr>
              <a:spLocks noChangeShapeType="1"/>
            </p:cNvSpPr>
            <p:nvPr/>
          </p:nvSpPr>
          <p:spPr bwMode="auto">
            <a:xfrm>
              <a:off x="2827" y="1887"/>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3" name="Line 85"/>
            <p:cNvSpPr>
              <a:spLocks noChangeShapeType="1"/>
            </p:cNvSpPr>
            <p:nvPr/>
          </p:nvSpPr>
          <p:spPr bwMode="auto">
            <a:xfrm>
              <a:off x="2450" y="2282"/>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374" name="Text Box 86"/>
          <p:cNvSpPr txBox="1">
            <a:spLocks noChangeArrowheads="1"/>
          </p:cNvSpPr>
          <p:nvPr/>
        </p:nvSpPr>
        <p:spPr bwMode="auto">
          <a:xfrm>
            <a:off x="2474913" y="4895850"/>
            <a:ext cx="2863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accent2"/>
                </a:solidFill>
                <a:latin typeface="Arial" charset="0"/>
              </a:rPr>
              <a:t>Pre-peak</a:t>
            </a:r>
            <a:r>
              <a:rPr lang="en-US" altLang="en-US" sz="2400">
                <a:solidFill>
                  <a:schemeClr val="hlink"/>
                </a:solidFill>
                <a:latin typeface="Arial" charset="0"/>
              </a:rPr>
              <a:t> distance more than </a:t>
            </a:r>
            <a:r>
              <a:rPr lang="en-US" altLang="en-US" sz="2400">
                <a:solidFill>
                  <a:srgbClr val="FF0000"/>
                </a:solidFill>
                <a:latin typeface="Arial" charset="0"/>
              </a:rPr>
              <a:t>post-peak</a:t>
            </a:r>
            <a:r>
              <a:rPr lang="en-US" altLang="en-US" sz="2400">
                <a:solidFill>
                  <a:schemeClr val="hlink"/>
                </a:solidFill>
                <a:latin typeface="Arial" charset="0"/>
              </a:rPr>
              <a:t>.</a:t>
            </a:r>
          </a:p>
        </p:txBody>
      </p:sp>
      <p:sp>
        <p:nvSpPr>
          <p:cNvPr id="140375" name="Line 87"/>
          <p:cNvSpPr>
            <a:spLocks noChangeShapeType="1"/>
          </p:cNvSpPr>
          <p:nvPr/>
        </p:nvSpPr>
        <p:spPr bwMode="auto">
          <a:xfrm>
            <a:off x="3886200" y="4114800"/>
            <a:ext cx="0" cy="830263"/>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6" name="Line 88"/>
          <p:cNvSpPr>
            <a:spLocks noChangeShapeType="1"/>
          </p:cNvSpPr>
          <p:nvPr/>
        </p:nvSpPr>
        <p:spPr bwMode="auto">
          <a:xfrm>
            <a:off x="3890963" y="5789613"/>
            <a:ext cx="0" cy="349250"/>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7" name="Line 89"/>
          <p:cNvSpPr>
            <a:spLocks noChangeShapeType="1"/>
          </p:cNvSpPr>
          <p:nvPr/>
        </p:nvSpPr>
        <p:spPr bwMode="auto">
          <a:xfrm>
            <a:off x="1274763" y="6159500"/>
            <a:ext cx="26241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8" name="Line 90"/>
          <p:cNvSpPr>
            <a:spLocks noChangeShapeType="1"/>
          </p:cNvSpPr>
          <p:nvPr/>
        </p:nvSpPr>
        <p:spPr bwMode="auto">
          <a:xfrm>
            <a:off x="3898900" y="6162675"/>
            <a:ext cx="1949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additive="base">
                                        <p:cTn id="7" dur="5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0">
                                            <p:txEl>
                                              <p:pRg st="1" end="1"/>
                                            </p:txEl>
                                          </p:spTgt>
                                        </p:tgtEl>
                                        <p:attrNameLst>
                                          <p:attrName>style.visibility</p:attrName>
                                        </p:attrNameLst>
                                      </p:cBhvr>
                                      <p:to>
                                        <p:strVal val="visible"/>
                                      </p:to>
                                    </p:set>
                                    <p:anim calcmode="lin" valueType="num">
                                      <p:cBhvr additive="base">
                                        <p:cTn id="13" dur="500" fill="hold"/>
                                        <p:tgtEl>
                                          <p:spTgt spid="140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367"/>
                                        </p:tgtEl>
                                        <p:attrNameLst>
                                          <p:attrName>style.visibility</p:attrName>
                                        </p:attrNameLst>
                                      </p:cBhvr>
                                      <p:to>
                                        <p:strVal val="visible"/>
                                      </p:to>
                                    </p:set>
                                    <p:animEffect transition="in" filter="wipe(left)">
                                      <p:cBhvr>
                                        <p:cTn id="19" dur="2000"/>
                                        <p:tgtEl>
                                          <p:spTgt spid="14036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0368"/>
                                        </p:tgtEl>
                                        <p:attrNameLst>
                                          <p:attrName>style.visibility</p:attrName>
                                        </p:attrNameLst>
                                      </p:cBhvr>
                                      <p:to>
                                        <p:strVal val="visible"/>
                                      </p:to>
                                    </p:set>
                                    <p:animEffect transition="in" filter="wipe(left)">
                                      <p:cBhvr>
                                        <p:cTn id="24" dur="2000"/>
                                        <p:tgtEl>
                                          <p:spTgt spid="140368"/>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40369"/>
                                        </p:tgtEl>
                                        <p:attrNameLst>
                                          <p:attrName>style.visibility</p:attrName>
                                        </p:attrNameLst>
                                      </p:cBhvr>
                                      <p:to>
                                        <p:strVal val="visible"/>
                                      </p:to>
                                    </p:set>
                                    <p:anim calcmode="lin" valueType="num">
                                      <p:cBhvr additive="base">
                                        <p:cTn id="29" dur="500" fill="hold"/>
                                        <p:tgtEl>
                                          <p:spTgt spid="140369"/>
                                        </p:tgtEl>
                                        <p:attrNameLst>
                                          <p:attrName>ppt_x</p:attrName>
                                        </p:attrNameLst>
                                      </p:cBhvr>
                                      <p:tavLst>
                                        <p:tav tm="0">
                                          <p:val>
                                            <p:strVal val="1+#ppt_w/2"/>
                                          </p:val>
                                        </p:tav>
                                        <p:tav tm="100000">
                                          <p:val>
                                            <p:strVal val="#ppt_x"/>
                                          </p:val>
                                        </p:tav>
                                      </p:tavLst>
                                    </p:anim>
                                    <p:anim calcmode="lin" valueType="num">
                                      <p:cBhvr additive="base">
                                        <p:cTn id="30" dur="500" fill="hold"/>
                                        <p:tgtEl>
                                          <p:spTgt spid="1403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40370"/>
                                        </p:tgtEl>
                                        <p:attrNameLst>
                                          <p:attrName>style.visibility</p:attrName>
                                        </p:attrNameLst>
                                      </p:cBhvr>
                                      <p:to>
                                        <p:strVal val="visible"/>
                                      </p:to>
                                    </p:set>
                                    <p:anim calcmode="lin" valueType="num">
                                      <p:cBhvr additive="base">
                                        <p:cTn id="35" dur="500" fill="hold"/>
                                        <p:tgtEl>
                                          <p:spTgt spid="140370"/>
                                        </p:tgtEl>
                                        <p:attrNameLst>
                                          <p:attrName>ppt_x</p:attrName>
                                        </p:attrNameLst>
                                      </p:cBhvr>
                                      <p:tavLst>
                                        <p:tav tm="0">
                                          <p:val>
                                            <p:strVal val="1+#ppt_w/2"/>
                                          </p:val>
                                        </p:tav>
                                        <p:tav tm="100000">
                                          <p:val>
                                            <p:strVal val="#ppt_x"/>
                                          </p:val>
                                        </p:tav>
                                      </p:tavLst>
                                    </p:anim>
                                    <p:anim calcmode="lin" valueType="num">
                                      <p:cBhvr additive="base">
                                        <p:cTn id="36" dur="500" fill="hold"/>
                                        <p:tgtEl>
                                          <p:spTgt spid="1403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40371"/>
                                        </p:tgtEl>
                                        <p:attrNameLst>
                                          <p:attrName>style.visibility</p:attrName>
                                        </p:attrNameLst>
                                      </p:cBhvr>
                                      <p:to>
                                        <p:strVal val="visible"/>
                                      </p:to>
                                    </p:set>
                                    <p:animEffect transition="in" filter="wipe(down)">
                                      <p:cBhvr>
                                        <p:cTn id="41" dur="580">
                                          <p:stCondLst>
                                            <p:cond delay="0"/>
                                          </p:stCondLst>
                                        </p:cTn>
                                        <p:tgtEl>
                                          <p:spTgt spid="140371"/>
                                        </p:tgtEl>
                                      </p:cBhvr>
                                    </p:animEffect>
                                    <p:anim calcmode="lin" valueType="num">
                                      <p:cBhvr>
                                        <p:cTn id="42" dur="1822" tmFilter="0,0; 0.14,0.36; 0.43,0.73; 0.71,0.91; 1.0,1.0">
                                          <p:stCondLst>
                                            <p:cond delay="0"/>
                                          </p:stCondLst>
                                        </p:cTn>
                                        <p:tgtEl>
                                          <p:spTgt spid="14037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037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037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037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0371"/>
                                        </p:tgtEl>
                                        <p:attrNameLst>
                                          <p:attrName>ppt_y</p:attrName>
                                        </p:attrNameLst>
                                      </p:cBhvr>
                                      <p:tavLst>
                                        <p:tav tm="0" fmla="#ppt_y-sin(pi*$)/81">
                                          <p:val>
                                            <p:fltVal val="0"/>
                                          </p:val>
                                        </p:tav>
                                        <p:tav tm="100000">
                                          <p:val>
                                            <p:fltVal val="1"/>
                                          </p:val>
                                        </p:tav>
                                      </p:tavLst>
                                    </p:anim>
                                    <p:animScale>
                                      <p:cBhvr>
                                        <p:cTn id="47" dur="26">
                                          <p:stCondLst>
                                            <p:cond delay="650"/>
                                          </p:stCondLst>
                                        </p:cTn>
                                        <p:tgtEl>
                                          <p:spTgt spid="140371"/>
                                        </p:tgtEl>
                                      </p:cBhvr>
                                      <p:to x="100000" y="60000"/>
                                    </p:animScale>
                                    <p:animScale>
                                      <p:cBhvr>
                                        <p:cTn id="48" dur="166" decel="50000">
                                          <p:stCondLst>
                                            <p:cond delay="676"/>
                                          </p:stCondLst>
                                        </p:cTn>
                                        <p:tgtEl>
                                          <p:spTgt spid="140371"/>
                                        </p:tgtEl>
                                      </p:cBhvr>
                                      <p:to x="100000" y="100000"/>
                                    </p:animScale>
                                    <p:animScale>
                                      <p:cBhvr>
                                        <p:cTn id="49" dur="26">
                                          <p:stCondLst>
                                            <p:cond delay="1312"/>
                                          </p:stCondLst>
                                        </p:cTn>
                                        <p:tgtEl>
                                          <p:spTgt spid="140371"/>
                                        </p:tgtEl>
                                      </p:cBhvr>
                                      <p:to x="100000" y="80000"/>
                                    </p:animScale>
                                    <p:animScale>
                                      <p:cBhvr>
                                        <p:cTn id="50" dur="166" decel="50000">
                                          <p:stCondLst>
                                            <p:cond delay="1338"/>
                                          </p:stCondLst>
                                        </p:cTn>
                                        <p:tgtEl>
                                          <p:spTgt spid="140371"/>
                                        </p:tgtEl>
                                      </p:cBhvr>
                                      <p:to x="100000" y="100000"/>
                                    </p:animScale>
                                    <p:animScale>
                                      <p:cBhvr>
                                        <p:cTn id="51" dur="26">
                                          <p:stCondLst>
                                            <p:cond delay="1642"/>
                                          </p:stCondLst>
                                        </p:cTn>
                                        <p:tgtEl>
                                          <p:spTgt spid="140371"/>
                                        </p:tgtEl>
                                      </p:cBhvr>
                                      <p:to x="100000" y="90000"/>
                                    </p:animScale>
                                    <p:animScale>
                                      <p:cBhvr>
                                        <p:cTn id="52" dur="166" decel="50000">
                                          <p:stCondLst>
                                            <p:cond delay="1668"/>
                                          </p:stCondLst>
                                        </p:cTn>
                                        <p:tgtEl>
                                          <p:spTgt spid="140371"/>
                                        </p:tgtEl>
                                      </p:cBhvr>
                                      <p:to x="100000" y="100000"/>
                                    </p:animScale>
                                    <p:animScale>
                                      <p:cBhvr>
                                        <p:cTn id="53" dur="26">
                                          <p:stCondLst>
                                            <p:cond delay="1808"/>
                                          </p:stCondLst>
                                        </p:cTn>
                                        <p:tgtEl>
                                          <p:spTgt spid="140371"/>
                                        </p:tgtEl>
                                      </p:cBhvr>
                                      <p:to x="100000" y="95000"/>
                                    </p:animScale>
                                    <p:animScale>
                                      <p:cBhvr>
                                        <p:cTn id="54" dur="166" decel="50000">
                                          <p:stCondLst>
                                            <p:cond delay="1834"/>
                                          </p:stCondLst>
                                        </p:cTn>
                                        <p:tgtEl>
                                          <p:spTgt spid="140371"/>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7" name="boin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iterate type="lt">
                                    <p:tmPct val="10000"/>
                                  </p:iterate>
                                  <p:childTnLst>
                                    <p:set>
                                      <p:cBhvr>
                                        <p:cTn id="58" dur="1" fill="hold">
                                          <p:stCondLst>
                                            <p:cond delay="0"/>
                                          </p:stCondLst>
                                        </p:cTn>
                                        <p:tgtEl>
                                          <p:spTgt spid="140374"/>
                                        </p:tgtEl>
                                        <p:attrNameLst>
                                          <p:attrName>style.visibility</p:attrName>
                                        </p:attrNameLst>
                                      </p:cBhvr>
                                      <p:to>
                                        <p:strVal val="visible"/>
                                      </p:to>
                                    </p:set>
                                    <p:anim calcmode="lin" valueType="num">
                                      <p:cBhvr additive="base">
                                        <p:cTn id="59" dur="500" fill="hold"/>
                                        <p:tgtEl>
                                          <p:spTgt spid="140374"/>
                                        </p:tgtEl>
                                        <p:attrNameLst>
                                          <p:attrName>ppt_x</p:attrName>
                                        </p:attrNameLst>
                                      </p:cBhvr>
                                      <p:tavLst>
                                        <p:tav tm="0">
                                          <p:val>
                                            <p:strVal val="1+#ppt_w/2"/>
                                          </p:val>
                                        </p:tav>
                                        <p:tav tm="100000">
                                          <p:val>
                                            <p:strVal val="#ppt_x"/>
                                          </p:val>
                                        </p:tav>
                                      </p:tavLst>
                                    </p:anim>
                                    <p:anim calcmode="lin" valueType="num">
                                      <p:cBhvr additive="base">
                                        <p:cTn id="60" dur="500" fill="hold"/>
                                        <p:tgtEl>
                                          <p:spTgt spid="1403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type.wav"/>
                                        </p:tgtEl>
                                      </p:cMediaNode>
                                    </p:audio>
                                  </p:subTnLst>
                                </p:cTn>
                              </p:par>
                              <p:par>
                                <p:cTn id="61" presetID="22" presetClass="entr" presetSubtype="1" fill="hold" grpId="0" nodeType="withEffect">
                                  <p:stCondLst>
                                    <p:cond delay="0"/>
                                  </p:stCondLst>
                                  <p:childTnLst>
                                    <p:set>
                                      <p:cBhvr>
                                        <p:cTn id="62" dur="1" fill="hold">
                                          <p:stCondLst>
                                            <p:cond delay="0"/>
                                          </p:stCondLst>
                                        </p:cTn>
                                        <p:tgtEl>
                                          <p:spTgt spid="140375"/>
                                        </p:tgtEl>
                                        <p:attrNameLst>
                                          <p:attrName>style.visibility</p:attrName>
                                        </p:attrNameLst>
                                      </p:cBhvr>
                                      <p:to>
                                        <p:strVal val="visible"/>
                                      </p:to>
                                    </p:set>
                                    <p:animEffect transition="in" filter="wipe(up)">
                                      <p:cBhvr>
                                        <p:cTn id="63" dur="500"/>
                                        <p:tgtEl>
                                          <p:spTgt spid="140375"/>
                                        </p:tgtEl>
                                      </p:cBhvr>
                                    </p:animEffect>
                                  </p:childTnLst>
                                </p:cTn>
                              </p:par>
                            </p:childTnLst>
                          </p:cTn>
                        </p:par>
                        <p:par>
                          <p:cTn id="64" fill="hold" nodeType="afterGroup">
                            <p:stCondLst>
                              <p:cond delay="2200"/>
                            </p:stCondLst>
                            <p:childTnLst>
                              <p:par>
                                <p:cTn id="65" presetID="22" presetClass="entr" presetSubtype="1" fill="hold" grpId="0" nodeType="afterEffect">
                                  <p:stCondLst>
                                    <p:cond delay="0"/>
                                  </p:stCondLst>
                                  <p:childTnLst>
                                    <p:set>
                                      <p:cBhvr>
                                        <p:cTn id="66" dur="1" fill="hold">
                                          <p:stCondLst>
                                            <p:cond delay="0"/>
                                          </p:stCondLst>
                                        </p:cTn>
                                        <p:tgtEl>
                                          <p:spTgt spid="140376"/>
                                        </p:tgtEl>
                                        <p:attrNameLst>
                                          <p:attrName>style.visibility</p:attrName>
                                        </p:attrNameLst>
                                      </p:cBhvr>
                                      <p:to>
                                        <p:strVal val="visible"/>
                                      </p:to>
                                    </p:set>
                                    <p:animEffect transition="in" filter="wipe(up)">
                                      <p:cBhvr>
                                        <p:cTn id="67" dur="500"/>
                                        <p:tgtEl>
                                          <p:spTgt spid="140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0377"/>
                                        </p:tgtEl>
                                        <p:attrNameLst>
                                          <p:attrName>style.visibility</p:attrName>
                                        </p:attrNameLst>
                                      </p:cBhvr>
                                      <p:to>
                                        <p:strVal val="visible"/>
                                      </p:to>
                                    </p:set>
                                    <p:animEffect transition="in" filter="wipe(left)">
                                      <p:cBhvr>
                                        <p:cTn id="72" dur="500"/>
                                        <p:tgtEl>
                                          <p:spTgt spid="140377"/>
                                        </p:tgtEl>
                                      </p:cBhvr>
                                    </p:animEffect>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par>
                                <p:cTn id="73" presetID="22" presetClass="entr" presetSubtype="8" fill="hold" grpId="0" nodeType="withEffect">
                                  <p:stCondLst>
                                    <p:cond delay="0"/>
                                  </p:stCondLst>
                                  <p:childTnLst>
                                    <p:set>
                                      <p:cBhvr>
                                        <p:cTn id="74" dur="1" fill="hold">
                                          <p:stCondLst>
                                            <p:cond delay="0"/>
                                          </p:stCondLst>
                                        </p:cTn>
                                        <p:tgtEl>
                                          <p:spTgt spid="140378"/>
                                        </p:tgtEl>
                                        <p:attrNameLst>
                                          <p:attrName>style.visibility</p:attrName>
                                        </p:attrNameLst>
                                      </p:cBhvr>
                                      <p:to>
                                        <p:strVal val="visible"/>
                                      </p:to>
                                    </p:set>
                                    <p:animEffect transition="in" filter="wipe(left)">
                                      <p:cBhvr>
                                        <p:cTn id="75" dur="500"/>
                                        <p:tgtEl>
                                          <p:spTgt spid="140378"/>
                                        </p:tgtEl>
                                      </p:cBhvr>
                                    </p:animEffect>
                                  </p:childTnLst>
                                  <p:subTnLst>
                                    <p:audio>
                                      <p:cMediaNode>
                                        <p:cTn display="0" masterRel="sameClick">
                                          <p:stCondLst>
                                            <p:cond evt="begin" delay="0">
                                              <p:tn val="73"/>
                                            </p:cond>
                                          </p:stCondLst>
                                          <p:endCondLst>
                                            <p:cond evt="onStopAudio" delay="0">
                                              <p:tgtEl>
                                                <p:sldTgt/>
                                              </p:tgtEl>
                                            </p:cond>
                                          </p:endCondLst>
                                        </p:cTn>
                                        <p:tgtEl>
                                          <p:sndTgt r:embed="rId8"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7" grpId="0" animBg="1"/>
      <p:bldP spid="140368" grpId="0" animBg="1"/>
      <p:bldP spid="140369" grpId="0"/>
      <p:bldP spid="140370" grpId="0"/>
      <p:bldP spid="140374" grpId="0"/>
      <p:bldP spid="140375" grpId="0" animBg="1"/>
      <p:bldP spid="140376" grpId="0" animBg="1"/>
      <p:bldP spid="140377" grpId="0" animBg="1"/>
      <p:bldP spid="14037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spcBef>
                <a:spcPct val="0"/>
              </a:spcBef>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Recall the kinematic equations:	</a:t>
            </a:r>
          </a:p>
          <a:p>
            <a:pPr algn="l">
              <a:spcBef>
                <a:spcPct val="0"/>
              </a:spcBef>
            </a:pPr>
            <a:endParaRPr lang="en-US" altLang="en-US" sz="2400">
              <a:solidFill>
                <a:srgbClr val="000000"/>
              </a:solidFill>
              <a:cs typeface="Times New Roman" pitchFamily="18" charset="0"/>
            </a:endParaRPr>
          </a:p>
          <a:p>
            <a:pPr algn="l">
              <a:spcBef>
                <a:spcPct val="0"/>
              </a:spcBef>
            </a:pPr>
            <a:endParaRPr lang="en-US" altLang="en-US" sz="2400">
              <a:solidFill>
                <a:srgbClr val="000000"/>
              </a:solidFill>
              <a:cs typeface="Times New Roman" pitchFamily="18" charset="0"/>
            </a:endParaRPr>
          </a:p>
          <a:p>
            <a:pPr algn="l">
              <a:spcBef>
                <a:spcPct val="0"/>
              </a:spcBef>
            </a:pPr>
            <a:endParaRPr lang="en-US" altLang="en-US" sz="2400">
              <a:solidFill>
                <a:srgbClr val="000000"/>
              </a:solidFill>
              <a:cs typeface="Times New Roman" pitchFamily="18" charset="0"/>
            </a:endParaRPr>
          </a:p>
          <a:p>
            <a:pPr algn="l">
              <a:spcBef>
                <a:spcPct val="40000"/>
              </a:spcBef>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Since we worked only in 1D at the time, we didn’t have to distinguish between </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 and </a:t>
            </a:r>
            <a:r>
              <a:rPr lang="en-US" altLang="en-US" sz="2400" i="1">
                <a:solidFill>
                  <a:srgbClr val="000000"/>
                </a:solidFill>
                <a:cs typeface="Times New Roman" pitchFamily="18" charset="0"/>
              </a:rPr>
              <a:t>y</a:t>
            </a:r>
            <a:r>
              <a:rPr lang="en-US" altLang="en-US" sz="2400">
                <a:solidFill>
                  <a:srgbClr val="000000"/>
                </a:solidFill>
                <a:cs typeface="Times New Roman" pitchFamily="18" charset="0"/>
              </a:rPr>
              <a:t> in these equations.</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Now we appropriately modify the above to meet our new requirements of simultaneous equations:</a:t>
            </a:r>
          </a:p>
        </p:txBody>
      </p:sp>
      <p:sp>
        <p:nvSpPr>
          <p:cNvPr id="1423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42369" name="Group 33"/>
          <p:cNvGrpSpPr>
            <a:grpSpLocks/>
          </p:cNvGrpSpPr>
          <p:nvPr/>
        </p:nvGrpSpPr>
        <p:grpSpPr bwMode="auto">
          <a:xfrm>
            <a:off x="847725" y="4987925"/>
            <a:ext cx="7464425" cy="1800225"/>
            <a:chOff x="494" y="3078"/>
            <a:chExt cx="4702" cy="1134"/>
          </a:xfrm>
        </p:grpSpPr>
        <p:sp>
          <p:nvSpPr>
            <p:cNvPr id="142349" name="Text Box 13"/>
            <p:cNvSpPr txBox="1">
              <a:spLocks noChangeArrowheads="1"/>
            </p:cNvSpPr>
            <p:nvPr/>
          </p:nvSpPr>
          <p:spPr bwMode="auto">
            <a:xfrm>
              <a:off x="3747" y="3078"/>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kinematic equations 2D</a:t>
              </a:r>
            </a:p>
          </p:txBody>
        </p:sp>
        <p:sp>
          <p:nvSpPr>
            <p:cNvPr id="142350" name="Rectangle 14"/>
            <p:cNvSpPr>
              <a:spLocks noChangeArrowheads="1"/>
            </p:cNvSpPr>
            <p:nvPr/>
          </p:nvSpPr>
          <p:spPr bwMode="auto">
            <a:xfrm>
              <a:off x="494" y="3080"/>
              <a:ext cx="4701" cy="11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1" name="Text Box 15"/>
            <p:cNvSpPr txBox="1">
              <a:spLocks noChangeArrowheads="1"/>
            </p:cNvSpPr>
            <p:nvPr/>
          </p:nvSpPr>
          <p:spPr bwMode="auto">
            <a:xfrm>
              <a:off x="634" y="3119"/>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cs typeface="Courier New" pitchFamily="49"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x</a:t>
              </a:r>
              <a:r>
                <a:rPr lang="en-US" altLang="en-US" sz="2400" i="1">
                  <a:latin typeface="Arial" charset="0"/>
                </a:rPr>
                <a:t>t </a:t>
              </a:r>
              <a:r>
                <a:rPr lang="en-US" altLang="en-US" sz="2400" baseline="30000">
                  <a:latin typeface="Arial" charset="0"/>
                </a:rPr>
                <a:t>2</a:t>
              </a:r>
            </a:p>
          </p:txBody>
        </p:sp>
        <p:sp>
          <p:nvSpPr>
            <p:cNvPr id="142352" name="Text Box 16"/>
            <p:cNvSpPr txBox="1">
              <a:spLocks noChangeArrowheads="1"/>
            </p:cNvSpPr>
            <p:nvPr/>
          </p:nvSpPr>
          <p:spPr bwMode="auto">
            <a:xfrm>
              <a:off x="625" y="334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a:latin typeface="Arial" charset="0"/>
                </a:rPr>
                <a:t> + </a:t>
              </a:r>
              <a:r>
                <a:rPr lang="en-US" altLang="en-US" sz="2400" i="1">
                  <a:latin typeface="Arial" charset="0"/>
                </a:rPr>
                <a:t>a</a:t>
              </a:r>
              <a:r>
                <a:rPr lang="en-US" altLang="en-US" sz="2400" i="1" baseline="-25000">
                  <a:latin typeface="Arial" charset="0"/>
                </a:rPr>
                <a:t>x</a:t>
              </a:r>
              <a:r>
                <a:rPr lang="en-US" altLang="en-US" sz="2400" i="1">
                  <a:latin typeface="Arial" charset="0"/>
                </a:rPr>
                <a:t>t</a:t>
              </a:r>
            </a:p>
          </p:txBody>
        </p:sp>
        <p:sp>
          <p:nvSpPr>
            <p:cNvPr id="142353" name="Text Box 17"/>
            <p:cNvSpPr txBox="1">
              <a:spLocks noChangeArrowheads="1"/>
            </p:cNvSpPr>
            <p:nvPr/>
          </p:nvSpPr>
          <p:spPr bwMode="auto">
            <a:xfrm>
              <a:off x="3231" y="3604"/>
              <a:ext cx="195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i="1">
                  <a:solidFill>
                    <a:schemeClr val="accent2"/>
                  </a:solidFill>
                  <a:latin typeface="Arial" charset="0"/>
                  <a:sym typeface="Symbol" pitchFamily="18" charset="2"/>
                </a:rPr>
                <a:t>a</a:t>
              </a:r>
              <a:r>
                <a:rPr lang="en-US" altLang="en-US" sz="2400" i="1" baseline="-25000">
                  <a:solidFill>
                    <a:schemeClr val="accent2"/>
                  </a:solidFill>
                  <a:latin typeface="Arial" charset="0"/>
                  <a:sym typeface="Symbol" pitchFamily="18" charset="2"/>
                </a:rPr>
                <a:t>x</a:t>
              </a:r>
              <a:r>
                <a:rPr lang="en-US" altLang="en-US" sz="2400" i="1">
                  <a:solidFill>
                    <a:schemeClr val="accent2"/>
                  </a:solidFill>
                  <a:latin typeface="Arial" charset="0"/>
                  <a:sym typeface="Symbol" pitchFamily="18" charset="2"/>
                </a:rPr>
                <a:t> and </a:t>
              </a:r>
              <a:r>
                <a:rPr lang="en-US" altLang="en-US" sz="2400">
                  <a:solidFill>
                    <a:schemeClr val="accent2"/>
                  </a:solidFill>
                  <a:latin typeface="Arial" charset="0"/>
                  <a:sym typeface="Symbol" pitchFamily="18" charset="2"/>
                </a:rPr>
                <a:t>a</a:t>
              </a:r>
              <a:r>
                <a:rPr lang="en-US" altLang="en-US" sz="2400" baseline="-25000">
                  <a:solidFill>
                    <a:schemeClr val="accent2"/>
                  </a:solidFill>
                  <a:latin typeface="Arial" charset="0"/>
                  <a:sym typeface="Symbol" pitchFamily="18" charset="2"/>
                </a:rPr>
                <a:t>y</a:t>
              </a:r>
              <a:r>
                <a:rPr lang="en-US" altLang="en-US" sz="2400" i="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are constant</a:t>
              </a:r>
              <a:endParaRPr lang="en-US" altLang="en-US" sz="2400" i="1" baseline="-25000">
                <a:solidFill>
                  <a:schemeClr val="accent2"/>
                </a:solidFill>
                <a:latin typeface="Arial" charset="0"/>
                <a:sym typeface="Symbol" pitchFamily="18" charset="2"/>
              </a:endParaRPr>
            </a:p>
          </p:txBody>
        </p:sp>
        <p:sp>
          <p:nvSpPr>
            <p:cNvPr id="142354" name="Text Box 18"/>
            <p:cNvSpPr txBox="1">
              <a:spLocks noChangeArrowheads="1"/>
            </p:cNvSpPr>
            <p:nvPr/>
          </p:nvSpPr>
          <p:spPr bwMode="auto">
            <a:xfrm>
              <a:off x="634" y="3615"/>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cs typeface="Courier New" pitchFamily="49"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y</a:t>
              </a:r>
              <a:r>
                <a:rPr lang="en-US" altLang="en-US" sz="2400" i="1">
                  <a:latin typeface="Arial" charset="0"/>
                </a:rPr>
                <a:t>t </a:t>
              </a:r>
              <a:r>
                <a:rPr lang="en-US" altLang="en-US" sz="2400" baseline="30000">
                  <a:latin typeface="Arial" charset="0"/>
                </a:rPr>
                <a:t>2</a:t>
              </a:r>
            </a:p>
          </p:txBody>
        </p:sp>
        <p:sp>
          <p:nvSpPr>
            <p:cNvPr id="142355" name="Text Box 19"/>
            <p:cNvSpPr txBox="1">
              <a:spLocks noChangeArrowheads="1"/>
            </p:cNvSpPr>
            <p:nvPr/>
          </p:nvSpPr>
          <p:spPr bwMode="auto">
            <a:xfrm>
              <a:off x="625" y="386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a:t>
              </a:r>
              <a:r>
                <a:rPr lang="en-US" altLang="en-US" sz="2400" i="1">
                  <a:latin typeface="Arial" charset="0"/>
                </a:rPr>
                <a:t>a</a:t>
              </a:r>
              <a:r>
                <a:rPr lang="en-US" altLang="en-US" sz="2400" i="1" baseline="-25000">
                  <a:latin typeface="Arial" charset="0"/>
                </a:rPr>
                <a:t>y</a:t>
              </a:r>
              <a:r>
                <a:rPr lang="en-US" altLang="en-US" sz="2400" i="1">
                  <a:latin typeface="Arial" charset="0"/>
                </a:rPr>
                <a:t>t</a:t>
              </a:r>
            </a:p>
          </p:txBody>
        </p:sp>
      </p:grpSp>
      <p:grpSp>
        <p:nvGrpSpPr>
          <p:cNvPr id="142368" name="Group 32"/>
          <p:cNvGrpSpPr>
            <a:grpSpLocks/>
          </p:cNvGrpSpPr>
          <p:nvPr/>
        </p:nvGrpSpPr>
        <p:grpSpPr bwMode="auto">
          <a:xfrm>
            <a:off x="844550" y="2211388"/>
            <a:ext cx="7464425" cy="1246187"/>
            <a:chOff x="532" y="1433"/>
            <a:chExt cx="4702" cy="785"/>
          </a:xfrm>
        </p:grpSpPr>
        <p:sp>
          <p:nvSpPr>
            <p:cNvPr id="142357" name="Text Box 7"/>
            <p:cNvSpPr txBox="1">
              <a:spLocks noChangeArrowheads="1"/>
            </p:cNvSpPr>
            <p:nvPr/>
          </p:nvSpPr>
          <p:spPr bwMode="auto">
            <a:xfrm>
              <a:off x="3785" y="1433"/>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 1D</a:t>
              </a:r>
            </a:p>
          </p:txBody>
        </p:sp>
        <p:sp>
          <p:nvSpPr>
            <p:cNvPr id="142358" name="Rectangle 8"/>
            <p:cNvSpPr>
              <a:spLocks noChangeArrowheads="1"/>
            </p:cNvSpPr>
            <p:nvPr/>
          </p:nvSpPr>
          <p:spPr bwMode="auto">
            <a:xfrm>
              <a:off x="532" y="1435"/>
              <a:ext cx="4701" cy="7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42359" name="Text Box 9"/>
            <p:cNvSpPr txBox="1">
              <a:spLocks noChangeArrowheads="1"/>
            </p:cNvSpPr>
            <p:nvPr/>
          </p:nvSpPr>
          <p:spPr bwMode="auto">
            <a:xfrm>
              <a:off x="608" y="1456"/>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s</a:t>
              </a:r>
              <a:r>
                <a:rPr lang="en-US" altLang="en-US" sz="2400">
                  <a:latin typeface="Arial" charset="0"/>
                </a:rPr>
                <a:t> = </a:t>
              </a:r>
              <a:r>
                <a:rPr lang="en-US" altLang="en-US" sz="2400" i="1">
                  <a:latin typeface="Arial" charset="0"/>
                </a:rPr>
                <a:t>ut</a:t>
              </a:r>
              <a:r>
                <a:rPr lang="en-US" altLang="en-US" sz="2400">
                  <a:latin typeface="Arial" charset="0"/>
                </a:rPr>
                <a:t> + (1/2)</a:t>
              </a:r>
              <a:r>
                <a:rPr lang="en-US" altLang="en-US" sz="2400" i="1">
                  <a:latin typeface="Arial" charset="0"/>
                </a:rPr>
                <a:t>at </a:t>
              </a:r>
              <a:r>
                <a:rPr lang="en-US" altLang="en-US" sz="2400" baseline="30000">
                  <a:latin typeface="Arial" charset="0"/>
                </a:rPr>
                <a:t>2</a:t>
              </a:r>
            </a:p>
          </p:txBody>
        </p:sp>
        <p:sp>
          <p:nvSpPr>
            <p:cNvPr id="142360" name="Text Box 10"/>
            <p:cNvSpPr txBox="1">
              <a:spLocks noChangeArrowheads="1"/>
            </p:cNvSpPr>
            <p:nvPr/>
          </p:nvSpPr>
          <p:spPr bwMode="auto">
            <a:xfrm>
              <a:off x="607" y="1699"/>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v</a:t>
              </a:r>
              <a:r>
                <a:rPr lang="en-US" altLang="en-US" sz="2400">
                  <a:latin typeface="Arial" charset="0"/>
                </a:rPr>
                <a:t> = </a:t>
              </a:r>
              <a:r>
                <a:rPr lang="en-US" altLang="en-US" sz="2400" i="1">
                  <a:latin typeface="Arial" charset="0"/>
                </a:rPr>
                <a:t>u</a:t>
              </a:r>
              <a:r>
                <a:rPr lang="en-US" altLang="en-US" sz="2400">
                  <a:latin typeface="Arial" charset="0"/>
                </a:rPr>
                <a:t> + </a:t>
              </a:r>
              <a:r>
                <a:rPr lang="en-US" altLang="en-US" sz="2400" i="1">
                  <a:latin typeface="Arial" charset="0"/>
                </a:rPr>
                <a:t>at</a:t>
              </a:r>
            </a:p>
          </p:txBody>
        </p:sp>
        <p:sp>
          <p:nvSpPr>
            <p:cNvPr id="142361" name="Text Box 11"/>
            <p:cNvSpPr txBox="1">
              <a:spLocks noChangeArrowheads="1"/>
            </p:cNvSpPr>
            <p:nvPr/>
          </p:nvSpPr>
          <p:spPr bwMode="auto">
            <a:xfrm>
              <a:off x="3807" y="1930"/>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p:sp>
          <p:nvSpPr>
            <p:cNvPr id="142364" name="Text Box 15"/>
            <p:cNvSpPr txBox="1">
              <a:spLocks noChangeArrowheads="1"/>
            </p:cNvSpPr>
            <p:nvPr/>
          </p:nvSpPr>
          <p:spPr bwMode="auto">
            <a:xfrm>
              <a:off x="2213" y="1457"/>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142365" name="Text Box 16"/>
            <p:cNvSpPr txBox="1">
              <a:spLocks noChangeArrowheads="1"/>
            </p:cNvSpPr>
            <p:nvPr/>
          </p:nvSpPr>
          <p:spPr bwMode="auto">
            <a:xfrm>
              <a:off x="2219" y="169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additive="base">
                                        <p:cTn id="7"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38">
                                            <p:txEl>
                                              <p:pRg st="1" end="1"/>
                                            </p:txEl>
                                          </p:spTgt>
                                        </p:tgtEl>
                                        <p:attrNameLst>
                                          <p:attrName>style.visibility</p:attrName>
                                        </p:attrNameLst>
                                      </p:cBhvr>
                                      <p:to>
                                        <p:strVal val="visible"/>
                                      </p:to>
                                    </p:set>
                                    <p:anim calcmode="lin" valueType="num">
                                      <p:cBhvr additive="base">
                                        <p:cTn id="13" dur="500" fill="hold"/>
                                        <p:tgtEl>
                                          <p:spTgt spid="142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42368"/>
                                        </p:tgtEl>
                                        <p:attrNameLst>
                                          <p:attrName>style.visibility</p:attrName>
                                        </p:attrNameLst>
                                      </p:cBhvr>
                                      <p:to>
                                        <p:strVal val="visible"/>
                                      </p:to>
                                    </p:set>
                                    <p:anim calcmode="lin" valueType="num">
                                      <p:cBhvr>
                                        <p:cTn id="19" dur="500" fill="hold"/>
                                        <p:tgtEl>
                                          <p:spTgt spid="142368"/>
                                        </p:tgtEl>
                                        <p:attrNameLst>
                                          <p:attrName>ppt_w</p:attrName>
                                        </p:attrNameLst>
                                      </p:cBhvr>
                                      <p:tavLst>
                                        <p:tav tm="0">
                                          <p:val>
                                            <p:fltVal val="0"/>
                                          </p:val>
                                        </p:tav>
                                        <p:tav tm="100000">
                                          <p:val>
                                            <p:strVal val="#ppt_w"/>
                                          </p:val>
                                        </p:tav>
                                      </p:tavLst>
                                    </p:anim>
                                    <p:anim calcmode="lin" valueType="num">
                                      <p:cBhvr>
                                        <p:cTn id="20" dur="500" fill="hold"/>
                                        <p:tgtEl>
                                          <p:spTgt spid="142368"/>
                                        </p:tgtEl>
                                        <p:attrNameLst>
                                          <p:attrName>ppt_h</p:attrName>
                                        </p:attrNameLst>
                                      </p:cBhvr>
                                      <p:tavLst>
                                        <p:tav tm="0">
                                          <p:val>
                                            <p:fltVal val="0"/>
                                          </p:val>
                                        </p:tav>
                                        <p:tav tm="100000">
                                          <p:val>
                                            <p:strVal val="#ppt_h"/>
                                          </p:val>
                                        </p:tav>
                                      </p:tavLst>
                                    </p:anim>
                                    <p:animEffect transition="in" filter="fade">
                                      <p:cBhvr>
                                        <p:cTn id="21" dur="500"/>
                                        <p:tgtEl>
                                          <p:spTgt spid="142368"/>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42338">
                                            <p:txEl>
                                              <p:pRg st="5" end="5"/>
                                            </p:txEl>
                                          </p:spTgt>
                                        </p:tgtEl>
                                        <p:attrNameLst>
                                          <p:attrName>style.visibility</p:attrName>
                                        </p:attrNameLst>
                                      </p:cBhvr>
                                      <p:to>
                                        <p:strVal val="visible"/>
                                      </p:to>
                                    </p:set>
                                    <p:anim calcmode="lin" valueType="num">
                                      <p:cBhvr additive="base">
                                        <p:cTn id="26" dur="500" fill="hold"/>
                                        <p:tgtEl>
                                          <p:spTgt spid="14233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2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2338">
                                            <p:txEl>
                                              <p:pRg st="6" end="6"/>
                                            </p:txEl>
                                          </p:spTgt>
                                        </p:tgtEl>
                                        <p:attrNameLst>
                                          <p:attrName>style.visibility</p:attrName>
                                        </p:attrNameLst>
                                      </p:cBhvr>
                                      <p:to>
                                        <p:strVal val="visible"/>
                                      </p:to>
                                    </p:set>
                                    <p:anim calcmode="lin" valueType="num">
                                      <p:cBhvr additive="base">
                                        <p:cTn id="32" dur="500" fill="hold"/>
                                        <p:tgtEl>
                                          <p:spTgt spid="14233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2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42369"/>
                                        </p:tgtEl>
                                        <p:attrNameLst>
                                          <p:attrName>style.visibility</p:attrName>
                                        </p:attrNameLst>
                                      </p:cBhvr>
                                      <p:to>
                                        <p:strVal val="visible"/>
                                      </p:to>
                                    </p:set>
                                    <p:anim calcmode="lin" valueType="num">
                                      <p:cBhvr>
                                        <p:cTn id="38" dur="500" fill="hold"/>
                                        <p:tgtEl>
                                          <p:spTgt spid="142369"/>
                                        </p:tgtEl>
                                        <p:attrNameLst>
                                          <p:attrName>ppt_w</p:attrName>
                                        </p:attrNameLst>
                                      </p:cBhvr>
                                      <p:tavLst>
                                        <p:tav tm="0">
                                          <p:val>
                                            <p:fltVal val="0"/>
                                          </p:val>
                                        </p:tav>
                                        <p:tav tm="100000">
                                          <p:val>
                                            <p:strVal val="#ppt_w"/>
                                          </p:val>
                                        </p:tav>
                                      </p:tavLst>
                                    </p:anim>
                                    <p:anim calcmode="lin" valueType="num">
                                      <p:cBhvr>
                                        <p:cTn id="39" dur="500" fill="hold"/>
                                        <p:tgtEl>
                                          <p:spTgt spid="142369"/>
                                        </p:tgtEl>
                                        <p:attrNameLst>
                                          <p:attrName>ppt_h</p:attrName>
                                        </p:attrNameLst>
                                      </p:cBhvr>
                                      <p:tavLst>
                                        <p:tav tm="0">
                                          <p:val>
                                            <p:fltVal val="0"/>
                                          </p:val>
                                        </p:tav>
                                        <p:tav tm="100000">
                                          <p:val>
                                            <p:strVal val="#ppt_h"/>
                                          </p:val>
                                        </p:tav>
                                      </p:tavLst>
                                    </p:anim>
                                    <p:animEffect transition="in" filter="fade">
                                      <p:cBhvr>
                                        <p:cTn id="40" dur="500"/>
                                        <p:tgtEl>
                                          <p:spTgt spid="142369"/>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401763"/>
            <a:ext cx="7772400" cy="24225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grpSp>
        <p:nvGrpSpPr>
          <p:cNvPr id="144416" name="Group 32"/>
          <p:cNvGrpSpPr>
            <a:grpSpLocks/>
          </p:cNvGrpSpPr>
          <p:nvPr/>
        </p:nvGrpSpPr>
        <p:grpSpPr bwMode="auto">
          <a:xfrm>
            <a:off x="847725" y="1835150"/>
            <a:ext cx="7464425" cy="1800225"/>
            <a:chOff x="494" y="3078"/>
            <a:chExt cx="4702" cy="1134"/>
          </a:xfrm>
        </p:grpSpPr>
        <p:sp>
          <p:nvSpPr>
            <p:cNvPr id="144417" name="Text Box 33"/>
            <p:cNvSpPr txBox="1">
              <a:spLocks noChangeArrowheads="1"/>
            </p:cNvSpPr>
            <p:nvPr/>
          </p:nvSpPr>
          <p:spPr bwMode="auto">
            <a:xfrm>
              <a:off x="3747" y="3078"/>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kinematic equations 2D</a:t>
              </a:r>
            </a:p>
          </p:txBody>
        </p:sp>
        <p:sp>
          <p:nvSpPr>
            <p:cNvPr id="144418" name="Rectangle 34"/>
            <p:cNvSpPr>
              <a:spLocks noChangeArrowheads="1"/>
            </p:cNvSpPr>
            <p:nvPr/>
          </p:nvSpPr>
          <p:spPr bwMode="auto">
            <a:xfrm>
              <a:off x="494" y="3080"/>
              <a:ext cx="4701" cy="11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9" name="Text Box 35"/>
            <p:cNvSpPr txBox="1">
              <a:spLocks noChangeArrowheads="1"/>
            </p:cNvSpPr>
            <p:nvPr/>
          </p:nvSpPr>
          <p:spPr bwMode="auto">
            <a:xfrm>
              <a:off x="634" y="3119"/>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x</a:t>
              </a:r>
              <a:r>
                <a:rPr lang="en-US" altLang="en-US" sz="2400" i="1">
                  <a:latin typeface="Arial" charset="0"/>
                </a:rPr>
                <a:t>t </a:t>
              </a:r>
              <a:r>
                <a:rPr lang="en-US" altLang="en-US" sz="2400" baseline="30000">
                  <a:latin typeface="Arial" charset="0"/>
                </a:rPr>
                <a:t>2</a:t>
              </a:r>
            </a:p>
          </p:txBody>
        </p:sp>
        <p:sp>
          <p:nvSpPr>
            <p:cNvPr id="144420" name="Text Box 36"/>
            <p:cNvSpPr txBox="1">
              <a:spLocks noChangeArrowheads="1"/>
            </p:cNvSpPr>
            <p:nvPr/>
          </p:nvSpPr>
          <p:spPr bwMode="auto">
            <a:xfrm>
              <a:off x="625" y="334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a:latin typeface="Arial" charset="0"/>
                </a:rPr>
                <a:t> + </a:t>
              </a:r>
              <a:r>
                <a:rPr lang="en-US" altLang="en-US" sz="2400" i="1">
                  <a:latin typeface="Arial" charset="0"/>
                </a:rPr>
                <a:t>a</a:t>
              </a:r>
              <a:r>
                <a:rPr lang="en-US" altLang="en-US" sz="2400" i="1" baseline="-25000">
                  <a:latin typeface="Arial" charset="0"/>
                </a:rPr>
                <a:t>x</a:t>
              </a:r>
              <a:r>
                <a:rPr lang="en-US" altLang="en-US" sz="2400" i="1">
                  <a:latin typeface="Arial" charset="0"/>
                </a:rPr>
                <a:t>t</a:t>
              </a:r>
            </a:p>
          </p:txBody>
        </p:sp>
        <p:sp>
          <p:nvSpPr>
            <p:cNvPr id="144421" name="Text Box 37"/>
            <p:cNvSpPr txBox="1">
              <a:spLocks noChangeArrowheads="1"/>
            </p:cNvSpPr>
            <p:nvPr/>
          </p:nvSpPr>
          <p:spPr bwMode="auto">
            <a:xfrm>
              <a:off x="3231" y="3604"/>
              <a:ext cx="195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i="1">
                  <a:solidFill>
                    <a:schemeClr val="accent2"/>
                  </a:solidFill>
                  <a:latin typeface="Arial" charset="0"/>
                  <a:sym typeface="Symbol" pitchFamily="18" charset="2"/>
                </a:rPr>
                <a:t>a</a:t>
              </a:r>
              <a:r>
                <a:rPr lang="en-US" altLang="en-US" sz="2400" i="1" baseline="-25000">
                  <a:solidFill>
                    <a:schemeClr val="accent2"/>
                  </a:solidFill>
                  <a:latin typeface="Arial" charset="0"/>
                  <a:sym typeface="Symbol" pitchFamily="18" charset="2"/>
                </a:rPr>
                <a:t>x</a:t>
              </a:r>
              <a:r>
                <a:rPr lang="en-US" altLang="en-US" sz="2400" i="1">
                  <a:solidFill>
                    <a:schemeClr val="accent2"/>
                  </a:solidFill>
                  <a:latin typeface="Arial" charset="0"/>
                  <a:sym typeface="Symbol" pitchFamily="18" charset="2"/>
                </a:rPr>
                <a:t> and </a:t>
              </a:r>
              <a:r>
                <a:rPr lang="en-US" altLang="en-US" sz="2400">
                  <a:solidFill>
                    <a:schemeClr val="accent2"/>
                  </a:solidFill>
                  <a:latin typeface="Arial" charset="0"/>
                  <a:sym typeface="Symbol" pitchFamily="18" charset="2"/>
                </a:rPr>
                <a:t>a</a:t>
              </a:r>
              <a:r>
                <a:rPr lang="en-US" altLang="en-US" sz="2400" baseline="-25000">
                  <a:solidFill>
                    <a:schemeClr val="accent2"/>
                  </a:solidFill>
                  <a:latin typeface="Arial" charset="0"/>
                  <a:sym typeface="Symbol" pitchFamily="18" charset="2"/>
                </a:rPr>
                <a:t>y</a:t>
              </a:r>
              <a:r>
                <a:rPr lang="en-US" altLang="en-US" sz="2400" i="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are constant</a:t>
              </a:r>
              <a:endParaRPr lang="en-US" altLang="en-US" sz="2400" i="1" baseline="-25000">
                <a:solidFill>
                  <a:schemeClr val="accent2"/>
                </a:solidFill>
                <a:latin typeface="Arial" charset="0"/>
                <a:sym typeface="Symbol" pitchFamily="18" charset="2"/>
              </a:endParaRPr>
            </a:p>
          </p:txBody>
        </p:sp>
        <p:sp>
          <p:nvSpPr>
            <p:cNvPr id="144422" name="Text Box 38"/>
            <p:cNvSpPr txBox="1">
              <a:spLocks noChangeArrowheads="1"/>
            </p:cNvSpPr>
            <p:nvPr/>
          </p:nvSpPr>
          <p:spPr bwMode="auto">
            <a:xfrm>
              <a:off x="634" y="3615"/>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y</a:t>
              </a:r>
              <a:r>
                <a:rPr lang="en-US" altLang="en-US" sz="2400" i="1">
                  <a:latin typeface="Arial" charset="0"/>
                </a:rPr>
                <a:t>t </a:t>
              </a:r>
              <a:r>
                <a:rPr lang="en-US" altLang="en-US" sz="2400" baseline="30000">
                  <a:latin typeface="Arial" charset="0"/>
                </a:rPr>
                <a:t>2</a:t>
              </a:r>
            </a:p>
          </p:txBody>
        </p:sp>
        <p:sp>
          <p:nvSpPr>
            <p:cNvPr id="144423" name="Text Box 39"/>
            <p:cNvSpPr txBox="1">
              <a:spLocks noChangeArrowheads="1"/>
            </p:cNvSpPr>
            <p:nvPr/>
          </p:nvSpPr>
          <p:spPr bwMode="auto">
            <a:xfrm>
              <a:off x="625" y="386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a:t>
              </a:r>
              <a:r>
                <a:rPr lang="en-US" altLang="en-US" sz="2400" i="1">
                  <a:latin typeface="Arial" charset="0"/>
                </a:rPr>
                <a:t>a</a:t>
              </a:r>
              <a:r>
                <a:rPr lang="en-US" altLang="en-US" sz="2400" i="1" baseline="-25000">
                  <a:latin typeface="Arial" charset="0"/>
                </a:rPr>
                <a:t>y</a:t>
              </a:r>
              <a:r>
                <a:rPr lang="en-US" altLang="en-US" sz="2400" i="1">
                  <a:latin typeface="Arial" charset="0"/>
                </a:rPr>
                <a:t>t</a:t>
              </a:r>
            </a:p>
          </p:txBody>
        </p:sp>
      </p:grpSp>
      <p:sp>
        <p:nvSpPr>
          <p:cNvPr id="14438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44396" name="Rectangle 12"/>
          <p:cNvSpPr>
            <a:spLocks noChangeArrowheads="1"/>
          </p:cNvSpPr>
          <p:nvPr/>
        </p:nvSpPr>
        <p:spPr bwMode="auto">
          <a:xfrm>
            <a:off x="685800" y="3803650"/>
            <a:ext cx="7772400" cy="3054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Show that the reduced equations for projectile motion are</a:t>
            </a:r>
          </a:p>
          <a:p>
            <a:endParaRPr lang="en-US" altLang="en-US" sz="2400">
              <a:latin typeface="Arial" charset="0"/>
            </a:endParaRPr>
          </a:p>
          <a:p>
            <a:endParaRPr lang="en-US" altLang="en-US" sz="2400">
              <a:latin typeface="Arial" charset="0"/>
            </a:endParaRPr>
          </a:p>
          <a:p>
            <a:endParaRPr lang="en-US" altLang="en-US" sz="2400">
              <a:latin typeface="Arial" charset="0"/>
            </a:endParaRPr>
          </a:p>
          <a:p>
            <a:r>
              <a:rPr lang="en-US" altLang="en-US" sz="2400">
                <a:latin typeface="Arial" charset="0"/>
              </a:rPr>
              <a:t>SOLUTION: </a:t>
            </a:r>
          </a:p>
          <a:p>
            <a:r>
              <a:rPr lang="en-US" altLang="en-US" sz="2400">
                <a:latin typeface="Arial" charset="0"/>
                <a:sym typeface="Symbol" pitchFamily="18" charset="2"/>
              </a:rPr>
              <a:t></a:t>
            </a:r>
            <a:r>
              <a:rPr lang="en-US" altLang="en-US" sz="2400" i="1">
                <a:latin typeface="Arial" charset="0"/>
              </a:rPr>
              <a:t>a</a:t>
            </a:r>
            <a:r>
              <a:rPr lang="en-US" altLang="en-US" sz="2400" i="1" baseline="-25000">
                <a:latin typeface="Arial" charset="0"/>
              </a:rPr>
              <a:t>x</a:t>
            </a:r>
            <a:r>
              <a:rPr lang="en-US" altLang="en-US" sz="2400">
                <a:latin typeface="Arial" charset="0"/>
              </a:rPr>
              <a:t> = 0 in the absence of air resistance.</a:t>
            </a:r>
          </a:p>
          <a:p>
            <a:r>
              <a:rPr lang="en-US" altLang="en-US" sz="2400">
                <a:latin typeface="Arial" charset="0"/>
                <a:sym typeface="Symbol" pitchFamily="18" charset="2"/>
              </a:rPr>
              <a:t></a:t>
            </a:r>
            <a:r>
              <a:rPr lang="en-US" altLang="en-US" sz="2400" i="1">
                <a:latin typeface="Arial" charset="0"/>
              </a:rPr>
              <a:t>a</a:t>
            </a:r>
            <a:r>
              <a:rPr lang="en-US" altLang="en-US" sz="2400" i="1" baseline="-25000">
                <a:latin typeface="Arial" charset="0"/>
              </a:rPr>
              <a:t>y</a:t>
            </a:r>
            <a:r>
              <a:rPr lang="en-US" altLang="en-US" sz="2400">
                <a:latin typeface="Arial" charset="0"/>
              </a:rPr>
              <a:t> = -10 in the absence of air resistance.</a:t>
            </a:r>
          </a:p>
        </p:txBody>
      </p:sp>
      <p:grpSp>
        <p:nvGrpSpPr>
          <p:cNvPr id="144397" name="Group 13"/>
          <p:cNvGrpSpPr>
            <a:grpSpLocks/>
          </p:cNvGrpSpPr>
          <p:nvPr/>
        </p:nvGrpSpPr>
        <p:grpSpPr bwMode="auto">
          <a:xfrm>
            <a:off x="3181350" y="1803400"/>
            <a:ext cx="423863" cy="463550"/>
            <a:chOff x="2097" y="1090"/>
            <a:chExt cx="267" cy="292"/>
          </a:xfrm>
        </p:grpSpPr>
        <p:sp>
          <p:nvSpPr>
            <p:cNvPr id="144398" name="Line 14"/>
            <p:cNvSpPr>
              <a:spLocks noChangeShapeType="1"/>
            </p:cNvSpPr>
            <p:nvPr/>
          </p:nvSpPr>
          <p:spPr bwMode="auto">
            <a:xfrm flipV="1">
              <a:off x="2097" y="1210"/>
              <a:ext cx="138" cy="17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9" name="Text Box 15"/>
            <p:cNvSpPr txBox="1">
              <a:spLocks noChangeArrowheads="1"/>
            </p:cNvSpPr>
            <p:nvPr/>
          </p:nvSpPr>
          <p:spPr bwMode="auto">
            <a:xfrm>
              <a:off x="2171" y="1090"/>
              <a:ext cx="1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0</a:t>
              </a:r>
            </a:p>
          </p:txBody>
        </p:sp>
      </p:grpSp>
      <p:grpSp>
        <p:nvGrpSpPr>
          <p:cNvPr id="144400" name="Group 16"/>
          <p:cNvGrpSpPr>
            <a:grpSpLocks/>
          </p:cNvGrpSpPr>
          <p:nvPr/>
        </p:nvGrpSpPr>
        <p:grpSpPr bwMode="auto">
          <a:xfrm>
            <a:off x="2414588" y="2203450"/>
            <a:ext cx="423862" cy="463550"/>
            <a:chOff x="2097" y="1090"/>
            <a:chExt cx="267" cy="292"/>
          </a:xfrm>
        </p:grpSpPr>
        <p:sp>
          <p:nvSpPr>
            <p:cNvPr id="144401" name="Line 17"/>
            <p:cNvSpPr>
              <a:spLocks noChangeShapeType="1"/>
            </p:cNvSpPr>
            <p:nvPr/>
          </p:nvSpPr>
          <p:spPr bwMode="auto">
            <a:xfrm flipV="1">
              <a:off x="2097" y="1210"/>
              <a:ext cx="138" cy="17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2" name="Text Box 18"/>
            <p:cNvSpPr txBox="1">
              <a:spLocks noChangeArrowheads="1"/>
            </p:cNvSpPr>
            <p:nvPr/>
          </p:nvSpPr>
          <p:spPr bwMode="auto">
            <a:xfrm>
              <a:off x="2171" y="1090"/>
              <a:ext cx="1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0</a:t>
              </a:r>
            </a:p>
          </p:txBody>
        </p:sp>
      </p:grpSp>
      <p:grpSp>
        <p:nvGrpSpPr>
          <p:cNvPr id="144425" name="Group 41"/>
          <p:cNvGrpSpPr>
            <a:grpSpLocks/>
          </p:cNvGrpSpPr>
          <p:nvPr/>
        </p:nvGrpSpPr>
        <p:grpSpPr bwMode="auto">
          <a:xfrm>
            <a:off x="2509838" y="2744788"/>
            <a:ext cx="1576387" cy="1887537"/>
            <a:chOff x="1581" y="1729"/>
            <a:chExt cx="993" cy="1189"/>
          </a:xfrm>
        </p:grpSpPr>
        <p:sp>
          <p:nvSpPr>
            <p:cNvPr id="144404" name="Rectangle 20"/>
            <p:cNvSpPr>
              <a:spLocks noChangeArrowheads="1"/>
            </p:cNvSpPr>
            <p:nvPr/>
          </p:nvSpPr>
          <p:spPr bwMode="auto">
            <a:xfrm>
              <a:off x="1581" y="1729"/>
              <a:ext cx="600" cy="23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5" name="Line 21"/>
            <p:cNvSpPr>
              <a:spLocks noChangeShapeType="1"/>
            </p:cNvSpPr>
            <p:nvPr/>
          </p:nvSpPr>
          <p:spPr bwMode="auto">
            <a:xfrm>
              <a:off x="2169" y="1954"/>
              <a:ext cx="405" cy="964"/>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4406" name="Group 22"/>
          <p:cNvGrpSpPr>
            <a:grpSpLocks/>
          </p:cNvGrpSpPr>
          <p:nvPr/>
        </p:nvGrpSpPr>
        <p:grpSpPr bwMode="auto">
          <a:xfrm>
            <a:off x="2365375" y="3205163"/>
            <a:ext cx="1698625" cy="1814512"/>
            <a:chOff x="1493" y="1882"/>
            <a:chExt cx="1426" cy="1143"/>
          </a:xfrm>
        </p:grpSpPr>
        <p:sp>
          <p:nvSpPr>
            <p:cNvPr id="144407" name="Rectangle 23"/>
            <p:cNvSpPr>
              <a:spLocks noChangeArrowheads="1"/>
            </p:cNvSpPr>
            <p:nvPr/>
          </p:nvSpPr>
          <p:spPr bwMode="auto">
            <a:xfrm>
              <a:off x="1493" y="1882"/>
              <a:ext cx="334" cy="20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8" name="Line 24"/>
            <p:cNvSpPr>
              <a:spLocks noChangeShapeType="1"/>
            </p:cNvSpPr>
            <p:nvPr/>
          </p:nvSpPr>
          <p:spPr bwMode="auto">
            <a:xfrm>
              <a:off x="1828" y="2093"/>
              <a:ext cx="1091" cy="93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4424" name="Group 40"/>
          <p:cNvGrpSpPr>
            <a:grpSpLocks/>
          </p:cNvGrpSpPr>
          <p:nvPr/>
        </p:nvGrpSpPr>
        <p:grpSpPr bwMode="auto">
          <a:xfrm>
            <a:off x="836613" y="4546600"/>
            <a:ext cx="7464425" cy="881063"/>
            <a:chOff x="497" y="2822"/>
            <a:chExt cx="4702" cy="555"/>
          </a:xfrm>
        </p:grpSpPr>
        <p:sp>
          <p:nvSpPr>
            <p:cNvPr id="144410" name="Text Box 26"/>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44411" name="Rectangle 27"/>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2" name="Text Box 28"/>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44413" name="Text Box 29"/>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44414" name="Text Box 30"/>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44415" name="Text Box 31"/>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4416"/>
                                        </p:tgtEl>
                                        <p:attrNameLst>
                                          <p:attrName>style.visibility</p:attrName>
                                        </p:attrNameLst>
                                      </p:cBhvr>
                                      <p:to>
                                        <p:strVal val="visible"/>
                                      </p:to>
                                    </p:set>
                                    <p:anim calcmode="lin" valueType="num">
                                      <p:cBhvr>
                                        <p:cTn id="7" dur="500" fill="hold"/>
                                        <p:tgtEl>
                                          <p:spTgt spid="144416"/>
                                        </p:tgtEl>
                                        <p:attrNameLst>
                                          <p:attrName>ppt_w</p:attrName>
                                        </p:attrNameLst>
                                      </p:cBhvr>
                                      <p:tavLst>
                                        <p:tav tm="0">
                                          <p:val>
                                            <p:fltVal val="0"/>
                                          </p:val>
                                        </p:tav>
                                        <p:tav tm="100000">
                                          <p:val>
                                            <p:strVal val="#ppt_w"/>
                                          </p:val>
                                        </p:tav>
                                      </p:tavLst>
                                    </p:anim>
                                    <p:anim calcmode="lin" valueType="num">
                                      <p:cBhvr>
                                        <p:cTn id="8" dur="500" fill="hold"/>
                                        <p:tgtEl>
                                          <p:spTgt spid="144416"/>
                                        </p:tgtEl>
                                        <p:attrNameLst>
                                          <p:attrName>ppt_h</p:attrName>
                                        </p:attrNameLst>
                                      </p:cBhvr>
                                      <p:tavLst>
                                        <p:tav tm="0">
                                          <p:val>
                                            <p:fltVal val="0"/>
                                          </p:val>
                                        </p:tav>
                                        <p:tav tm="100000">
                                          <p:val>
                                            <p:strVal val="#ppt_h"/>
                                          </p:val>
                                        </p:tav>
                                      </p:tavLst>
                                    </p:anim>
                                    <p:animEffect transition="in" filter="fade">
                                      <p:cBhvr>
                                        <p:cTn id="9" dur="500"/>
                                        <p:tgtEl>
                                          <p:spTgt spid="14441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4396">
                                            <p:txEl>
                                              <p:pRg st="0" end="0"/>
                                            </p:txEl>
                                          </p:spTgt>
                                        </p:tgtEl>
                                        <p:attrNameLst>
                                          <p:attrName>style.visibility</p:attrName>
                                        </p:attrNameLst>
                                      </p:cBhvr>
                                      <p:to>
                                        <p:strVal val="visible"/>
                                      </p:to>
                                    </p:set>
                                    <p:anim calcmode="lin" valueType="num">
                                      <p:cBhvr additive="base">
                                        <p:cTn id="14" dur="500" fill="hold"/>
                                        <p:tgtEl>
                                          <p:spTgt spid="14439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4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44424"/>
                                        </p:tgtEl>
                                        <p:attrNameLst>
                                          <p:attrName>style.visibility</p:attrName>
                                        </p:attrNameLst>
                                      </p:cBhvr>
                                      <p:to>
                                        <p:strVal val="visible"/>
                                      </p:to>
                                    </p:set>
                                    <p:anim calcmode="lin" valueType="num">
                                      <p:cBhvr>
                                        <p:cTn id="20" dur="500" fill="hold"/>
                                        <p:tgtEl>
                                          <p:spTgt spid="144424"/>
                                        </p:tgtEl>
                                        <p:attrNameLst>
                                          <p:attrName>ppt_w</p:attrName>
                                        </p:attrNameLst>
                                      </p:cBhvr>
                                      <p:tavLst>
                                        <p:tav tm="0">
                                          <p:val>
                                            <p:fltVal val="0"/>
                                          </p:val>
                                        </p:tav>
                                        <p:tav tm="100000">
                                          <p:val>
                                            <p:strVal val="#ppt_w"/>
                                          </p:val>
                                        </p:tav>
                                      </p:tavLst>
                                    </p:anim>
                                    <p:anim calcmode="lin" valueType="num">
                                      <p:cBhvr>
                                        <p:cTn id="21" dur="500" fill="hold"/>
                                        <p:tgtEl>
                                          <p:spTgt spid="144424"/>
                                        </p:tgtEl>
                                        <p:attrNameLst>
                                          <p:attrName>ppt_h</p:attrName>
                                        </p:attrNameLst>
                                      </p:cBhvr>
                                      <p:tavLst>
                                        <p:tav tm="0">
                                          <p:val>
                                            <p:fltVal val="0"/>
                                          </p:val>
                                        </p:tav>
                                        <p:tav tm="100000">
                                          <p:val>
                                            <p:strVal val="#ppt_h"/>
                                          </p:val>
                                        </p:tav>
                                      </p:tavLst>
                                    </p:anim>
                                    <p:animEffect transition="in" filter="fade">
                                      <p:cBhvr>
                                        <p:cTn id="22" dur="500"/>
                                        <p:tgtEl>
                                          <p:spTgt spid="144424"/>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4396">
                                            <p:txEl>
                                              <p:pRg st="4" end="4"/>
                                            </p:txEl>
                                          </p:spTgt>
                                        </p:tgtEl>
                                        <p:attrNameLst>
                                          <p:attrName>style.visibility</p:attrName>
                                        </p:attrNameLst>
                                      </p:cBhvr>
                                      <p:to>
                                        <p:strVal val="visible"/>
                                      </p:to>
                                    </p:set>
                                    <p:anim calcmode="lin" valueType="num">
                                      <p:cBhvr additive="base">
                                        <p:cTn id="27" dur="500" fill="hold"/>
                                        <p:tgtEl>
                                          <p:spTgt spid="14439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43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44396">
                                            <p:txEl>
                                              <p:pRg st="5" end="5"/>
                                            </p:txEl>
                                          </p:spTgt>
                                        </p:tgtEl>
                                        <p:attrNameLst>
                                          <p:attrName>style.visibility</p:attrName>
                                        </p:attrNameLst>
                                      </p:cBhvr>
                                      <p:to>
                                        <p:strVal val="visible"/>
                                      </p:to>
                                    </p:set>
                                    <p:anim calcmode="lin" valueType="num">
                                      <p:cBhvr additive="base">
                                        <p:cTn id="33" dur="500" fill="hold"/>
                                        <p:tgtEl>
                                          <p:spTgt spid="14439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43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44397"/>
                                        </p:tgtEl>
                                        <p:attrNameLst>
                                          <p:attrName>style.visibility</p:attrName>
                                        </p:attrNameLst>
                                      </p:cBhvr>
                                      <p:to>
                                        <p:strVal val="visible"/>
                                      </p:to>
                                    </p:set>
                                    <p:animEffect transition="in" filter="wipe(down)">
                                      <p:cBhvr>
                                        <p:cTn id="39" dur="500"/>
                                        <p:tgtEl>
                                          <p:spTgt spid="144397"/>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44400"/>
                                        </p:tgtEl>
                                        <p:attrNameLst>
                                          <p:attrName>style.visibility</p:attrName>
                                        </p:attrNameLst>
                                      </p:cBhvr>
                                      <p:to>
                                        <p:strVal val="visible"/>
                                      </p:to>
                                    </p:set>
                                    <p:animEffect transition="in" filter="wipe(down)">
                                      <p:cBhvr>
                                        <p:cTn id="44" dur="500"/>
                                        <p:tgtEl>
                                          <p:spTgt spid="144400"/>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4396">
                                            <p:txEl>
                                              <p:pRg st="6" end="6"/>
                                            </p:txEl>
                                          </p:spTgt>
                                        </p:tgtEl>
                                        <p:attrNameLst>
                                          <p:attrName>style.visibility</p:attrName>
                                        </p:attrNameLst>
                                      </p:cBhvr>
                                      <p:to>
                                        <p:strVal val="visible"/>
                                      </p:to>
                                    </p:set>
                                    <p:anim calcmode="lin" valueType="num">
                                      <p:cBhvr additive="base">
                                        <p:cTn id="49" dur="500" fill="hold"/>
                                        <p:tgtEl>
                                          <p:spTgt spid="14439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3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nodeType="clickEffect">
                                  <p:stCondLst>
                                    <p:cond delay="0"/>
                                  </p:stCondLst>
                                  <p:childTnLst>
                                    <p:set>
                                      <p:cBhvr>
                                        <p:cTn id="54" dur="1" fill="hold">
                                          <p:stCondLst>
                                            <p:cond delay="0"/>
                                          </p:stCondLst>
                                        </p:cTn>
                                        <p:tgtEl>
                                          <p:spTgt spid="144425"/>
                                        </p:tgtEl>
                                        <p:attrNameLst>
                                          <p:attrName>style.visibility</p:attrName>
                                        </p:attrNameLst>
                                      </p:cBhvr>
                                      <p:to>
                                        <p:strVal val="visible"/>
                                      </p:to>
                                    </p:set>
                                    <p:animEffect transition="in" filter="wipe(up)">
                                      <p:cBhvr>
                                        <p:cTn id="55" dur="500"/>
                                        <p:tgtEl>
                                          <p:spTgt spid="144425"/>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44406"/>
                                        </p:tgtEl>
                                        <p:attrNameLst>
                                          <p:attrName>style.visibility</p:attrName>
                                        </p:attrNameLst>
                                      </p:cBhvr>
                                      <p:to>
                                        <p:strVal val="visible"/>
                                      </p:to>
                                    </p:set>
                                    <p:animEffect transition="in" filter="wipe(left)">
                                      <p:cBhvr>
                                        <p:cTn id="60" dur="500"/>
                                        <p:tgtEl>
                                          <p:spTgt spid="144406"/>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4643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46436" name="Rectangle 4"/>
          <p:cNvSpPr>
            <a:spLocks noChangeArrowheads="1"/>
          </p:cNvSpPr>
          <p:nvPr/>
        </p:nvSpPr>
        <p:spPr bwMode="auto">
          <a:xfrm>
            <a:off x="665163" y="2720975"/>
            <a:ext cx="7772400" cy="29464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r>
              <a:rPr lang="en-US" altLang="en-US" sz="2400">
                <a:sym typeface="Symbol" pitchFamily="18" charset="2"/>
              </a:rPr>
              <a:t>EXAMPLE: Use the reduced equations above to prove that projectile motion is parabolic in nature.</a:t>
            </a:r>
          </a:p>
          <a:p>
            <a:pPr algn="l">
              <a:spcBef>
                <a:spcPct val="0"/>
              </a:spcBef>
              <a:spcAft>
                <a:spcPct val="15000"/>
              </a:spcAft>
            </a:pPr>
            <a:r>
              <a:rPr lang="en-US" altLang="en-US" sz="2400">
                <a:sym typeface="Symbol" pitchFamily="18" charset="2"/>
              </a:rPr>
              <a:t>SOLUTION: Just solve for </a:t>
            </a:r>
            <a:r>
              <a:rPr lang="en-US" altLang="en-US" sz="2400" i="1">
                <a:sym typeface="Symbol" pitchFamily="18" charset="2"/>
              </a:rPr>
              <a:t>t</a:t>
            </a:r>
            <a:r>
              <a:rPr lang="en-US" altLang="en-US" sz="2400">
                <a:sym typeface="Symbol" pitchFamily="18" charset="2"/>
              </a:rPr>
              <a:t> in the first equation and substitute it into the second equation.</a:t>
            </a:r>
          </a:p>
          <a:p>
            <a:pPr algn="l">
              <a:spcBef>
                <a:spcPct val="0"/>
              </a:spcBef>
              <a:spcAft>
                <a:spcPct val="15000"/>
              </a:spcAft>
            </a:pPr>
            <a:r>
              <a:rPr lang="en-US" altLang="en-US" sz="2400" i="1"/>
              <a:t>   </a:t>
            </a:r>
            <a:r>
              <a:rPr lang="en-US" altLang="en-US" sz="2400">
                <a:cs typeface="Courier New" pitchFamily="49" charset="0"/>
              </a:rPr>
              <a:t>∆</a:t>
            </a:r>
            <a:r>
              <a:rPr lang="en-US" altLang="en-US" sz="2400" i="1"/>
              <a:t>x</a:t>
            </a:r>
            <a:r>
              <a:rPr lang="en-US" altLang="en-US" sz="2400"/>
              <a:t> = </a:t>
            </a:r>
            <a:r>
              <a:rPr lang="en-US" altLang="en-US" sz="2400" i="1"/>
              <a:t>u</a:t>
            </a:r>
            <a:r>
              <a:rPr lang="en-US" altLang="en-US" sz="2400" i="1" baseline="-25000"/>
              <a:t>x</a:t>
            </a:r>
            <a:r>
              <a:rPr lang="en-US" altLang="en-US" sz="2400" i="1"/>
              <a:t>t</a:t>
            </a:r>
            <a:r>
              <a:rPr lang="en-US" altLang="en-US" sz="2400"/>
              <a:t> becomes </a:t>
            </a:r>
            <a:r>
              <a:rPr lang="en-US" altLang="en-US" sz="2400" i="1"/>
              <a:t>t</a:t>
            </a:r>
            <a:r>
              <a:rPr lang="en-US" altLang="en-US" sz="2400"/>
              <a:t> = </a:t>
            </a:r>
            <a:r>
              <a:rPr lang="en-US" altLang="en-US" sz="2400" i="1"/>
              <a:t>x </a:t>
            </a:r>
            <a:r>
              <a:rPr lang="en-US" altLang="en-US" sz="2400"/>
              <a:t>/ </a:t>
            </a:r>
            <a:r>
              <a:rPr lang="en-US" altLang="en-US" sz="2400" i="1"/>
              <a:t>u</a:t>
            </a:r>
            <a:r>
              <a:rPr lang="en-US" altLang="en-US" sz="2400" i="1" baseline="-25000"/>
              <a:t>x</a:t>
            </a:r>
            <a:r>
              <a:rPr lang="en-US" altLang="en-US" sz="2400" i="1"/>
              <a:t> </a:t>
            </a:r>
            <a:r>
              <a:rPr lang="en-US" altLang="en-US" sz="2400"/>
              <a:t>so that </a:t>
            </a:r>
            <a:r>
              <a:rPr lang="en-US" altLang="en-US" sz="2400" i="1"/>
              <a:t>t </a:t>
            </a:r>
            <a:r>
              <a:rPr lang="en-US" altLang="en-US" sz="2400" baseline="30000"/>
              <a:t>2</a:t>
            </a:r>
            <a:r>
              <a:rPr lang="en-US" altLang="en-US" sz="2400"/>
              <a:t> = </a:t>
            </a:r>
            <a:r>
              <a:rPr lang="en-US" altLang="en-US" sz="2400" i="1"/>
              <a:t>x</a:t>
            </a:r>
            <a:r>
              <a:rPr lang="en-US" altLang="en-US" sz="2400" baseline="30000"/>
              <a:t>2 </a:t>
            </a:r>
            <a:r>
              <a:rPr lang="en-US" altLang="en-US" sz="2400"/>
              <a:t>/ </a:t>
            </a:r>
            <a:r>
              <a:rPr lang="en-US" altLang="en-US" sz="2400" i="1"/>
              <a:t>u</a:t>
            </a:r>
            <a:r>
              <a:rPr lang="en-US" altLang="en-US" sz="2400" i="1" baseline="-25000"/>
              <a:t>x</a:t>
            </a:r>
            <a:r>
              <a:rPr lang="en-US" altLang="en-US" sz="2400" baseline="30000"/>
              <a:t>2</a:t>
            </a:r>
            <a:r>
              <a:rPr lang="en-US" altLang="en-US" sz="2400"/>
              <a:t>.</a:t>
            </a:r>
          </a:p>
          <a:p>
            <a:pPr algn="l">
              <a:spcBef>
                <a:spcPct val="0"/>
              </a:spcBef>
              <a:spcAft>
                <a:spcPct val="15000"/>
              </a:spcAft>
            </a:pPr>
            <a:r>
              <a:rPr lang="en-US" altLang="en-US" sz="2400"/>
              <a:t>Then since </a:t>
            </a:r>
            <a:r>
              <a:rPr lang="en-US" altLang="en-US" sz="2400" i="1"/>
              <a:t>y</a:t>
            </a:r>
            <a:r>
              <a:rPr lang="en-US" altLang="en-US" sz="2400"/>
              <a:t> = </a:t>
            </a:r>
            <a:r>
              <a:rPr lang="en-US" altLang="en-US" sz="2400" i="1"/>
              <a:t>u</a:t>
            </a:r>
            <a:r>
              <a:rPr lang="en-US" altLang="en-US" sz="2400" i="1" baseline="-25000"/>
              <a:t>y</a:t>
            </a:r>
            <a:r>
              <a:rPr lang="en-US" altLang="en-US" sz="2400" i="1"/>
              <a:t>t</a:t>
            </a:r>
            <a:r>
              <a:rPr lang="en-US" altLang="en-US" sz="2400"/>
              <a:t> - 5</a:t>
            </a:r>
            <a:r>
              <a:rPr lang="en-US" altLang="en-US" sz="2400" i="1"/>
              <a:t>t </a:t>
            </a:r>
            <a:r>
              <a:rPr lang="en-US" altLang="en-US" sz="2400" baseline="30000"/>
              <a:t>2</a:t>
            </a:r>
            <a:r>
              <a:rPr lang="en-US" altLang="en-US" sz="2400"/>
              <a:t>, we have</a:t>
            </a:r>
          </a:p>
          <a:p>
            <a:pPr algn="l">
              <a:spcBef>
                <a:spcPct val="0"/>
              </a:spcBef>
              <a:spcAft>
                <a:spcPct val="15000"/>
              </a:spcAft>
            </a:pPr>
            <a:r>
              <a:rPr lang="en-US" altLang="en-US" sz="2400" i="1"/>
              <a:t>            y</a:t>
            </a:r>
            <a:r>
              <a:rPr lang="en-US" altLang="en-US" sz="2400"/>
              <a:t> = (</a:t>
            </a:r>
            <a:r>
              <a:rPr lang="en-US" altLang="en-US" sz="2400" i="1"/>
              <a:t>u</a:t>
            </a:r>
            <a:r>
              <a:rPr lang="en-US" altLang="en-US" sz="2400" i="1" baseline="-25000"/>
              <a:t>y </a:t>
            </a:r>
            <a:r>
              <a:rPr lang="en-US" altLang="en-US" sz="2400"/>
              <a:t>/ </a:t>
            </a:r>
            <a:r>
              <a:rPr lang="en-US" altLang="en-US" sz="2400" i="1"/>
              <a:t>u</a:t>
            </a:r>
            <a:r>
              <a:rPr lang="en-US" altLang="en-US" sz="2400" i="1" baseline="-25000"/>
              <a:t>x</a:t>
            </a:r>
            <a:r>
              <a:rPr lang="en-US" altLang="en-US" sz="2400"/>
              <a:t>)</a:t>
            </a:r>
            <a:r>
              <a:rPr lang="en-US" altLang="en-US" sz="2400" i="1"/>
              <a:t>x</a:t>
            </a:r>
            <a:r>
              <a:rPr lang="en-US" altLang="en-US" sz="2400"/>
              <a:t> – (5 / </a:t>
            </a:r>
            <a:r>
              <a:rPr lang="en-US" altLang="en-US" sz="2400" i="1"/>
              <a:t>u</a:t>
            </a:r>
            <a:r>
              <a:rPr lang="en-US" altLang="en-US" sz="2400" i="1" baseline="-25000"/>
              <a:t>x</a:t>
            </a:r>
            <a:r>
              <a:rPr lang="en-US" altLang="en-US" sz="2400" baseline="30000"/>
              <a:t>2</a:t>
            </a:r>
            <a:r>
              <a:rPr lang="en-US" altLang="en-US" sz="2400"/>
              <a:t>)</a:t>
            </a:r>
            <a:r>
              <a:rPr lang="en-US" altLang="en-US" sz="2400" i="1"/>
              <a:t>x</a:t>
            </a:r>
            <a:r>
              <a:rPr lang="en-US" altLang="en-US" sz="2400" baseline="30000"/>
              <a:t>2</a:t>
            </a:r>
            <a:r>
              <a:rPr lang="en-US" altLang="en-US" sz="2400"/>
              <a:t>.</a:t>
            </a:r>
            <a:endParaRPr lang="en-US" altLang="en-US" sz="2400">
              <a:sym typeface="Symbol" pitchFamily="18" charset="2"/>
            </a:endParaRPr>
          </a:p>
        </p:txBody>
      </p:sp>
      <p:sp>
        <p:nvSpPr>
          <p:cNvPr id="146437" name="Rectangle 5"/>
          <p:cNvSpPr>
            <a:spLocks noChangeArrowheads="1"/>
          </p:cNvSpPr>
          <p:nvPr/>
        </p:nvSpPr>
        <p:spPr bwMode="auto">
          <a:xfrm>
            <a:off x="682625" y="5556250"/>
            <a:ext cx="7764463" cy="130175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b="1" i="1"/>
              <a:t>FYI</a:t>
            </a:r>
          </a:p>
          <a:p>
            <a:pPr algn="l">
              <a:spcBef>
                <a:spcPct val="0"/>
              </a:spcBef>
            </a:pPr>
            <a:r>
              <a:rPr lang="en-US" altLang="en-US" sz="2400" b="1">
                <a:sym typeface="Symbol" pitchFamily="18" charset="2"/>
              </a:rPr>
              <a:t></a:t>
            </a:r>
            <a:r>
              <a:rPr lang="en-US" altLang="en-US" sz="2400">
                <a:sym typeface="Symbol" pitchFamily="18" charset="2"/>
              </a:rPr>
              <a:t>The equation of a parabola is </a:t>
            </a:r>
            <a:r>
              <a:rPr lang="en-US" altLang="en-US" sz="2400" i="1">
                <a:sym typeface="Symbol" pitchFamily="18" charset="2"/>
              </a:rPr>
              <a:t>y</a:t>
            </a:r>
            <a:r>
              <a:rPr lang="en-US" altLang="en-US" sz="2400">
                <a:sym typeface="Symbol" pitchFamily="18" charset="2"/>
              </a:rPr>
              <a:t> = </a:t>
            </a:r>
            <a:r>
              <a:rPr lang="en-US" altLang="en-US" sz="2400" i="1">
                <a:sym typeface="Symbol" pitchFamily="18" charset="2"/>
              </a:rPr>
              <a:t>Ax</a:t>
            </a:r>
            <a:r>
              <a:rPr lang="en-US" altLang="en-US" sz="2400">
                <a:sym typeface="Symbol" pitchFamily="18" charset="2"/>
              </a:rPr>
              <a:t> + </a:t>
            </a:r>
            <a:r>
              <a:rPr lang="en-US" altLang="en-US" sz="2400" i="1">
                <a:sym typeface="Symbol" pitchFamily="18" charset="2"/>
              </a:rPr>
              <a:t>Bx</a:t>
            </a:r>
            <a:r>
              <a:rPr lang="en-US" altLang="en-US" sz="2400" baseline="30000">
                <a:sym typeface="Symbol" pitchFamily="18" charset="2"/>
              </a:rPr>
              <a:t>2</a:t>
            </a:r>
            <a:r>
              <a:rPr lang="en-US" altLang="en-US" sz="2400">
                <a:sym typeface="Symbol" pitchFamily="18" charset="2"/>
              </a:rPr>
              <a:t>.</a:t>
            </a:r>
          </a:p>
          <a:p>
            <a:pPr algn="l">
              <a:spcBef>
                <a:spcPct val="0"/>
              </a:spcBef>
            </a:pPr>
            <a:r>
              <a:rPr lang="en-US" altLang="en-US" sz="2400" b="1">
                <a:sym typeface="Symbol" pitchFamily="18" charset="2"/>
              </a:rPr>
              <a:t></a:t>
            </a:r>
            <a:r>
              <a:rPr lang="en-US" altLang="en-US" sz="2400">
                <a:sym typeface="Symbol" pitchFamily="18" charset="2"/>
              </a:rPr>
              <a:t>In this case, </a:t>
            </a:r>
            <a:r>
              <a:rPr lang="en-US" altLang="en-US" sz="2400" i="1">
                <a:sym typeface="Symbol" pitchFamily="18" charset="2"/>
              </a:rPr>
              <a:t>A</a:t>
            </a:r>
            <a:r>
              <a:rPr lang="en-US" altLang="en-US" sz="2400">
                <a:sym typeface="Symbol" pitchFamily="18" charset="2"/>
              </a:rPr>
              <a:t> = </a:t>
            </a:r>
            <a:r>
              <a:rPr lang="en-US" altLang="en-US" sz="2400" i="1"/>
              <a:t>u</a:t>
            </a:r>
            <a:r>
              <a:rPr lang="en-US" altLang="en-US" sz="2400" i="1" baseline="-25000"/>
              <a:t>y </a:t>
            </a:r>
            <a:r>
              <a:rPr lang="en-US" altLang="en-US" sz="2400"/>
              <a:t>/ </a:t>
            </a:r>
            <a:r>
              <a:rPr lang="en-US" altLang="en-US" sz="2400" i="1"/>
              <a:t>u</a:t>
            </a:r>
            <a:r>
              <a:rPr lang="en-US" altLang="en-US" sz="2400" i="1" baseline="-25000"/>
              <a:t>x</a:t>
            </a:r>
            <a:r>
              <a:rPr lang="en-US" altLang="en-US" sz="2400" baseline="-25000"/>
              <a:t> </a:t>
            </a:r>
            <a:r>
              <a:rPr lang="en-US" altLang="en-US" sz="2400"/>
              <a:t>and </a:t>
            </a:r>
            <a:r>
              <a:rPr lang="en-US" altLang="en-US" sz="2400" i="1"/>
              <a:t>B</a:t>
            </a:r>
            <a:r>
              <a:rPr lang="en-US" altLang="en-US" sz="2400"/>
              <a:t> = -5 / </a:t>
            </a:r>
            <a:r>
              <a:rPr lang="en-US" altLang="en-US" sz="2400" i="1"/>
              <a:t>u</a:t>
            </a:r>
            <a:r>
              <a:rPr lang="en-US" altLang="en-US" sz="2400" i="1" baseline="-25000"/>
              <a:t>x</a:t>
            </a:r>
            <a:r>
              <a:rPr lang="en-US" altLang="en-US" sz="2400" baseline="30000"/>
              <a:t>2</a:t>
            </a:r>
            <a:r>
              <a:rPr lang="en-US" altLang="en-US" sz="2400"/>
              <a:t>.</a:t>
            </a:r>
            <a:endParaRPr lang="en-US" altLang="en-US" sz="2400" i="1"/>
          </a:p>
        </p:txBody>
      </p:sp>
      <p:grpSp>
        <p:nvGrpSpPr>
          <p:cNvPr id="146445" name="Group 13"/>
          <p:cNvGrpSpPr>
            <a:grpSpLocks/>
          </p:cNvGrpSpPr>
          <p:nvPr/>
        </p:nvGrpSpPr>
        <p:grpSpPr bwMode="auto">
          <a:xfrm>
            <a:off x="836613" y="1776413"/>
            <a:ext cx="7464425" cy="881062"/>
            <a:chOff x="497" y="2822"/>
            <a:chExt cx="4702" cy="555"/>
          </a:xfrm>
        </p:grpSpPr>
        <p:sp>
          <p:nvSpPr>
            <p:cNvPr id="146446" name="Text Box 14"/>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46447" name="Rectangle 15"/>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8" name="Text Box 16"/>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46449" name="Text Box 17"/>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46450" name="Text Box 18"/>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46451" name="Text Box 19"/>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6445"/>
                                        </p:tgtEl>
                                        <p:attrNameLst>
                                          <p:attrName>style.visibility</p:attrName>
                                        </p:attrNameLst>
                                      </p:cBhvr>
                                      <p:to>
                                        <p:strVal val="visible"/>
                                      </p:to>
                                    </p:set>
                                    <p:anim calcmode="lin" valueType="num">
                                      <p:cBhvr>
                                        <p:cTn id="7" dur="500" fill="hold"/>
                                        <p:tgtEl>
                                          <p:spTgt spid="146445"/>
                                        </p:tgtEl>
                                        <p:attrNameLst>
                                          <p:attrName>ppt_w</p:attrName>
                                        </p:attrNameLst>
                                      </p:cBhvr>
                                      <p:tavLst>
                                        <p:tav tm="0">
                                          <p:val>
                                            <p:fltVal val="0"/>
                                          </p:val>
                                        </p:tav>
                                        <p:tav tm="100000">
                                          <p:val>
                                            <p:strVal val="#ppt_w"/>
                                          </p:val>
                                        </p:tav>
                                      </p:tavLst>
                                    </p:anim>
                                    <p:anim calcmode="lin" valueType="num">
                                      <p:cBhvr>
                                        <p:cTn id="8" dur="500" fill="hold"/>
                                        <p:tgtEl>
                                          <p:spTgt spid="146445"/>
                                        </p:tgtEl>
                                        <p:attrNameLst>
                                          <p:attrName>ppt_h</p:attrName>
                                        </p:attrNameLst>
                                      </p:cBhvr>
                                      <p:tavLst>
                                        <p:tav tm="0">
                                          <p:val>
                                            <p:fltVal val="0"/>
                                          </p:val>
                                        </p:tav>
                                        <p:tav tm="100000">
                                          <p:val>
                                            <p:strVal val="#ppt_h"/>
                                          </p:val>
                                        </p:tav>
                                      </p:tavLst>
                                    </p:anim>
                                    <p:animEffect transition="in" filter="fade">
                                      <p:cBhvr>
                                        <p:cTn id="9" dur="500"/>
                                        <p:tgtEl>
                                          <p:spTgt spid="14644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6436">
                                            <p:txEl>
                                              <p:pRg st="0" end="0"/>
                                            </p:txEl>
                                          </p:spTgt>
                                        </p:tgtEl>
                                        <p:attrNameLst>
                                          <p:attrName>style.visibility</p:attrName>
                                        </p:attrNameLst>
                                      </p:cBhvr>
                                      <p:to>
                                        <p:strVal val="visible"/>
                                      </p:to>
                                    </p:set>
                                    <p:anim calcmode="lin" valueType="num">
                                      <p:cBhvr additive="base">
                                        <p:cTn id="14" dur="500" fill="hold"/>
                                        <p:tgtEl>
                                          <p:spTgt spid="14643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6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46436">
                                            <p:txEl>
                                              <p:pRg st="1" end="1"/>
                                            </p:txEl>
                                          </p:spTgt>
                                        </p:tgtEl>
                                        <p:attrNameLst>
                                          <p:attrName>style.visibility</p:attrName>
                                        </p:attrNameLst>
                                      </p:cBhvr>
                                      <p:to>
                                        <p:strVal val="visible"/>
                                      </p:to>
                                    </p:set>
                                    <p:anim calcmode="lin" valueType="num">
                                      <p:cBhvr additive="base">
                                        <p:cTn id="20" dur="500" fill="hold"/>
                                        <p:tgtEl>
                                          <p:spTgt spid="14643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64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46436">
                                            <p:txEl>
                                              <p:pRg st="2" end="2"/>
                                            </p:txEl>
                                          </p:spTgt>
                                        </p:tgtEl>
                                        <p:attrNameLst>
                                          <p:attrName>style.visibility</p:attrName>
                                        </p:attrNameLst>
                                      </p:cBhvr>
                                      <p:to>
                                        <p:strVal val="visible"/>
                                      </p:to>
                                    </p:set>
                                    <p:anim calcmode="lin" valueType="num">
                                      <p:cBhvr additive="base">
                                        <p:cTn id="26" dur="500" fill="hold"/>
                                        <p:tgtEl>
                                          <p:spTgt spid="14643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64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6436">
                                            <p:txEl>
                                              <p:pRg st="3" end="3"/>
                                            </p:txEl>
                                          </p:spTgt>
                                        </p:tgtEl>
                                        <p:attrNameLst>
                                          <p:attrName>style.visibility</p:attrName>
                                        </p:attrNameLst>
                                      </p:cBhvr>
                                      <p:to>
                                        <p:strVal val="visible"/>
                                      </p:to>
                                    </p:set>
                                    <p:anim calcmode="lin" valueType="num">
                                      <p:cBhvr additive="base">
                                        <p:cTn id="32" dur="500" fill="hold"/>
                                        <p:tgtEl>
                                          <p:spTgt spid="14643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64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46436">
                                            <p:txEl>
                                              <p:pRg st="4" end="4"/>
                                            </p:txEl>
                                          </p:spTgt>
                                        </p:tgtEl>
                                        <p:attrNameLst>
                                          <p:attrName>style.visibility</p:attrName>
                                        </p:attrNameLst>
                                      </p:cBhvr>
                                      <p:to>
                                        <p:strVal val="visible"/>
                                      </p:to>
                                    </p:set>
                                    <p:anim calcmode="lin" valueType="num">
                                      <p:cBhvr additive="base">
                                        <p:cTn id="38" dur="500" fill="hold"/>
                                        <p:tgtEl>
                                          <p:spTgt spid="14643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64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6437">
                                            <p:txEl>
                                              <p:pRg st="1" end="1"/>
                                            </p:txEl>
                                          </p:spTgt>
                                        </p:tgtEl>
                                        <p:attrNameLst>
                                          <p:attrName>style.visibility</p:attrName>
                                        </p:attrNameLst>
                                      </p:cBhvr>
                                      <p:to>
                                        <p:strVal val="visible"/>
                                      </p:to>
                                    </p:set>
                                    <p:anim calcmode="lin" valueType="num">
                                      <p:cBhvr additive="base">
                                        <p:cTn id="44" dur="500" fill="hold"/>
                                        <p:tgtEl>
                                          <p:spTgt spid="14643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64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46437">
                                            <p:txEl>
                                              <p:pRg st="2" end="2"/>
                                            </p:txEl>
                                          </p:spTgt>
                                        </p:tgtEl>
                                        <p:attrNameLst>
                                          <p:attrName>style.visibility</p:attrName>
                                        </p:attrNameLst>
                                      </p:cBhvr>
                                      <p:to>
                                        <p:strVal val="visible"/>
                                      </p:to>
                                    </p:set>
                                    <p:anim calcmode="lin" valueType="num">
                                      <p:cBhvr additive="base">
                                        <p:cTn id="50" dur="500" fill="hold"/>
                                        <p:tgtEl>
                                          <p:spTgt spid="146437">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64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484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48491"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(a) What are </a:t>
            </a:r>
            <a:r>
              <a:rPr lang="en-US" altLang="en-US" sz="2400" i="1">
                <a:latin typeface="Arial" charset="0"/>
                <a:cs typeface="Courier New" pitchFamily="49" charset="0"/>
              </a:rPr>
              <a:t>u</a:t>
            </a:r>
            <a:r>
              <a:rPr lang="en-US" altLang="en-US" sz="2400" i="1" baseline="-25000">
                <a:latin typeface="Arial" charset="0"/>
                <a:cs typeface="Courier New" pitchFamily="49" charset="0"/>
              </a:rPr>
              <a:t>x</a:t>
            </a:r>
            <a:r>
              <a:rPr lang="en-US" altLang="en-US" sz="2400">
                <a:latin typeface="Arial" charset="0"/>
                <a:cs typeface="Courier New" pitchFamily="49" charset="0"/>
              </a:rPr>
              <a:t> and </a:t>
            </a:r>
            <a:r>
              <a:rPr lang="en-US" altLang="en-US" sz="2400" i="1">
                <a:latin typeface="Arial" charset="0"/>
                <a:cs typeface="Courier New" pitchFamily="49" charset="0"/>
              </a:rPr>
              <a:t>u</a:t>
            </a:r>
            <a:r>
              <a:rPr lang="en-US" altLang="en-US" sz="2400" i="1" baseline="-25000">
                <a:latin typeface="Arial" charset="0"/>
                <a:cs typeface="Courier New" pitchFamily="49" charset="0"/>
              </a:rPr>
              <a:t>y</a:t>
            </a:r>
            <a:r>
              <a:rPr lang="en-US" altLang="en-US" sz="2400">
                <a:latin typeface="Arial" charset="0"/>
                <a:cs typeface="Courier New" pitchFamily="49" charset="0"/>
              </a:rPr>
              <a:t>?</a:t>
            </a:r>
          </a:p>
          <a:p>
            <a:r>
              <a:rPr lang="en-US" altLang="en-US" sz="2400">
                <a:latin typeface="Arial" charset="0"/>
              </a:rPr>
              <a:t>SOLUTION: Make a velocity triangle.</a:t>
            </a:r>
          </a:p>
          <a:p>
            <a:endParaRPr lang="en-US" altLang="en-US" sz="2400">
              <a:latin typeface="Arial" charset="0"/>
            </a:endParaRPr>
          </a:p>
        </p:txBody>
      </p:sp>
      <p:pic>
        <p:nvPicPr>
          <p:cNvPr id="148492" name="Picture 12" descr="field-cannon-composite-carrie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438" y="4470400"/>
            <a:ext cx="3783013" cy="2387600"/>
          </a:xfrm>
          <a:prstGeom prst="rect">
            <a:avLst/>
          </a:prstGeom>
          <a:noFill/>
          <a:extLst>
            <a:ext uri="{909E8E84-426E-40DD-AFC4-6F175D3DCCD1}">
              <a14:hiddenFill xmlns:a14="http://schemas.microsoft.com/office/drawing/2010/main">
                <a:solidFill>
                  <a:srgbClr val="FFFFFF"/>
                </a:solidFill>
              </a14:hiddenFill>
            </a:ext>
          </a:extLst>
        </p:spPr>
      </p:pic>
      <p:sp>
        <p:nvSpPr>
          <p:cNvPr id="148493" name="Line 13"/>
          <p:cNvSpPr>
            <a:spLocks noChangeShapeType="1"/>
          </p:cNvSpPr>
          <p:nvPr/>
        </p:nvSpPr>
        <p:spPr bwMode="auto">
          <a:xfrm flipV="1">
            <a:off x="2941638" y="4102100"/>
            <a:ext cx="3357562" cy="80645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4" name="Line 14"/>
          <p:cNvSpPr>
            <a:spLocks noChangeShapeType="1"/>
          </p:cNvSpPr>
          <p:nvPr/>
        </p:nvSpPr>
        <p:spPr bwMode="auto">
          <a:xfrm>
            <a:off x="2941638" y="4908550"/>
            <a:ext cx="3309937" cy="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5" name="Line 15"/>
          <p:cNvSpPr>
            <a:spLocks noChangeShapeType="1"/>
          </p:cNvSpPr>
          <p:nvPr/>
        </p:nvSpPr>
        <p:spPr bwMode="auto">
          <a:xfrm flipV="1">
            <a:off x="6251575" y="4090988"/>
            <a:ext cx="0" cy="817562"/>
          </a:xfrm>
          <a:prstGeom prst="line">
            <a:avLst/>
          </a:prstGeom>
          <a:noFill/>
          <a:ln w="28575">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6" name="Oval 16"/>
          <p:cNvSpPr>
            <a:spLocks noChangeArrowheads="1"/>
          </p:cNvSpPr>
          <p:nvPr/>
        </p:nvSpPr>
        <p:spPr bwMode="auto">
          <a:xfrm>
            <a:off x="2894013" y="4787900"/>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7" name="Freeform 17"/>
          <p:cNvSpPr>
            <a:spLocks/>
          </p:cNvSpPr>
          <p:nvPr/>
        </p:nvSpPr>
        <p:spPr bwMode="auto">
          <a:xfrm>
            <a:off x="3014663" y="4049713"/>
            <a:ext cx="6081712" cy="835025"/>
          </a:xfrm>
          <a:custGeom>
            <a:avLst/>
            <a:gdLst>
              <a:gd name="T0" fmla="*/ 0 w 3831"/>
              <a:gd name="T1" fmla="*/ 526 h 526"/>
              <a:gd name="T2" fmla="*/ 462 w 3831"/>
              <a:gd name="T3" fmla="*/ 428 h 526"/>
              <a:gd name="T4" fmla="*/ 1106 w 3831"/>
              <a:gd name="T5" fmla="*/ 276 h 526"/>
              <a:gd name="T6" fmla="*/ 1743 w 3831"/>
              <a:gd name="T7" fmla="*/ 155 h 526"/>
              <a:gd name="T8" fmla="*/ 2357 w 3831"/>
              <a:gd name="T9" fmla="*/ 71 h 526"/>
              <a:gd name="T10" fmla="*/ 2956 w 3831"/>
              <a:gd name="T11" fmla="*/ 11 h 526"/>
              <a:gd name="T12" fmla="*/ 3831 w 3831"/>
              <a:gd name="T13" fmla="*/ 3 h 526"/>
            </a:gdLst>
            <a:ahLst/>
            <a:cxnLst>
              <a:cxn ang="0">
                <a:pos x="T0" y="T1"/>
              </a:cxn>
              <a:cxn ang="0">
                <a:pos x="T2" y="T3"/>
              </a:cxn>
              <a:cxn ang="0">
                <a:pos x="T4" y="T5"/>
              </a:cxn>
              <a:cxn ang="0">
                <a:pos x="T6" y="T7"/>
              </a:cxn>
              <a:cxn ang="0">
                <a:pos x="T8" y="T9"/>
              </a:cxn>
              <a:cxn ang="0">
                <a:pos x="T10" y="T11"/>
              </a:cxn>
              <a:cxn ang="0">
                <a:pos x="T12" y="T13"/>
              </a:cxn>
            </a:cxnLst>
            <a:rect l="0" t="0" r="r" b="b"/>
            <a:pathLst>
              <a:path w="3831" h="526">
                <a:moveTo>
                  <a:pt x="0" y="526"/>
                </a:moveTo>
                <a:cubicBezTo>
                  <a:pt x="139" y="498"/>
                  <a:pt x="278" y="470"/>
                  <a:pt x="462" y="428"/>
                </a:cubicBezTo>
                <a:cubicBezTo>
                  <a:pt x="646" y="386"/>
                  <a:pt x="893" y="321"/>
                  <a:pt x="1106" y="276"/>
                </a:cubicBezTo>
                <a:cubicBezTo>
                  <a:pt x="1319" y="231"/>
                  <a:pt x="1535" y="189"/>
                  <a:pt x="1743" y="155"/>
                </a:cubicBezTo>
                <a:cubicBezTo>
                  <a:pt x="1951" y="121"/>
                  <a:pt x="2155" y="95"/>
                  <a:pt x="2357" y="71"/>
                </a:cubicBezTo>
                <a:cubicBezTo>
                  <a:pt x="2559" y="47"/>
                  <a:pt x="2710" y="22"/>
                  <a:pt x="2956" y="11"/>
                </a:cubicBezTo>
                <a:cubicBezTo>
                  <a:pt x="3202" y="0"/>
                  <a:pt x="3649" y="5"/>
                  <a:pt x="3831" y="3"/>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8" name="Text Box 18"/>
          <p:cNvSpPr txBox="1">
            <a:spLocks noChangeArrowheads="1"/>
          </p:cNvSpPr>
          <p:nvPr/>
        </p:nvSpPr>
        <p:spPr bwMode="auto">
          <a:xfrm rot="-747281">
            <a:off x="3157538" y="4208463"/>
            <a:ext cx="204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00"/>
                </a:solidFill>
                <a:latin typeface="Arial" charset="0"/>
              </a:rPr>
              <a:t>u = 56 m</a:t>
            </a:r>
            <a:r>
              <a:rPr lang="en-US" altLang="en-US" sz="2400" i="1" baseline="-25000">
                <a:solidFill>
                  <a:srgbClr val="FF0000"/>
                </a:solidFill>
                <a:latin typeface="Arial" charset="0"/>
              </a:rPr>
              <a:t> </a:t>
            </a:r>
            <a:r>
              <a:rPr lang="en-US" altLang="en-US" sz="2400" i="1">
                <a:solidFill>
                  <a:srgbClr val="FF0000"/>
                </a:solidFill>
                <a:latin typeface="Arial" charset="0"/>
              </a:rPr>
              <a:t>s</a:t>
            </a:r>
            <a:r>
              <a:rPr lang="en-US" altLang="en-US" sz="2400" i="1" baseline="30000">
                <a:solidFill>
                  <a:srgbClr val="FF0000"/>
                </a:solidFill>
                <a:latin typeface="Arial" charset="0"/>
              </a:rPr>
              <a:t>-1</a:t>
            </a:r>
            <a:endParaRPr lang="en-US" altLang="en-US" sz="2400" i="1">
              <a:solidFill>
                <a:srgbClr val="FF0000"/>
              </a:solidFill>
              <a:latin typeface="Arial" charset="0"/>
            </a:endParaRPr>
          </a:p>
        </p:txBody>
      </p:sp>
      <p:sp>
        <p:nvSpPr>
          <p:cNvPr id="148499" name="Text Box 19"/>
          <p:cNvSpPr txBox="1">
            <a:spLocks noChangeArrowheads="1"/>
          </p:cNvSpPr>
          <p:nvPr/>
        </p:nvSpPr>
        <p:spPr bwMode="auto">
          <a:xfrm>
            <a:off x="3827463" y="4929188"/>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a:t>
            </a:r>
            <a:r>
              <a:rPr lang="en-US" altLang="en-US" sz="2400" i="1">
                <a:solidFill>
                  <a:schemeClr val="accent2"/>
                </a:solidFill>
                <a:latin typeface="Arial" charset="0"/>
              </a:rPr>
              <a:t>u</a:t>
            </a:r>
            <a:r>
              <a:rPr lang="en-US" altLang="en-US" sz="2400" i="1" baseline="-25000">
                <a:solidFill>
                  <a:schemeClr val="accent2"/>
                </a:solidFill>
                <a:latin typeface="Arial" charset="0"/>
              </a:rPr>
              <a:t> </a:t>
            </a:r>
            <a:r>
              <a:rPr lang="en-US" altLang="en-US" sz="2400">
                <a:solidFill>
                  <a:schemeClr val="accent2"/>
                </a:solidFill>
                <a:latin typeface="Arial" charset="0"/>
              </a:rPr>
              <a:t>cos</a:t>
            </a:r>
            <a:r>
              <a:rPr lang="en-US" altLang="en-US" sz="2400" i="1" baseline="-25000">
                <a:solidFill>
                  <a:schemeClr val="accent2"/>
                </a:solidFill>
                <a:latin typeface="Arial" charset="0"/>
              </a:rPr>
              <a:t> </a:t>
            </a:r>
            <a:r>
              <a:rPr lang="en-US" altLang="en-US" sz="2400">
                <a:solidFill>
                  <a:schemeClr val="accent2"/>
                </a:solidFill>
                <a:latin typeface="Arial" charset="0"/>
                <a:sym typeface="Symbol" pitchFamily="18" charset="2"/>
              </a:rPr>
              <a:t></a:t>
            </a:r>
          </a:p>
        </p:txBody>
      </p:sp>
      <p:sp>
        <p:nvSpPr>
          <p:cNvPr id="148500" name="Text Box 20"/>
          <p:cNvSpPr txBox="1">
            <a:spLocks noChangeArrowheads="1"/>
          </p:cNvSpPr>
          <p:nvPr/>
        </p:nvSpPr>
        <p:spPr bwMode="auto">
          <a:xfrm>
            <a:off x="6299200" y="4227513"/>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a:t>
            </a:r>
            <a:r>
              <a:rPr lang="en-US" altLang="en-US" sz="2400" i="1">
                <a:solidFill>
                  <a:srgbClr val="FF00FF"/>
                </a:solidFill>
                <a:latin typeface="Arial" charset="0"/>
              </a:rPr>
              <a:t>u</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a:t>
            </a:r>
          </a:p>
        </p:txBody>
      </p:sp>
      <p:sp>
        <p:nvSpPr>
          <p:cNvPr id="148501" name="Text Box 21"/>
          <p:cNvSpPr txBox="1">
            <a:spLocks noChangeArrowheads="1"/>
          </p:cNvSpPr>
          <p:nvPr/>
        </p:nvSpPr>
        <p:spPr bwMode="auto">
          <a:xfrm>
            <a:off x="3973513" y="4546600"/>
            <a:ext cx="1241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2"/>
                </a:solidFill>
                <a:latin typeface="Arial" charset="0"/>
                <a:sym typeface="Symbol" pitchFamily="18" charset="2"/>
              </a:rPr>
              <a:t></a:t>
            </a:r>
            <a:r>
              <a:rPr lang="en-US" altLang="en-US" sz="2400" i="1" baseline="-25000">
                <a:solidFill>
                  <a:schemeClr val="tx2"/>
                </a:solidFill>
                <a:latin typeface="Arial" charset="0"/>
                <a:sym typeface="Symbol" pitchFamily="18" charset="2"/>
              </a:rPr>
              <a:t> </a:t>
            </a:r>
            <a:r>
              <a:rPr lang="en-US" altLang="en-US" sz="2400">
                <a:solidFill>
                  <a:schemeClr val="tx2"/>
                </a:solidFill>
                <a:latin typeface="Arial" charset="0"/>
                <a:sym typeface="Symbol" pitchFamily="18" charset="2"/>
              </a:rPr>
              <a:t>= 15</a:t>
            </a:r>
            <a:r>
              <a:rPr lang="en-US" altLang="en-US" sz="2400">
                <a:solidFill>
                  <a:schemeClr val="tx2"/>
                </a:solidFill>
                <a:latin typeface="Arial" charset="0"/>
                <a:cs typeface="Courier New" pitchFamily="49" charset="0"/>
                <a:sym typeface="Symbol" pitchFamily="18" charset="2"/>
              </a:rPr>
              <a:t>º</a:t>
            </a:r>
          </a:p>
        </p:txBody>
      </p:sp>
      <p:sp>
        <p:nvSpPr>
          <p:cNvPr id="148502" name="Text Box 22"/>
          <p:cNvSpPr txBox="1">
            <a:spLocks noChangeArrowheads="1"/>
          </p:cNvSpPr>
          <p:nvPr/>
        </p:nvSpPr>
        <p:spPr bwMode="auto">
          <a:xfrm>
            <a:off x="3830638" y="5357813"/>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56</a:t>
            </a:r>
            <a:r>
              <a:rPr lang="en-US" altLang="en-US" sz="2400" baseline="-25000">
                <a:solidFill>
                  <a:schemeClr val="accent2"/>
                </a:solidFill>
                <a:latin typeface="Arial" charset="0"/>
              </a:rPr>
              <a:t> </a:t>
            </a:r>
            <a:r>
              <a:rPr lang="en-US" altLang="en-US" sz="2400">
                <a:solidFill>
                  <a:schemeClr val="accent2"/>
                </a:solidFill>
                <a:latin typeface="Arial" charset="0"/>
              </a:rPr>
              <a:t>cos</a:t>
            </a:r>
            <a:r>
              <a:rPr lang="en-US" altLang="en-US" sz="2400" baseline="-25000">
                <a:solidFill>
                  <a:schemeClr val="accent2"/>
                </a:solidFill>
                <a:latin typeface="Arial" charset="0"/>
              </a:rPr>
              <a:t> </a:t>
            </a:r>
            <a:r>
              <a:rPr lang="en-US" altLang="en-US" sz="2400">
                <a:solidFill>
                  <a:schemeClr val="accent2"/>
                </a:solidFill>
                <a:latin typeface="Arial" charset="0"/>
                <a:sym typeface="Symbol" pitchFamily="18" charset="2"/>
              </a:rPr>
              <a:t>15</a:t>
            </a:r>
            <a:r>
              <a:rPr lang="en-US" altLang="en-US" sz="2400">
                <a:solidFill>
                  <a:schemeClr val="accent2"/>
                </a:solidFill>
                <a:latin typeface="Arial" charset="0"/>
                <a:cs typeface="Courier New" pitchFamily="49" charset="0"/>
                <a:sym typeface="Symbol" pitchFamily="18" charset="2"/>
              </a:rPr>
              <a:t>º</a:t>
            </a:r>
          </a:p>
        </p:txBody>
      </p:sp>
      <p:sp>
        <p:nvSpPr>
          <p:cNvPr id="148503" name="Text Box 23"/>
          <p:cNvSpPr txBox="1">
            <a:spLocks noChangeArrowheads="1"/>
          </p:cNvSpPr>
          <p:nvPr/>
        </p:nvSpPr>
        <p:spPr bwMode="auto">
          <a:xfrm>
            <a:off x="3832225" y="5732463"/>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54 m</a:t>
            </a:r>
            <a:r>
              <a:rPr lang="en-US" altLang="en-US" sz="2400" baseline="-25000">
                <a:solidFill>
                  <a:schemeClr val="accent2"/>
                </a:solidFill>
                <a:latin typeface="Arial" charset="0"/>
              </a:rPr>
              <a:t> </a:t>
            </a:r>
            <a:r>
              <a:rPr lang="en-US" altLang="en-US" sz="2400">
                <a:solidFill>
                  <a:schemeClr val="accent2"/>
                </a:solidFill>
                <a:latin typeface="Arial" charset="0"/>
              </a:rPr>
              <a:t>s</a:t>
            </a:r>
            <a:r>
              <a:rPr lang="en-US" altLang="en-US" sz="2400" baseline="30000">
                <a:solidFill>
                  <a:schemeClr val="accent2"/>
                </a:solidFill>
                <a:latin typeface="Arial" charset="0"/>
              </a:rPr>
              <a:t>-1</a:t>
            </a:r>
            <a:endParaRPr lang="en-US" altLang="en-US" sz="2400">
              <a:solidFill>
                <a:schemeClr val="accent2"/>
              </a:solidFill>
              <a:latin typeface="Arial" charset="0"/>
              <a:cs typeface="Courier New" pitchFamily="49" charset="0"/>
              <a:sym typeface="Symbol" pitchFamily="18" charset="2"/>
            </a:endParaRPr>
          </a:p>
        </p:txBody>
      </p:sp>
      <p:sp>
        <p:nvSpPr>
          <p:cNvPr id="148504" name="Text Box 24"/>
          <p:cNvSpPr txBox="1">
            <a:spLocks noChangeArrowheads="1"/>
          </p:cNvSpPr>
          <p:nvPr/>
        </p:nvSpPr>
        <p:spPr bwMode="auto">
          <a:xfrm>
            <a:off x="6302375" y="4665663"/>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56</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15</a:t>
            </a:r>
            <a:r>
              <a:rPr lang="en-US" altLang="en-US" sz="2400">
                <a:solidFill>
                  <a:srgbClr val="FF00FF"/>
                </a:solidFill>
                <a:latin typeface="Arial" charset="0"/>
                <a:cs typeface="Courier New" pitchFamily="49" charset="0"/>
                <a:sym typeface="Symbol" pitchFamily="18" charset="2"/>
              </a:rPr>
              <a:t>º</a:t>
            </a:r>
          </a:p>
        </p:txBody>
      </p:sp>
      <p:sp>
        <p:nvSpPr>
          <p:cNvPr id="148505" name="Text Box 25"/>
          <p:cNvSpPr txBox="1">
            <a:spLocks noChangeArrowheads="1"/>
          </p:cNvSpPr>
          <p:nvPr/>
        </p:nvSpPr>
        <p:spPr bwMode="auto">
          <a:xfrm>
            <a:off x="6292850" y="5081588"/>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15 m</a:t>
            </a:r>
            <a:r>
              <a:rPr lang="en-US" altLang="en-US" sz="2400" baseline="-25000">
                <a:solidFill>
                  <a:srgbClr val="FF00FF"/>
                </a:solidFill>
                <a:latin typeface="Arial" charset="0"/>
              </a:rPr>
              <a:t> </a:t>
            </a:r>
            <a:r>
              <a:rPr lang="en-US" altLang="en-US" sz="2400">
                <a:solidFill>
                  <a:srgbClr val="FF00FF"/>
                </a:solidFill>
                <a:latin typeface="Arial" charset="0"/>
              </a:rPr>
              <a:t>s</a:t>
            </a:r>
            <a:r>
              <a:rPr lang="en-US" altLang="en-US" sz="2400" baseline="30000">
                <a:solidFill>
                  <a:srgbClr val="FF00FF"/>
                </a:solidFill>
                <a:latin typeface="Arial" charset="0"/>
              </a:rPr>
              <a:t>-1</a:t>
            </a:r>
            <a:r>
              <a:rPr lang="en-US" altLang="en-US" sz="2400">
                <a:solidFill>
                  <a:srgbClr val="FF00FF"/>
                </a:solidFill>
                <a:latin typeface="Arial" charset="0"/>
              </a:rPr>
              <a:t>.</a:t>
            </a:r>
            <a:endParaRPr lang="en-US" altLang="en-US" sz="2400">
              <a:solidFill>
                <a:srgbClr val="FF00FF"/>
              </a:solidFill>
              <a:latin typeface="Arial" charset="0"/>
              <a:cs typeface="Courier New" pitchFamily="49" charset="0"/>
              <a:sym typeface="Symbol" pitchFamily="18" charset="2"/>
            </a:endParaRPr>
          </a:p>
        </p:txBody>
      </p:sp>
      <p:grpSp>
        <p:nvGrpSpPr>
          <p:cNvPr id="148506" name="Group 26"/>
          <p:cNvGrpSpPr>
            <a:grpSpLocks/>
          </p:cNvGrpSpPr>
          <p:nvPr/>
        </p:nvGrpSpPr>
        <p:grpSpPr bwMode="auto">
          <a:xfrm>
            <a:off x="836613" y="1776413"/>
            <a:ext cx="7464425" cy="881062"/>
            <a:chOff x="497" y="2822"/>
            <a:chExt cx="4702" cy="555"/>
          </a:xfrm>
        </p:grpSpPr>
        <p:sp>
          <p:nvSpPr>
            <p:cNvPr id="148507" name="Text Box 27"/>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48508" name="Rectangle 28"/>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9" name="Text Box 29"/>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48510" name="Text Box 30"/>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48511" name="Text Box 31"/>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48512" name="Text Box 32"/>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8491">
                                            <p:txEl>
                                              <p:pRg st="0" end="0"/>
                                            </p:txEl>
                                          </p:spTgt>
                                        </p:tgtEl>
                                        <p:attrNameLst>
                                          <p:attrName>style.visibility</p:attrName>
                                        </p:attrNameLst>
                                      </p:cBhvr>
                                      <p:to>
                                        <p:strVal val="visible"/>
                                      </p:to>
                                    </p:set>
                                    <p:anim calcmode="lin" valueType="num">
                                      <p:cBhvr additive="base">
                                        <p:cTn id="7" dur="500" fill="hold"/>
                                        <p:tgtEl>
                                          <p:spTgt spid="148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91">
                                            <p:txEl>
                                              <p:pRg st="1" end="1"/>
                                            </p:txEl>
                                          </p:spTgt>
                                        </p:tgtEl>
                                        <p:attrNameLst>
                                          <p:attrName>style.visibility</p:attrName>
                                        </p:attrNameLst>
                                      </p:cBhvr>
                                      <p:to>
                                        <p:strVal val="visible"/>
                                      </p:to>
                                    </p:set>
                                    <p:anim calcmode="lin" valueType="num">
                                      <p:cBhvr additive="base">
                                        <p:cTn id="13" dur="500" fill="hold"/>
                                        <p:tgtEl>
                                          <p:spTgt spid="148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8492"/>
                                        </p:tgtEl>
                                        <p:attrNameLst>
                                          <p:attrName>style.visibility</p:attrName>
                                        </p:attrNameLst>
                                      </p:cBhvr>
                                      <p:to>
                                        <p:strVal val="visible"/>
                                      </p:to>
                                    </p:set>
                                    <p:anim calcmode="lin" valueType="num">
                                      <p:cBhvr additive="base">
                                        <p:cTn id="19" dur="3000" fill="hold"/>
                                        <p:tgtEl>
                                          <p:spTgt spid="148492"/>
                                        </p:tgtEl>
                                        <p:attrNameLst>
                                          <p:attrName>ppt_x</p:attrName>
                                        </p:attrNameLst>
                                      </p:cBhvr>
                                      <p:tavLst>
                                        <p:tav tm="0">
                                          <p:val>
                                            <p:strVal val="0-#ppt_w/2"/>
                                          </p:val>
                                        </p:tav>
                                        <p:tav tm="100000">
                                          <p:val>
                                            <p:strVal val="#ppt_x"/>
                                          </p:val>
                                        </p:tav>
                                      </p:tavLst>
                                    </p:anim>
                                    <p:anim calcmode="lin" valueType="num">
                                      <p:cBhvr additive="base">
                                        <p:cTn id="20" dur="3000" fill="hold"/>
                                        <p:tgtEl>
                                          <p:spTgt spid="1484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queaky scre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8496"/>
                                        </p:tgtEl>
                                        <p:attrNameLst>
                                          <p:attrName>style.visibility</p:attrName>
                                        </p:attrNameLst>
                                      </p:cBhvr>
                                      <p:to>
                                        <p:strVal val="visible"/>
                                      </p:to>
                                    </p:set>
                                    <p:animEffect transition="in" filter="fade">
                                      <p:cBhvr>
                                        <p:cTn id="25" dur="500"/>
                                        <p:tgtEl>
                                          <p:spTgt spid="148496"/>
                                        </p:tgtEl>
                                      </p:cBhvr>
                                    </p:animEffect>
                                  </p:childTnLst>
                                </p:cTn>
                              </p:par>
                              <p:par>
                                <p:cTn id="26" presetID="0" presetClass="path" presetSubtype="0" accel="50000" decel="50000" fill="hold" grpId="1" nodeType="withEffect">
                                  <p:stCondLst>
                                    <p:cond delay="0"/>
                                  </p:stCondLst>
                                  <p:childTnLst>
                                    <p:animMotion origin="layout" path="M -2.77778E-7 4.44444E-6 C 0.01511 -0.00509 0.03039 -0.00995 0.05921 -0.01944 C 0.08803 -0.02893 0.13889 -0.0463 0.1724 -0.05625 C 0.20591 -0.0662 0.22934 -0.07199 0.26042 -0.07893 C 0.2915 -0.08588 0.3224 -0.0919 0.35921 -0.09838 C 0.39601 -0.10486 0.44914 -0.11319 0.4816 -0.11759 C 0.51407 -0.12199 0.52275 -0.12338 0.554 -0.12454 C 0.58525 -0.12569 0.62744 -0.12523 0.66962 -0.12454 " pathEditMode="relative" ptsTypes="aaaaaaaA">
                                      <p:cBhvr>
                                        <p:cTn id="27" dur="3000" fill="hold"/>
                                        <p:tgtEl>
                                          <p:spTgt spid="148496"/>
                                        </p:tgtEl>
                                        <p:attrNameLst>
                                          <p:attrName>ppt_x</p:attrName>
                                          <p:attrName>ppt_y</p:attrName>
                                        </p:attrNameLst>
                                      </p:cBhvr>
                                    </p:animMotion>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par>
                                <p:cTn id="28" presetID="22" presetClass="entr" presetSubtype="8" fill="hold" grpId="0" nodeType="withEffect">
                                  <p:stCondLst>
                                    <p:cond delay="0"/>
                                  </p:stCondLst>
                                  <p:childTnLst>
                                    <p:set>
                                      <p:cBhvr>
                                        <p:cTn id="29" dur="1" fill="hold">
                                          <p:stCondLst>
                                            <p:cond delay="0"/>
                                          </p:stCondLst>
                                        </p:cTn>
                                        <p:tgtEl>
                                          <p:spTgt spid="148497"/>
                                        </p:tgtEl>
                                        <p:attrNameLst>
                                          <p:attrName>style.visibility</p:attrName>
                                        </p:attrNameLst>
                                      </p:cBhvr>
                                      <p:to>
                                        <p:strVal val="visible"/>
                                      </p:to>
                                    </p:set>
                                    <p:animEffect transition="in" filter="wipe(left)">
                                      <p:cBhvr>
                                        <p:cTn id="30" dur="2000"/>
                                        <p:tgtEl>
                                          <p:spTgt spid="14849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8493"/>
                                        </p:tgtEl>
                                        <p:attrNameLst>
                                          <p:attrName>style.visibility</p:attrName>
                                        </p:attrNameLst>
                                      </p:cBhvr>
                                      <p:to>
                                        <p:strVal val="visible"/>
                                      </p:to>
                                    </p:set>
                                    <p:animEffect transition="in" filter="wipe(down)">
                                      <p:cBhvr>
                                        <p:cTn id="33" dur="500"/>
                                        <p:tgtEl>
                                          <p:spTgt spid="1484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8498"/>
                                        </p:tgtEl>
                                        <p:attrNameLst>
                                          <p:attrName>style.visibility</p:attrName>
                                        </p:attrNameLst>
                                      </p:cBhvr>
                                      <p:to>
                                        <p:strVal val="visible"/>
                                      </p:to>
                                    </p:set>
                                    <p:anim calcmode="lin" valueType="num">
                                      <p:cBhvr additive="base">
                                        <p:cTn id="38" dur="500" fill="hold"/>
                                        <p:tgtEl>
                                          <p:spTgt spid="148498"/>
                                        </p:tgtEl>
                                        <p:attrNameLst>
                                          <p:attrName>ppt_x</p:attrName>
                                        </p:attrNameLst>
                                      </p:cBhvr>
                                      <p:tavLst>
                                        <p:tav tm="0">
                                          <p:val>
                                            <p:strVal val="#ppt_x"/>
                                          </p:val>
                                        </p:tav>
                                        <p:tav tm="100000">
                                          <p:val>
                                            <p:strVal val="#ppt_x"/>
                                          </p:val>
                                        </p:tav>
                                      </p:tavLst>
                                    </p:anim>
                                    <p:anim calcmode="lin" valueType="num">
                                      <p:cBhvr additive="base">
                                        <p:cTn id="39" dur="500" fill="hold"/>
                                        <p:tgtEl>
                                          <p:spTgt spid="1484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8491">
                                            <p:txEl>
                                              <p:pRg st="2" end="2"/>
                                            </p:txEl>
                                          </p:spTgt>
                                        </p:tgtEl>
                                        <p:attrNameLst>
                                          <p:attrName>style.visibility</p:attrName>
                                        </p:attrNameLst>
                                      </p:cBhvr>
                                      <p:to>
                                        <p:strVal val="visible"/>
                                      </p:to>
                                    </p:set>
                                    <p:anim calcmode="lin" valueType="num">
                                      <p:cBhvr additive="base">
                                        <p:cTn id="44" dur="500" fill="hold"/>
                                        <p:tgtEl>
                                          <p:spTgt spid="148491">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84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8494"/>
                                        </p:tgtEl>
                                        <p:attrNameLst>
                                          <p:attrName>style.visibility</p:attrName>
                                        </p:attrNameLst>
                                      </p:cBhvr>
                                      <p:to>
                                        <p:strVal val="visible"/>
                                      </p:to>
                                    </p:set>
                                    <p:animEffect transition="in" filter="wipe(left)">
                                      <p:cBhvr>
                                        <p:cTn id="50" dur="500"/>
                                        <p:tgtEl>
                                          <p:spTgt spid="148494"/>
                                        </p:tgtEl>
                                      </p:cBhvr>
                                    </p:animEffect>
                                  </p:childTnLst>
                                  <p:subTnLst>
                                    <p:audio>
                                      <p:cMediaNode>
                                        <p:cTn display="0" masterRel="sameClick">
                                          <p:stCondLst>
                                            <p:cond evt="begin" delay="0">
                                              <p:tn val="48"/>
                                            </p:cond>
                                          </p:stCondLst>
                                          <p:endCondLst>
                                            <p:cond evt="onStopAudio" delay="0">
                                              <p:tgtEl>
                                                <p:sldTgt/>
                                              </p:tgtEl>
                                            </p:cond>
                                          </p:endCondLst>
                                        </p:cTn>
                                        <p:tgtEl>
                                          <p:sndTgt r:embed="rId7" name="suction.wav"/>
                                        </p:tgtEl>
                                      </p:cMediaNode>
                                    </p:audio>
                                  </p:sub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48495"/>
                                        </p:tgtEl>
                                        <p:attrNameLst>
                                          <p:attrName>style.visibility</p:attrName>
                                        </p:attrNameLst>
                                      </p:cBhvr>
                                      <p:to>
                                        <p:strVal val="visible"/>
                                      </p:to>
                                    </p:set>
                                    <p:animEffect transition="in" filter="wipe(down)">
                                      <p:cBhvr>
                                        <p:cTn id="54" dur="500"/>
                                        <p:tgtEl>
                                          <p:spTgt spid="148495"/>
                                        </p:tgtEl>
                                      </p:cBhvr>
                                    </p:animEffect>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8501"/>
                                        </p:tgtEl>
                                        <p:attrNameLst>
                                          <p:attrName>style.visibility</p:attrName>
                                        </p:attrNameLst>
                                      </p:cBhvr>
                                      <p:to>
                                        <p:strVal val="visible"/>
                                      </p:to>
                                    </p:set>
                                    <p:anim calcmode="lin" valueType="num">
                                      <p:cBhvr additive="base">
                                        <p:cTn id="59" dur="500" fill="hold"/>
                                        <p:tgtEl>
                                          <p:spTgt spid="148501"/>
                                        </p:tgtEl>
                                        <p:attrNameLst>
                                          <p:attrName>ppt_x</p:attrName>
                                        </p:attrNameLst>
                                      </p:cBhvr>
                                      <p:tavLst>
                                        <p:tav tm="0">
                                          <p:val>
                                            <p:strVal val="#ppt_x"/>
                                          </p:val>
                                        </p:tav>
                                        <p:tav tm="100000">
                                          <p:val>
                                            <p:strVal val="#ppt_x"/>
                                          </p:val>
                                        </p:tav>
                                      </p:tavLst>
                                    </p:anim>
                                    <p:anim calcmode="lin" valueType="num">
                                      <p:cBhvr additive="base">
                                        <p:cTn id="60" dur="500" fill="hold"/>
                                        <p:tgtEl>
                                          <p:spTgt spid="1485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8499"/>
                                        </p:tgtEl>
                                        <p:attrNameLst>
                                          <p:attrName>style.visibility</p:attrName>
                                        </p:attrNameLst>
                                      </p:cBhvr>
                                      <p:to>
                                        <p:strVal val="visible"/>
                                      </p:to>
                                    </p:set>
                                    <p:anim calcmode="lin" valueType="num">
                                      <p:cBhvr additive="base">
                                        <p:cTn id="65" dur="500" fill="hold"/>
                                        <p:tgtEl>
                                          <p:spTgt spid="148499"/>
                                        </p:tgtEl>
                                        <p:attrNameLst>
                                          <p:attrName>ppt_x</p:attrName>
                                        </p:attrNameLst>
                                      </p:cBhvr>
                                      <p:tavLst>
                                        <p:tav tm="0">
                                          <p:val>
                                            <p:strVal val="#ppt_x"/>
                                          </p:val>
                                        </p:tav>
                                        <p:tav tm="100000">
                                          <p:val>
                                            <p:strVal val="#ppt_x"/>
                                          </p:val>
                                        </p:tav>
                                      </p:tavLst>
                                    </p:anim>
                                    <p:anim calcmode="lin" valueType="num">
                                      <p:cBhvr additive="base">
                                        <p:cTn id="66" dur="500" fill="hold"/>
                                        <p:tgtEl>
                                          <p:spTgt spid="1484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8500"/>
                                        </p:tgtEl>
                                        <p:attrNameLst>
                                          <p:attrName>style.visibility</p:attrName>
                                        </p:attrNameLst>
                                      </p:cBhvr>
                                      <p:to>
                                        <p:strVal val="visible"/>
                                      </p:to>
                                    </p:set>
                                    <p:anim calcmode="lin" valueType="num">
                                      <p:cBhvr additive="base">
                                        <p:cTn id="71" dur="500" fill="hold"/>
                                        <p:tgtEl>
                                          <p:spTgt spid="148500"/>
                                        </p:tgtEl>
                                        <p:attrNameLst>
                                          <p:attrName>ppt_x</p:attrName>
                                        </p:attrNameLst>
                                      </p:cBhvr>
                                      <p:tavLst>
                                        <p:tav tm="0">
                                          <p:val>
                                            <p:strVal val="#ppt_x"/>
                                          </p:val>
                                        </p:tav>
                                        <p:tav tm="100000">
                                          <p:val>
                                            <p:strVal val="#ppt_x"/>
                                          </p:val>
                                        </p:tav>
                                      </p:tavLst>
                                    </p:anim>
                                    <p:anim calcmode="lin" valueType="num">
                                      <p:cBhvr additive="base">
                                        <p:cTn id="72" dur="500" fill="hold"/>
                                        <p:tgtEl>
                                          <p:spTgt spid="148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8502"/>
                                        </p:tgtEl>
                                        <p:attrNameLst>
                                          <p:attrName>style.visibility</p:attrName>
                                        </p:attrNameLst>
                                      </p:cBhvr>
                                      <p:to>
                                        <p:strVal val="visible"/>
                                      </p:to>
                                    </p:set>
                                    <p:anim calcmode="lin" valueType="num">
                                      <p:cBhvr additive="base">
                                        <p:cTn id="77" dur="500" fill="hold"/>
                                        <p:tgtEl>
                                          <p:spTgt spid="148502"/>
                                        </p:tgtEl>
                                        <p:attrNameLst>
                                          <p:attrName>ppt_x</p:attrName>
                                        </p:attrNameLst>
                                      </p:cBhvr>
                                      <p:tavLst>
                                        <p:tav tm="0">
                                          <p:val>
                                            <p:strVal val="#ppt_x"/>
                                          </p:val>
                                        </p:tav>
                                        <p:tav tm="100000">
                                          <p:val>
                                            <p:strVal val="#ppt_x"/>
                                          </p:val>
                                        </p:tav>
                                      </p:tavLst>
                                    </p:anim>
                                    <p:anim calcmode="lin" valueType="num">
                                      <p:cBhvr additive="base">
                                        <p:cTn id="78" dur="500" fill="hold"/>
                                        <p:tgtEl>
                                          <p:spTgt spid="1485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8503"/>
                                        </p:tgtEl>
                                        <p:attrNameLst>
                                          <p:attrName>style.visibility</p:attrName>
                                        </p:attrNameLst>
                                      </p:cBhvr>
                                      <p:to>
                                        <p:strVal val="visible"/>
                                      </p:to>
                                    </p:set>
                                    <p:anim calcmode="lin" valueType="num">
                                      <p:cBhvr additive="base">
                                        <p:cTn id="83" dur="500" fill="hold"/>
                                        <p:tgtEl>
                                          <p:spTgt spid="148503"/>
                                        </p:tgtEl>
                                        <p:attrNameLst>
                                          <p:attrName>ppt_x</p:attrName>
                                        </p:attrNameLst>
                                      </p:cBhvr>
                                      <p:tavLst>
                                        <p:tav tm="0">
                                          <p:val>
                                            <p:strVal val="#ppt_x"/>
                                          </p:val>
                                        </p:tav>
                                        <p:tav tm="100000">
                                          <p:val>
                                            <p:strVal val="#ppt_x"/>
                                          </p:val>
                                        </p:tav>
                                      </p:tavLst>
                                    </p:anim>
                                    <p:anim calcmode="lin" valueType="num">
                                      <p:cBhvr additive="base">
                                        <p:cTn id="84" dur="500" fill="hold"/>
                                        <p:tgtEl>
                                          <p:spTgt spid="1485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8504"/>
                                        </p:tgtEl>
                                        <p:attrNameLst>
                                          <p:attrName>style.visibility</p:attrName>
                                        </p:attrNameLst>
                                      </p:cBhvr>
                                      <p:to>
                                        <p:strVal val="visible"/>
                                      </p:to>
                                    </p:set>
                                    <p:anim calcmode="lin" valueType="num">
                                      <p:cBhvr additive="base">
                                        <p:cTn id="89" dur="500" fill="hold"/>
                                        <p:tgtEl>
                                          <p:spTgt spid="148504"/>
                                        </p:tgtEl>
                                        <p:attrNameLst>
                                          <p:attrName>ppt_x</p:attrName>
                                        </p:attrNameLst>
                                      </p:cBhvr>
                                      <p:tavLst>
                                        <p:tav tm="0">
                                          <p:val>
                                            <p:strVal val="#ppt_x"/>
                                          </p:val>
                                        </p:tav>
                                        <p:tav tm="100000">
                                          <p:val>
                                            <p:strVal val="#ppt_x"/>
                                          </p:val>
                                        </p:tav>
                                      </p:tavLst>
                                    </p:anim>
                                    <p:anim calcmode="lin" valueType="num">
                                      <p:cBhvr additive="base">
                                        <p:cTn id="90" dur="500" fill="hold"/>
                                        <p:tgtEl>
                                          <p:spTgt spid="1485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8505"/>
                                        </p:tgtEl>
                                        <p:attrNameLst>
                                          <p:attrName>style.visibility</p:attrName>
                                        </p:attrNameLst>
                                      </p:cBhvr>
                                      <p:to>
                                        <p:strVal val="visible"/>
                                      </p:to>
                                    </p:set>
                                    <p:anim calcmode="lin" valueType="num">
                                      <p:cBhvr additive="base">
                                        <p:cTn id="95" dur="500" fill="hold"/>
                                        <p:tgtEl>
                                          <p:spTgt spid="148505"/>
                                        </p:tgtEl>
                                        <p:attrNameLst>
                                          <p:attrName>ppt_x</p:attrName>
                                        </p:attrNameLst>
                                      </p:cBhvr>
                                      <p:tavLst>
                                        <p:tav tm="0">
                                          <p:val>
                                            <p:strVal val="#ppt_x"/>
                                          </p:val>
                                        </p:tav>
                                        <p:tav tm="100000">
                                          <p:val>
                                            <p:strVal val="#ppt_x"/>
                                          </p:val>
                                        </p:tav>
                                      </p:tavLst>
                                    </p:anim>
                                    <p:anim calcmode="lin" valueType="num">
                                      <p:cBhvr additive="base">
                                        <p:cTn id="96" dur="500" fill="hold"/>
                                        <p:tgtEl>
                                          <p:spTgt spid="1485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3" grpId="0" animBg="1"/>
      <p:bldP spid="148494" grpId="0" animBg="1"/>
      <p:bldP spid="148495" grpId="0" animBg="1"/>
      <p:bldP spid="148496" grpId="0" animBg="1"/>
      <p:bldP spid="148496" grpId="1" animBg="1"/>
      <p:bldP spid="148497" grpId="0" animBg="1"/>
      <p:bldP spid="148498" grpId="0"/>
      <p:bldP spid="148499" grpId="0"/>
      <p:bldP spid="148500" grpId="0"/>
      <p:bldP spid="148501" grpId="0"/>
      <p:bldP spid="148502" grpId="0"/>
      <p:bldP spid="148503" grpId="0"/>
      <p:bldP spid="148504" grpId="0"/>
      <p:bldP spid="1485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7021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Aims: </a:t>
            </a:r>
            <a:endParaRPr lang="en-US" altLang="en-US" sz="2400"/>
          </a:p>
          <a:p>
            <a:pPr>
              <a:buFontTx/>
              <a:buNone/>
            </a:pPr>
            <a:r>
              <a:rPr lang="en-US" altLang="en-US" sz="2400"/>
              <a:t>• </a:t>
            </a:r>
            <a:r>
              <a:rPr lang="en-US" altLang="en-US" sz="2400" b="1"/>
              <a:t>Aim 2: </a:t>
            </a:r>
            <a:r>
              <a:rPr lang="en-US" altLang="en-US" sz="2400"/>
              <a:t>much of the development of classical physics has been built on the advances in kinematics </a:t>
            </a:r>
          </a:p>
          <a:p>
            <a:pPr>
              <a:buFontTx/>
              <a:buNone/>
            </a:pPr>
            <a:r>
              <a:rPr lang="en-US" altLang="en-US" sz="2400"/>
              <a:t>• </a:t>
            </a:r>
            <a:r>
              <a:rPr lang="en-US" altLang="en-US" sz="2400" b="1"/>
              <a:t>Aim 6: </a:t>
            </a:r>
            <a:r>
              <a:rPr lang="en-US" altLang="en-US" sz="2400"/>
              <a:t>experiments, including use of data logging, could include (but are not limited to): determination of </a:t>
            </a:r>
            <a:r>
              <a:rPr lang="en-US" altLang="en-US" sz="2400" i="1"/>
              <a:t>g</a:t>
            </a:r>
            <a:r>
              <a:rPr lang="en-US" altLang="en-US" sz="2400"/>
              <a:t>, estimating speed using travel timetables, analysing projectile motion, and investigating motion through a fluid </a:t>
            </a:r>
          </a:p>
          <a:p>
            <a:pPr>
              <a:buFontTx/>
              <a:buNone/>
            </a:pPr>
            <a:r>
              <a:rPr lang="en-US" altLang="en-US" sz="2400"/>
              <a:t>• </a:t>
            </a:r>
            <a:r>
              <a:rPr lang="en-US" altLang="en-US" sz="2400" b="1"/>
              <a:t>Aim 7: </a:t>
            </a:r>
            <a:r>
              <a:rPr lang="en-US" altLang="en-US" sz="2400"/>
              <a:t>technology has allowed for more accurate and precise measurements of motion, including video analysis of real-life projectiles and modelling/simulations of terminal velocity </a:t>
            </a:r>
          </a:p>
        </p:txBody>
      </p:sp>
      <p:sp>
        <p:nvSpPr>
          <p:cNvPr id="12595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p>
        </p:txBody>
      </p:sp>
      <p:sp>
        <p:nvSpPr>
          <p:cNvPr id="1505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0539"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(b) What are the tailored equations of motion? </a:t>
            </a:r>
          </a:p>
          <a:p>
            <a:r>
              <a:rPr lang="en-US" altLang="en-US" sz="2400">
                <a:latin typeface="Arial" charset="0"/>
                <a:cs typeface="Courier New" pitchFamily="49" charset="0"/>
              </a:rPr>
              <a:t>(c) When will the ball reach its maximum height?</a:t>
            </a:r>
          </a:p>
          <a:p>
            <a:r>
              <a:rPr lang="en-US" altLang="en-US" sz="2400">
                <a:latin typeface="Arial" charset="0"/>
              </a:rPr>
              <a:t>SOLUTION: (b) Just substitute </a:t>
            </a:r>
            <a:r>
              <a:rPr lang="en-US" altLang="en-US" sz="2400" i="1">
                <a:latin typeface="Arial" charset="0"/>
              </a:rPr>
              <a:t>u</a:t>
            </a:r>
            <a:r>
              <a:rPr lang="en-US" altLang="en-US" sz="2400" i="1" baseline="-25000">
                <a:latin typeface="Arial" charset="0"/>
              </a:rPr>
              <a:t>x</a:t>
            </a:r>
            <a:r>
              <a:rPr lang="en-US" altLang="en-US" sz="2400">
                <a:latin typeface="Arial" charset="0"/>
              </a:rPr>
              <a:t> = 54 and </a:t>
            </a:r>
            <a:r>
              <a:rPr lang="en-US" altLang="en-US" sz="2400" i="1">
                <a:latin typeface="Arial" charset="0"/>
              </a:rPr>
              <a:t>u</a:t>
            </a:r>
            <a:r>
              <a:rPr lang="en-US" altLang="en-US" sz="2400" i="1" baseline="-25000">
                <a:latin typeface="Arial" charset="0"/>
              </a:rPr>
              <a:t>y</a:t>
            </a:r>
            <a:r>
              <a:rPr lang="en-US" altLang="en-US" sz="2400">
                <a:latin typeface="Arial" charset="0"/>
              </a:rPr>
              <a:t> = 15:</a:t>
            </a:r>
          </a:p>
          <a:p>
            <a:endParaRPr lang="en-US" altLang="en-US" sz="2400">
              <a:latin typeface="Arial" charset="0"/>
            </a:endParaRPr>
          </a:p>
          <a:p>
            <a:endParaRPr lang="en-US" altLang="en-US" sz="2400">
              <a:latin typeface="Arial" charset="0"/>
            </a:endParaRPr>
          </a:p>
          <a:p>
            <a:endParaRPr lang="en-US" altLang="en-US" sz="2400">
              <a:latin typeface="Arial" charset="0"/>
            </a:endParaRPr>
          </a:p>
          <a:p>
            <a:r>
              <a:rPr lang="en-US" altLang="en-US" sz="2400">
                <a:latin typeface="Arial" charset="0"/>
                <a:sym typeface="Symbol" pitchFamily="18" charset="2"/>
              </a:rPr>
              <a:t>(c) At the maximum height, </a:t>
            </a:r>
            <a:r>
              <a:rPr lang="en-US" altLang="en-US" sz="2400" i="1">
                <a:latin typeface="Arial" charset="0"/>
                <a:sym typeface="Symbol" pitchFamily="18" charset="2"/>
              </a:rPr>
              <a:t>v</a:t>
            </a:r>
            <a:r>
              <a:rPr lang="en-US" altLang="en-US" sz="2400" i="1" baseline="-25000">
                <a:latin typeface="Arial" charset="0"/>
                <a:sym typeface="Symbol" pitchFamily="18" charset="2"/>
              </a:rPr>
              <a:t>y</a:t>
            </a:r>
            <a:r>
              <a:rPr lang="en-US" altLang="en-US" sz="2400">
                <a:latin typeface="Arial" charset="0"/>
                <a:sym typeface="Symbol" pitchFamily="18" charset="2"/>
              </a:rPr>
              <a:t> = 0. Why? Thus</a:t>
            </a:r>
          </a:p>
          <a:p>
            <a:r>
              <a:rPr lang="en-US" altLang="en-US" sz="2400" i="1">
                <a:latin typeface="Arial" charset="0"/>
              </a:rPr>
              <a:t>v</a:t>
            </a:r>
            <a:r>
              <a:rPr lang="en-US" altLang="en-US" sz="2400" i="1" baseline="-25000">
                <a:latin typeface="Arial" charset="0"/>
              </a:rPr>
              <a:t>y</a:t>
            </a:r>
            <a:r>
              <a:rPr lang="en-US" altLang="en-US" sz="2400">
                <a:latin typeface="Arial" charset="0"/>
              </a:rPr>
              <a:t> = 15 - 10</a:t>
            </a:r>
            <a:r>
              <a:rPr lang="en-US" altLang="en-US" sz="2400" i="1">
                <a:latin typeface="Arial" charset="0"/>
              </a:rPr>
              <a:t>t</a:t>
            </a:r>
            <a:r>
              <a:rPr lang="en-US" altLang="en-US" sz="2400">
                <a:latin typeface="Arial" charset="0"/>
              </a:rPr>
              <a:t> becomes</a:t>
            </a:r>
            <a:r>
              <a:rPr lang="en-US" altLang="en-US" sz="2400" i="1">
                <a:latin typeface="Arial" charset="0"/>
              </a:rPr>
              <a:t> </a:t>
            </a:r>
            <a:r>
              <a:rPr lang="en-US" altLang="en-US" sz="2400">
                <a:latin typeface="Arial" charset="0"/>
              </a:rPr>
              <a:t>0 = 15 - 10</a:t>
            </a:r>
            <a:r>
              <a:rPr lang="en-US" altLang="en-US" sz="2400" i="1">
                <a:latin typeface="Arial" charset="0"/>
              </a:rPr>
              <a:t>t</a:t>
            </a:r>
            <a:r>
              <a:rPr lang="en-US" altLang="en-US" sz="2400">
                <a:latin typeface="Arial" charset="0"/>
              </a:rPr>
              <a:t> so that</a:t>
            </a:r>
            <a:endParaRPr lang="en-US" altLang="en-US" sz="2400" i="1">
              <a:latin typeface="Arial" charset="0"/>
            </a:endParaRPr>
          </a:p>
          <a:p>
            <a:r>
              <a:rPr lang="en-US" altLang="en-US" sz="2400">
                <a:latin typeface="Arial" charset="0"/>
              </a:rPr>
              <a:t>                           10</a:t>
            </a:r>
            <a:r>
              <a:rPr lang="en-US" altLang="en-US" sz="2400" i="1">
                <a:latin typeface="Arial" charset="0"/>
              </a:rPr>
              <a:t>t</a:t>
            </a:r>
            <a:r>
              <a:rPr lang="en-US" altLang="en-US" sz="2400">
                <a:latin typeface="Arial" charset="0"/>
              </a:rPr>
              <a:t> = 15 or </a:t>
            </a:r>
            <a:r>
              <a:rPr lang="en-US" altLang="en-US" sz="2400" i="1">
                <a:latin typeface="Arial" charset="0"/>
              </a:rPr>
              <a:t>t</a:t>
            </a:r>
            <a:r>
              <a:rPr lang="en-US" altLang="en-US" sz="2400">
                <a:latin typeface="Arial" charset="0"/>
              </a:rPr>
              <a:t> = 1.5 s.</a:t>
            </a:r>
            <a:endParaRPr lang="en-US" altLang="en-US" sz="2400" i="1">
              <a:latin typeface="Arial" charset="0"/>
            </a:endParaRPr>
          </a:p>
        </p:txBody>
      </p:sp>
      <p:grpSp>
        <p:nvGrpSpPr>
          <p:cNvPr id="150554" name="Group 26"/>
          <p:cNvGrpSpPr>
            <a:grpSpLocks/>
          </p:cNvGrpSpPr>
          <p:nvPr/>
        </p:nvGrpSpPr>
        <p:grpSpPr bwMode="auto">
          <a:xfrm>
            <a:off x="804863" y="4676775"/>
            <a:ext cx="7464425" cy="874713"/>
            <a:chOff x="491" y="2866"/>
            <a:chExt cx="4702" cy="551"/>
          </a:xfrm>
        </p:grpSpPr>
        <p:sp>
          <p:nvSpPr>
            <p:cNvPr id="150541" name="Text Box 13"/>
            <p:cNvSpPr txBox="1">
              <a:spLocks noChangeArrowheads="1"/>
            </p:cNvSpPr>
            <p:nvPr/>
          </p:nvSpPr>
          <p:spPr bwMode="auto">
            <a:xfrm>
              <a:off x="3069" y="2897"/>
              <a:ext cx="2124" cy="51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tailored equations for this particular projectile</a:t>
              </a:r>
            </a:p>
          </p:txBody>
        </p:sp>
        <p:sp>
          <p:nvSpPr>
            <p:cNvPr id="150542" name="Rectangle 14"/>
            <p:cNvSpPr>
              <a:spLocks noChangeArrowheads="1"/>
            </p:cNvSpPr>
            <p:nvPr/>
          </p:nvSpPr>
          <p:spPr bwMode="auto">
            <a:xfrm>
              <a:off x="491" y="2899"/>
              <a:ext cx="4701" cy="5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43" name="Text Box 15"/>
            <p:cNvSpPr txBox="1">
              <a:spLocks noChangeArrowheads="1"/>
            </p:cNvSpPr>
            <p:nvPr/>
          </p:nvSpPr>
          <p:spPr bwMode="auto">
            <a:xfrm>
              <a:off x="567" y="2866"/>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54</a:t>
              </a:r>
              <a:r>
                <a:rPr lang="en-US" altLang="en-US" sz="2400" i="1">
                  <a:latin typeface="Arial" charset="0"/>
                </a:rPr>
                <a:t>t</a:t>
              </a:r>
            </a:p>
          </p:txBody>
        </p:sp>
        <p:sp>
          <p:nvSpPr>
            <p:cNvPr id="150544" name="Text Box 16"/>
            <p:cNvSpPr txBox="1">
              <a:spLocks noChangeArrowheads="1"/>
            </p:cNvSpPr>
            <p:nvPr/>
          </p:nvSpPr>
          <p:spPr bwMode="auto">
            <a:xfrm>
              <a:off x="574" y="3118"/>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54</a:t>
              </a:r>
            </a:p>
          </p:txBody>
        </p:sp>
        <p:sp>
          <p:nvSpPr>
            <p:cNvPr id="150545" name="Text Box 17"/>
            <p:cNvSpPr txBox="1">
              <a:spLocks noChangeArrowheads="1"/>
            </p:cNvSpPr>
            <p:nvPr/>
          </p:nvSpPr>
          <p:spPr bwMode="auto">
            <a:xfrm>
              <a:off x="1697" y="2867"/>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15</a:t>
              </a:r>
              <a:r>
                <a:rPr lang="en-US" altLang="en-US" sz="2400" i="1">
                  <a:latin typeface="Arial" charset="0"/>
                </a:rPr>
                <a:t>t</a:t>
              </a:r>
              <a:r>
                <a:rPr lang="en-US" altLang="en-US" sz="2400">
                  <a:latin typeface="Arial" charset="0"/>
                </a:rPr>
                <a:t> - 5</a:t>
              </a:r>
              <a:r>
                <a:rPr lang="en-US" altLang="en-US" sz="2400" i="1">
                  <a:latin typeface="Arial" charset="0"/>
                </a:rPr>
                <a:t>t</a:t>
              </a:r>
              <a:r>
                <a:rPr lang="en-US" altLang="en-US" sz="2400" baseline="30000">
                  <a:latin typeface="Arial" charset="0"/>
                </a:rPr>
                <a:t>2</a:t>
              </a:r>
            </a:p>
          </p:txBody>
        </p:sp>
        <p:sp>
          <p:nvSpPr>
            <p:cNvPr id="150546" name="Text Box 18"/>
            <p:cNvSpPr txBox="1">
              <a:spLocks noChangeArrowheads="1"/>
            </p:cNvSpPr>
            <p:nvPr/>
          </p:nvSpPr>
          <p:spPr bwMode="auto">
            <a:xfrm>
              <a:off x="1697" y="3118"/>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15 - 10</a:t>
              </a:r>
              <a:r>
                <a:rPr lang="en-US" altLang="en-US" sz="2400" i="1">
                  <a:latin typeface="Arial" charset="0"/>
                </a:rPr>
                <a:t>t</a:t>
              </a:r>
            </a:p>
          </p:txBody>
        </p:sp>
      </p:grpSp>
      <p:grpSp>
        <p:nvGrpSpPr>
          <p:cNvPr id="150547" name="Group 19"/>
          <p:cNvGrpSpPr>
            <a:grpSpLocks/>
          </p:cNvGrpSpPr>
          <p:nvPr/>
        </p:nvGrpSpPr>
        <p:grpSpPr bwMode="auto">
          <a:xfrm>
            <a:off x="836613" y="1776413"/>
            <a:ext cx="7464425" cy="881062"/>
            <a:chOff x="497" y="2822"/>
            <a:chExt cx="4702" cy="555"/>
          </a:xfrm>
        </p:grpSpPr>
        <p:sp>
          <p:nvSpPr>
            <p:cNvPr id="150548" name="Text Box 20"/>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50549" name="Rectangle 21"/>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0" name="Text Box 22"/>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50551" name="Text Box 23"/>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50552" name="Text Box 24"/>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50553" name="Text Box 25"/>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pic>
        <p:nvPicPr>
          <p:cNvPr id="150555" name="Picture 27" descr="field-cannon-composite-carri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988" y="0"/>
            <a:ext cx="3783012"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0555"/>
                                        </p:tgtEl>
                                        <p:attrNameLst>
                                          <p:attrName>style.visibility</p:attrName>
                                        </p:attrNameLst>
                                      </p:cBhvr>
                                      <p:to>
                                        <p:strVal val="visible"/>
                                      </p:to>
                                    </p:set>
                                    <p:anim calcmode="lin" valueType="num">
                                      <p:cBhvr additive="base">
                                        <p:cTn id="7" dur="3000" fill="hold"/>
                                        <p:tgtEl>
                                          <p:spTgt spid="150555"/>
                                        </p:tgtEl>
                                        <p:attrNameLst>
                                          <p:attrName>ppt_x</p:attrName>
                                        </p:attrNameLst>
                                      </p:cBhvr>
                                      <p:tavLst>
                                        <p:tav tm="0">
                                          <p:val>
                                            <p:strVal val="0-#ppt_w/2"/>
                                          </p:val>
                                        </p:tav>
                                        <p:tav tm="100000">
                                          <p:val>
                                            <p:strVal val="#ppt_x"/>
                                          </p:val>
                                        </p:tav>
                                      </p:tavLst>
                                    </p:anim>
                                    <p:anim calcmode="lin" valueType="num">
                                      <p:cBhvr additive="base">
                                        <p:cTn id="8" dur="3000" fill="hold"/>
                                        <p:tgtEl>
                                          <p:spTgt spid="150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queaky scre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0539">
                                            <p:txEl>
                                              <p:pRg st="1" end="1"/>
                                            </p:txEl>
                                          </p:spTgt>
                                        </p:tgtEl>
                                        <p:attrNameLst>
                                          <p:attrName>style.visibility</p:attrName>
                                        </p:attrNameLst>
                                      </p:cBhvr>
                                      <p:to>
                                        <p:strVal val="visible"/>
                                      </p:to>
                                    </p:set>
                                    <p:anim calcmode="lin" valueType="num">
                                      <p:cBhvr additive="base">
                                        <p:cTn id="13" dur="500" fill="hold"/>
                                        <p:tgtEl>
                                          <p:spTgt spid="150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0539">
                                            <p:txEl>
                                              <p:pRg st="2" end="2"/>
                                            </p:txEl>
                                          </p:spTgt>
                                        </p:tgtEl>
                                        <p:attrNameLst>
                                          <p:attrName>style.visibility</p:attrName>
                                        </p:attrNameLst>
                                      </p:cBhvr>
                                      <p:to>
                                        <p:strVal val="visible"/>
                                      </p:to>
                                    </p:set>
                                    <p:anim calcmode="lin" valueType="num">
                                      <p:cBhvr additive="base">
                                        <p:cTn id="19" dur="500" fill="hold"/>
                                        <p:tgtEl>
                                          <p:spTgt spid="150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0539">
                                            <p:txEl>
                                              <p:pRg st="3" end="3"/>
                                            </p:txEl>
                                          </p:spTgt>
                                        </p:tgtEl>
                                        <p:attrNameLst>
                                          <p:attrName>style.visibility</p:attrName>
                                        </p:attrNameLst>
                                      </p:cBhvr>
                                      <p:to>
                                        <p:strVal val="visible"/>
                                      </p:to>
                                    </p:set>
                                    <p:anim calcmode="lin" valueType="num">
                                      <p:cBhvr additive="base">
                                        <p:cTn id="25" dur="500" fill="hold"/>
                                        <p:tgtEl>
                                          <p:spTgt spid="150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50554"/>
                                        </p:tgtEl>
                                        <p:attrNameLst>
                                          <p:attrName>style.visibility</p:attrName>
                                        </p:attrNameLst>
                                      </p:cBhvr>
                                      <p:to>
                                        <p:strVal val="visible"/>
                                      </p:to>
                                    </p:set>
                                    <p:anim calcmode="lin" valueType="num">
                                      <p:cBhvr>
                                        <p:cTn id="31" dur="500" fill="hold"/>
                                        <p:tgtEl>
                                          <p:spTgt spid="150554"/>
                                        </p:tgtEl>
                                        <p:attrNameLst>
                                          <p:attrName>ppt_w</p:attrName>
                                        </p:attrNameLst>
                                      </p:cBhvr>
                                      <p:tavLst>
                                        <p:tav tm="0">
                                          <p:val>
                                            <p:fltVal val="0"/>
                                          </p:val>
                                        </p:tav>
                                        <p:tav tm="100000">
                                          <p:val>
                                            <p:strVal val="#ppt_w"/>
                                          </p:val>
                                        </p:tav>
                                      </p:tavLst>
                                    </p:anim>
                                    <p:anim calcmode="lin" valueType="num">
                                      <p:cBhvr>
                                        <p:cTn id="32" dur="500" fill="hold"/>
                                        <p:tgtEl>
                                          <p:spTgt spid="150554"/>
                                        </p:tgtEl>
                                        <p:attrNameLst>
                                          <p:attrName>ppt_h</p:attrName>
                                        </p:attrNameLst>
                                      </p:cBhvr>
                                      <p:tavLst>
                                        <p:tav tm="0">
                                          <p:val>
                                            <p:fltVal val="0"/>
                                          </p:val>
                                        </p:tav>
                                        <p:tav tm="100000">
                                          <p:val>
                                            <p:strVal val="#ppt_h"/>
                                          </p:val>
                                        </p:tav>
                                      </p:tavLst>
                                    </p:anim>
                                    <p:animEffect transition="in" filter="fade">
                                      <p:cBhvr>
                                        <p:cTn id="33" dur="500"/>
                                        <p:tgtEl>
                                          <p:spTgt spid="150554"/>
                                        </p:tgtEl>
                                      </p:cBhvr>
                                    </p:animEffect>
                                  </p:childTnLst>
                                  <p:subTnLst>
                                    <p:audio>
                                      <p:cMediaNode>
                                        <p:cTn display="0" masterRel="sameClick">
                                          <p:stCondLst>
                                            <p:cond evt="begin" delay="0">
                                              <p:tn val="29"/>
                                            </p:cond>
                                          </p:stCondLst>
                                          <p:endCondLst>
                                            <p:cond evt="onStopAudio" delay="0">
                                              <p:tgtEl>
                                                <p:sldTgt/>
                                              </p:tgtEl>
                                            </p:cond>
                                          </p:endCondLst>
                                        </p:cTn>
                                        <p:tgtEl>
                                          <p:sndTgt r:embed="rId5"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0539">
                                            <p:txEl>
                                              <p:pRg st="7" end="7"/>
                                            </p:txEl>
                                          </p:spTgt>
                                        </p:tgtEl>
                                        <p:attrNameLst>
                                          <p:attrName>style.visibility</p:attrName>
                                        </p:attrNameLst>
                                      </p:cBhvr>
                                      <p:to>
                                        <p:strVal val="visible"/>
                                      </p:to>
                                    </p:set>
                                    <p:anim calcmode="lin" valueType="num">
                                      <p:cBhvr additive="base">
                                        <p:cTn id="38" dur="500" fill="hold"/>
                                        <p:tgtEl>
                                          <p:spTgt spid="150539">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053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50539">
                                            <p:txEl>
                                              <p:pRg st="8" end="8"/>
                                            </p:txEl>
                                          </p:spTgt>
                                        </p:tgtEl>
                                        <p:attrNameLst>
                                          <p:attrName>style.visibility</p:attrName>
                                        </p:attrNameLst>
                                      </p:cBhvr>
                                      <p:to>
                                        <p:strVal val="visible"/>
                                      </p:to>
                                    </p:set>
                                    <p:anim calcmode="lin" valueType="num">
                                      <p:cBhvr additive="base">
                                        <p:cTn id="44" dur="500" fill="hold"/>
                                        <p:tgtEl>
                                          <p:spTgt spid="150539">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053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50539">
                                            <p:txEl>
                                              <p:pRg st="9" end="9"/>
                                            </p:txEl>
                                          </p:spTgt>
                                        </p:tgtEl>
                                        <p:attrNameLst>
                                          <p:attrName>style.visibility</p:attrName>
                                        </p:attrNameLst>
                                      </p:cBhvr>
                                      <p:to>
                                        <p:strVal val="visible"/>
                                      </p:to>
                                    </p:set>
                                    <p:anim calcmode="lin" valueType="num">
                                      <p:cBhvr additive="base">
                                        <p:cTn id="50" dur="500" fill="hold"/>
                                        <p:tgtEl>
                                          <p:spTgt spid="150539">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0539">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25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2587"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(d) How far from the muzzle will the ball be when it reaches the height of the muzzle at the end of its trajectory?</a:t>
            </a:r>
          </a:p>
          <a:p>
            <a:r>
              <a:rPr lang="en-US" altLang="en-US" sz="2400">
                <a:latin typeface="Arial" charset="0"/>
                <a:sym typeface="Symbol" pitchFamily="18" charset="2"/>
              </a:rPr>
              <a:t>SOLUTION: </a:t>
            </a:r>
          </a:p>
          <a:p>
            <a:r>
              <a:rPr lang="en-US" altLang="en-US" sz="2400">
                <a:latin typeface="Arial" charset="0"/>
                <a:sym typeface="Symbol" pitchFamily="18" charset="2"/>
              </a:rPr>
              <a:t>From symmetry </a:t>
            </a:r>
            <a:r>
              <a:rPr lang="en-US" altLang="en-US" sz="2400" i="1">
                <a:latin typeface="Arial" charset="0"/>
                <a:sym typeface="Symbol" pitchFamily="18" charset="2"/>
              </a:rPr>
              <a:t>t</a:t>
            </a:r>
            <a:r>
              <a:rPr lang="en-US" altLang="en-US" sz="2400" i="1" baseline="-25000">
                <a:latin typeface="Arial" charset="0"/>
                <a:sym typeface="Symbol" pitchFamily="18" charset="2"/>
              </a:rPr>
              <a:t>up</a:t>
            </a:r>
            <a:r>
              <a:rPr lang="en-US" altLang="en-US" sz="2400">
                <a:latin typeface="Arial" charset="0"/>
                <a:sym typeface="Symbol" pitchFamily="18" charset="2"/>
              </a:rPr>
              <a:t> = </a:t>
            </a:r>
            <a:r>
              <a:rPr lang="en-US" altLang="en-US" sz="2400" i="1">
                <a:latin typeface="Arial" charset="0"/>
                <a:sym typeface="Symbol" pitchFamily="18" charset="2"/>
              </a:rPr>
              <a:t>t</a:t>
            </a:r>
            <a:r>
              <a:rPr lang="en-US" altLang="en-US" sz="2400" i="1" baseline="-25000">
                <a:latin typeface="Arial" charset="0"/>
                <a:sym typeface="Symbol" pitchFamily="18" charset="2"/>
              </a:rPr>
              <a:t>down </a:t>
            </a:r>
            <a:r>
              <a:rPr lang="en-US" altLang="en-US" sz="2400">
                <a:latin typeface="Arial" charset="0"/>
                <a:sym typeface="Symbol" pitchFamily="18" charset="2"/>
              </a:rPr>
              <a:t>= 1.5 s so </a:t>
            </a:r>
            <a:r>
              <a:rPr lang="en-US" altLang="en-US" sz="2400" i="1">
                <a:latin typeface="Arial" charset="0"/>
                <a:sym typeface="Symbol" pitchFamily="18" charset="2"/>
              </a:rPr>
              <a:t>t</a:t>
            </a:r>
            <a:r>
              <a:rPr lang="en-US" altLang="en-US" sz="2400">
                <a:latin typeface="Arial" charset="0"/>
                <a:sym typeface="Symbol" pitchFamily="18" charset="2"/>
              </a:rPr>
              <a:t> = 3.0 s. </a:t>
            </a:r>
          </a:p>
          <a:p>
            <a:r>
              <a:rPr lang="en-US" altLang="en-US" sz="2400">
                <a:latin typeface="Arial" charset="0"/>
                <a:sym typeface="Symbol" pitchFamily="18" charset="2"/>
              </a:rPr>
              <a:t>Thus</a:t>
            </a:r>
          </a:p>
          <a:p>
            <a:r>
              <a:rPr lang="en-US" altLang="en-US" sz="2400">
                <a:latin typeface="Arial" charset="0"/>
              </a:rPr>
              <a:t>                    		∆</a:t>
            </a:r>
            <a:r>
              <a:rPr lang="en-US" altLang="en-US" sz="2400" i="1">
                <a:latin typeface="Arial" charset="0"/>
              </a:rPr>
              <a:t>x</a:t>
            </a:r>
            <a:r>
              <a:rPr lang="en-US" altLang="en-US" sz="2400">
                <a:latin typeface="Arial" charset="0"/>
              </a:rPr>
              <a:t> = 54</a:t>
            </a:r>
            <a:r>
              <a:rPr lang="en-US" altLang="en-US" sz="2400" i="1">
                <a:latin typeface="Arial" charset="0"/>
              </a:rPr>
              <a:t>t</a:t>
            </a:r>
          </a:p>
          <a:p>
            <a:r>
              <a:rPr lang="en-US" altLang="en-US" sz="2400">
                <a:latin typeface="Arial" charset="0"/>
              </a:rPr>
              <a:t>                    		∆</a:t>
            </a:r>
            <a:r>
              <a:rPr lang="en-US" altLang="en-US" sz="2400" i="1">
                <a:latin typeface="Arial" charset="0"/>
              </a:rPr>
              <a:t>x</a:t>
            </a:r>
            <a:r>
              <a:rPr lang="en-US" altLang="en-US" sz="2400">
                <a:latin typeface="Arial" charset="0"/>
              </a:rPr>
              <a:t> = 54(3.0)</a:t>
            </a:r>
          </a:p>
          <a:p>
            <a:r>
              <a:rPr lang="en-US" altLang="en-US" sz="2400">
                <a:latin typeface="Arial" charset="0"/>
              </a:rPr>
              <a:t>                    		∆</a:t>
            </a:r>
            <a:r>
              <a:rPr lang="en-US" altLang="en-US" sz="2400" i="1">
                <a:latin typeface="Arial" charset="0"/>
              </a:rPr>
              <a:t>x</a:t>
            </a:r>
            <a:r>
              <a:rPr lang="en-US" altLang="en-US" sz="2400">
                <a:latin typeface="Arial" charset="0"/>
              </a:rPr>
              <a:t> = 160 m.</a:t>
            </a:r>
            <a:endParaRPr lang="en-US" altLang="en-US" sz="2400">
              <a:latin typeface="Arial" charset="0"/>
              <a:sym typeface="Symbol" pitchFamily="18" charset="2"/>
            </a:endParaRPr>
          </a:p>
        </p:txBody>
      </p:sp>
      <p:grpSp>
        <p:nvGrpSpPr>
          <p:cNvPr id="152595" name="Group 19"/>
          <p:cNvGrpSpPr>
            <a:grpSpLocks/>
          </p:cNvGrpSpPr>
          <p:nvPr/>
        </p:nvGrpSpPr>
        <p:grpSpPr bwMode="auto">
          <a:xfrm>
            <a:off x="804863" y="1798638"/>
            <a:ext cx="7464425" cy="874712"/>
            <a:chOff x="491" y="2866"/>
            <a:chExt cx="4702" cy="551"/>
          </a:xfrm>
        </p:grpSpPr>
        <p:sp>
          <p:nvSpPr>
            <p:cNvPr id="152596" name="Text Box 20"/>
            <p:cNvSpPr txBox="1">
              <a:spLocks noChangeArrowheads="1"/>
            </p:cNvSpPr>
            <p:nvPr/>
          </p:nvSpPr>
          <p:spPr bwMode="auto">
            <a:xfrm>
              <a:off x="3069" y="2897"/>
              <a:ext cx="2124" cy="51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tailored equations for this particular projectile</a:t>
              </a:r>
            </a:p>
          </p:txBody>
        </p:sp>
        <p:sp>
          <p:nvSpPr>
            <p:cNvPr id="152597" name="Rectangle 21"/>
            <p:cNvSpPr>
              <a:spLocks noChangeArrowheads="1"/>
            </p:cNvSpPr>
            <p:nvPr/>
          </p:nvSpPr>
          <p:spPr bwMode="auto">
            <a:xfrm>
              <a:off x="491" y="2899"/>
              <a:ext cx="4701" cy="5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598" name="Text Box 22"/>
            <p:cNvSpPr txBox="1">
              <a:spLocks noChangeArrowheads="1"/>
            </p:cNvSpPr>
            <p:nvPr/>
          </p:nvSpPr>
          <p:spPr bwMode="auto">
            <a:xfrm>
              <a:off x="567" y="2866"/>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54</a:t>
              </a:r>
              <a:r>
                <a:rPr lang="en-US" altLang="en-US" sz="2400" i="1">
                  <a:latin typeface="Arial" charset="0"/>
                </a:rPr>
                <a:t>t</a:t>
              </a:r>
            </a:p>
          </p:txBody>
        </p:sp>
        <p:sp>
          <p:nvSpPr>
            <p:cNvPr id="152599" name="Text Box 23"/>
            <p:cNvSpPr txBox="1">
              <a:spLocks noChangeArrowheads="1"/>
            </p:cNvSpPr>
            <p:nvPr/>
          </p:nvSpPr>
          <p:spPr bwMode="auto">
            <a:xfrm>
              <a:off x="574" y="3118"/>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54</a:t>
              </a:r>
            </a:p>
          </p:txBody>
        </p:sp>
        <p:sp>
          <p:nvSpPr>
            <p:cNvPr id="152600" name="Text Box 24"/>
            <p:cNvSpPr txBox="1">
              <a:spLocks noChangeArrowheads="1"/>
            </p:cNvSpPr>
            <p:nvPr/>
          </p:nvSpPr>
          <p:spPr bwMode="auto">
            <a:xfrm>
              <a:off x="1697" y="2867"/>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15</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52601" name="Text Box 25"/>
            <p:cNvSpPr txBox="1">
              <a:spLocks noChangeArrowheads="1"/>
            </p:cNvSpPr>
            <p:nvPr/>
          </p:nvSpPr>
          <p:spPr bwMode="auto">
            <a:xfrm>
              <a:off x="1697" y="3118"/>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15 - 10</a:t>
              </a:r>
              <a:r>
                <a:rPr lang="en-US" altLang="en-US" sz="2400" i="1">
                  <a:latin typeface="Arial" charset="0"/>
                </a:rPr>
                <a:t>t</a:t>
              </a:r>
            </a:p>
          </p:txBody>
        </p:sp>
      </p:grpSp>
      <p:pic>
        <p:nvPicPr>
          <p:cNvPr id="152602" name="Picture 26" descr="field-cannon-composite-carri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988" y="0"/>
            <a:ext cx="3783012"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2595"/>
                                        </p:tgtEl>
                                        <p:attrNameLst>
                                          <p:attrName>style.visibility</p:attrName>
                                        </p:attrNameLst>
                                      </p:cBhvr>
                                      <p:to>
                                        <p:strVal val="visible"/>
                                      </p:to>
                                    </p:set>
                                    <p:anim calcmode="lin" valueType="num">
                                      <p:cBhvr>
                                        <p:cTn id="7" dur="500" fill="hold"/>
                                        <p:tgtEl>
                                          <p:spTgt spid="152595"/>
                                        </p:tgtEl>
                                        <p:attrNameLst>
                                          <p:attrName>ppt_w</p:attrName>
                                        </p:attrNameLst>
                                      </p:cBhvr>
                                      <p:tavLst>
                                        <p:tav tm="0">
                                          <p:val>
                                            <p:fltVal val="0"/>
                                          </p:val>
                                        </p:tav>
                                        <p:tav tm="100000">
                                          <p:val>
                                            <p:strVal val="#ppt_w"/>
                                          </p:val>
                                        </p:tav>
                                      </p:tavLst>
                                    </p:anim>
                                    <p:anim calcmode="lin" valueType="num">
                                      <p:cBhvr>
                                        <p:cTn id="8" dur="500" fill="hold"/>
                                        <p:tgtEl>
                                          <p:spTgt spid="152595"/>
                                        </p:tgtEl>
                                        <p:attrNameLst>
                                          <p:attrName>ppt_h</p:attrName>
                                        </p:attrNameLst>
                                      </p:cBhvr>
                                      <p:tavLst>
                                        <p:tav tm="0">
                                          <p:val>
                                            <p:fltVal val="0"/>
                                          </p:val>
                                        </p:tav>
                                        <p:tav tm="100000">
                                          <p:val>
                                            <p:strVal val="#ppt_h"/>
                                          </p:val>
                                        </p:tav>
                                      </p:tavLst>
                                    </p:anim>
                                    <p:animEffect transition="in" filter="fade">
                                      <p:cBhvr>
                                        <p:cTn id="9" dur="500"/>
                                        <p:tgtEl>
                                          <p:spTgt spid="15259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152602"/>
                                        </p:tgtEl>
                                        <p:attrNameLst>
                                          <p:attrName>style.visibility</p:attrName>
                                        </p:attrNameLst>
                                      </p:cBhvr>
                                      <p:to>
                                        <p:strVal val="visible"/>
                                      </p:to>
                                    </p:set>
                                    <p:anim calcmode="lin" valueType="num">
                                      <p:cBhvr additive="base">
                                        <p:cTn id="14" dur="3000" fill="hold"/>
                                        <p:tgtEl>
                                          <p:spTgt spid="152602"/>
                                        </p:tgtEl>
                                        <p:attrNameLst>
                                          <p:attrName>ppt_x</p:attrName>
                                        </p:attrNameLst>
                                      </p:cBhvr>
                                      <p:tavLst>
                                        <p:tav tm="0">
                                          <p:val>
                                            <p:strVal val="0-#ppt_w/2"/>
                                          </p:val>
                                        </p:tav>
                                        <p:tav tm="100000">
                                          <p:val>
                                            <p:strVal val="#ppt_x"/>
                                          </p:val>
                                        </p:tav>
                                      </p:tavLst>
                                    </p:anim>
                                    <p:anim calcmode="lin" valueType="num">
                                      <p:cBhvr additive="base">
                                        <p:cTn id="15" dur="3000" fill="hold"/>
                                        <p:tgtEl>
                                          <p:spTgt spid="1526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squeaky scre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52587">
                                            <p:txEl>
                                              <p:pRg st="1" end="1"/>
                                            </p:txEl>
                                          </p:spTgt>
                                        </p:tgtEl>
                                        <p:attrNameLst>
                                          <p:attrName>style.visibility</p:attrName>
                                        </p:attrNameLst>
                                      </p:cBhvr>
                                      <p:to>
                                        <p:strVal val="visible"/>
                                      </p:to>
                                    </p:set>
                                    <p:anim calcmode="lin" valueType="num">
                                      <p:cBhvr additive="base">
                                        <p:cTn id="20" dur="500" fill="hold"/>
                                        <p:tgtEl>
                                          <p:spTgt spid="15258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25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52587">
                                            <p:txEl>
                                              <p:pRg st="2" end="2"/>
                                            </p:txEl>
                                          </p:spTgt>
                                        </p:tgtEl>
                                        <p:attrNameLst>
                                          <p:attrName>style.visibility</p:attrName>
                                        </p:attrNameLst>
                                      </p:cBhvr>
                                      <p:to>
                                        <p:strVal val="visible"/>
                                      </p:to>
                                    </p:set>
                                    <p:anim calcmode="lin" valueType="num">
                                      <p:cBhvr additive="base">
                                        <p:cTn id="26" dur="500" fill="hold"/>
                                        <p:tgtEl>
                                          <p:spTgt spid="15258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25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2587">
                                            <p:txEl>
                                              <p:pRg st="3" end="3"/>
                                            </p:txEl>
                                          </p:spTgt>
                                        </p:tgtEl>
                                        <p:attrNameLst>
                                          <p:attrName>style.visibility</p:attrName>
                                        </p:attrNameLst>
                                      </p:cBhvr>
                                      <p:to>
                                        <p:strVal val="visible"/>
                                      </p:to>
                                    </p:set>
                                    <p:anim calcmode="lin" valueType="num">
                                      <p:cBhvr additive="base">
                                        <p:cTn id="32" dur="500" fill="hold"/>
                                        <p:tgtEl>
                                          <p:spTgt spid="15258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25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2587">
                                            <p:txEl>
                                              <p:pRg st="4" end="4"/>
                                            </p:txEl>
                                          </p:spTgt>
                                        </p:tgtEl>
                                        <p:attrNameLst>
                                          <p:attrName>style.visibility</p:attrName>
                                        </p:attrNameLst>
                                      </p:cBhvr>
                                      <p:to>
                                        <p:strVal val="visible"/>
                                      </p:to>
                                    </p:set>
                                    <p:anim calcmode="lin" valueType="num">
                                      <p:cBhvr additive="base">
                                        <p:cTn id="38" dur="500" fill="hold"/>
                                        <p:tgtEl>
                                          <p:spTgt spid="15258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25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52587">
                                            <p:txEl>
                                              <p:pRg st="5" end="5"/>
                                            </p:txEl>
                                          </p:spTgt>
                                        </p:tgtEl>
                                        <p:attrNameLst>
                                          <p:attrName>style.visibility</p:attrName>
                                        </p:attrNameLst>
                                      </p:cBhvr>
                                      <p:to>
                                        <p:strVal val="visible"/>
                                      </p:to>
                                    </p:set>
                                    <p:anim calcmode="lin" valueType="num">
                                      <p:cBhvr additive="base">
                                        <p:cTn id="44" dur="500" fill="hold"/>
                                        <p:tgtEl>
                                          <p:spTgt spid="15258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25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52587">
                                            <p:txEl>
                                              <p:pRg st="6" end="6"/>
                                            </p:txEl>
                                          </p:spTgt>
                                        </p:tgtEl>
                                        <p:attrNameLst>
                                          <p:attrName>style.visibility</p:attrName>
                                        </p:attrNameLst>
                                      </p:cBhvr>
                                      <p:to>
                                        <p:strVal val="visible"/>
                                      </p:to>
                                    </p:set>
                                    <p:anim calcmode="lin" valueType="num">
                                      <p:cBhvr additive="base">
                                        <p:cTn id="50" dur="500" fill="hold"/>
                                        <p:tgtEl>
                                          <p:spTgt spid="152587">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25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52587">
                                            <p:txEl>
                                              <p:pRg st="7" end="7"/>
                                            </p:txEl>
                                          </p:spTgt>
                                        </p:tgtEl>
                                        <p:attrNameLst>
                                          <p:attrName>style.visibility</p:attrName>
                                        </p:attrNameLst>
                                      </p:cBhvr>
                                      <p:to>
                                        <p:strVal val="visible"/>
                                      </p:to>
                                    </p:set>
                                    <p:anim calcmode="lin" valueType="num">
                                      <p:cBhvr additive="base">
                                        <p:cTn id="56" dur="500" fill="hold"/>
                                        <p:tgtEl>
                                          <p:spTgt spid="152587">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25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46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4635"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(e) Sketch the following graphs: </a:t>
            </a:r>
          </a:p>
          <a:p>
            <a:r>
              <a:rPr lang="en-US" altLang="en-US" sz="2400">
                <a:latin typeface="Arial" charset="0"/>
                <a:cs typeface="Courier New" pitchFamily="49" charset="0"/>
              </a:rPr>
              <a:t>     </a:t>
            </a:r>
            <a:r>
              <a:rPr lang="en-US" altLang="en-US" sz="2400" i="1">
                <a:latin typeface="Arial" charset="0"/>
                <a:cs typeface="Courier New" pitchFamily="49" charset="0"/>
              </a:rPr>
              <a:t>a</a:t>
            </a:r>
            <a:r>
              <a:rPr lang="en-US" altLang="en-US" sz="2400">
                <a:latin typeface="Arial" charset="0"/>
                <a:cs typeface="Courier New" pitchFamily="49" charset="0"/>
              </a:rPr>
              <a:t> vs. </a:t>
            </a:r>
            <a:r>
              <a:rPr lang="en-US" altLang="en-US" sz="2400" i="1">
                <a:latin typeface="Arial" charset="0"/>
                <a:cs typeface="Courier New" pitchFamily="49" charset="0"/>
              </a:rPr>
              <a:t>t</a:t>
            </a:r>
            <a:r>
              <a:rPr lang="en-US" altLang="en-US" sz="2400">
                <a:latin typeface="Arial" charset="0"/>
                <a:cs typeface="Courier New" pitchFamily="49" charset="0"/>
              </a:rPr>
              <a:t>,    		</a:t>
            </a:r>
            <a:r>
              <a:rPr lang="en-US" altLang="en-US" sz="2400" i="1">
                <a:latin typeface="Arial" charset="0"/>
                <a:cs typeface="Courier New" pitchFamily="49" charset="0"/>
              </a:rPr>
              <a:t>v</a:t>
            </a:r>
            <a:r>
              <a:rPr lang="en-US" altLang="en-US" sz="2400" i="1" baseline="-25000">
                <a:latin typeface="Arial" charset="0"/>
                <a:cs typeface="Courier New" pitchFamily="49" charset="0"/>
              </a:rPr>
              <a:t>x</a:t>
            </a:r>
            <a:r>
              <a:rPr lang="en-US" altLang="en-US" sz="2400">
                <a:latin typeface="Arial" charset="0"/>
                <a:cs typeface="Courier New" pitchFamily="49" charset="0"/>
              </a:rPr>
              <a:t> vs. </a:t>
            </a:r>
            <a:r>
              <a:rPr lang="en-US" altLang="en-US" sz="2400" i="1">
                <a:latin typeface="Arial" charset="0"/>
                <a:cs typeface="Courier New" pitchFamily="49" charset="0"/>
              </a:rPr>
              <a:t>t</a:t>
            </a:r>
            <a:r>
              <a:rPr lang="en-US" altLang="en-US" sz="2400">
                <a:latin typeface="Arial" charset="0"/>
                <a:cs typeface="Courier New" pitchFamily="49" charset="0"/>
              </a:rPr>
              <a:t>, 		</a:t>
            </a:r>
            <a:r>
              <a:rPr lang="en-US" altLang="en-US" sz="2400" i="1">
                <a:latin typeface="Arial" charset="0"/>
                <a:cs typeface="Courier New" pitchFamily="49" charset="0"/>
              </a:rPr>
              <a:t>v</a:t>
            </a:r>
            <a:r>
              <a:rPr lang="en-US" altLang="en-US" sz="2400" i="1" baseline="-25000">
                <a:latin typeface="Arial" charset="0"/>
                <a:cs typeface="Courier New" pitchFamily="49" charset="0"/>
              </a:rPr>
              <a:t>y</a:t>
            </a:r>
            <a:r>
              <a:rPr lang="en-US" altLang="en-US" sz="2400">
                <a:latin typeface="Arial" charset="0"/>
                <a:cs typeface="Courier New" pitchFamily="49" charset="0"/>
              </a:rPr>
              <a:t> vs. </a:t>
            </a:r>
            <a:r>
              <a:rPr lang="en-US" altLang="en-US" sz="2400" i="1">
                <a:latin typeface="Arial" charset="0"/>
                <a:cs typeface="Courier New" pitchFamily="49" charset="0"/>
              </a:rPr>
              <a:t>t</a:t>
            </a:r>
            <a:r>
              <a:rPr lang="en-US" altLang="en-US" sz="2400">
                <a:latin typeface="Arial" charset="0"/>
                <a:cs typeface="Courier New" pitchFamily="49" charset="0"/>
              </a:rPr>
              <a:t>:</a:t>
            </a:r>
            <a:endParaRPr lang="en-US" altLang="en-US" sz="2400" i="1">
              <a:latin typeface="Arial" charset="0"/>
              <a:cs typeface="Courier New" pitchFamily="49" charset="0"/>
            </a:endParaRPr>
          </a:p>
          <a:p>
            <a:r>
              <a:rPr lang="en-US" altLang="en-US" sz="2400">
                <a:latin typeface="Arial" charset="0"/>
                <a:sym typeface="Symbol" pitchFamily="18" charset="2"/>
              </a:rPr>
              <a:t>SOLUTION: The only acceleration 			 is </a:t>
            </a:r>
            <a:r>
              <a:rPr lang="en-US" altLang="en-US" sz="2400" i="1">
                <a:latin typeface="Arial" charset="0"/>
                <a:sym typeface="Symbol" pitchFamily="18" charset="2"/>
              </a:rPr>
              <a:t>g </a:t>
            </a:r>
            <a:r>
              <a:rPr lang="en-US" altLang="en-US" sz="2400">
                <a:latin typeface="Arial" charset="0"/>
                <a:sym typeface="Symbol" pitchFamily="18" charset="2"/>
              </a:rPr>
              <a:t>in the </a:t>
            </a:r>
            <a:r>
              <a:rPr lang="en-US" altLang="en-US" sz="2400" baseline="30000">
                <a:latin typeface="Arial" charset="0"/>
                <a:sym typeface="Symbol" pitchFamily="18" charset="2"/>
              </a:rPr>
              <a:t>–</a:t>
            </a:r>
            <a:r>
              <a:rPr lang="en-US" altLang="en-US" sz="2400" i="1">
                <a:latin typeface="Arial" charset="0"/>
                <a:sym typeface="Symbol" pitchFamily="18" charset="2"/>
              </a:rPr>
              <a:t>y</a:t>
            </a:r>
            <a:r>
              <a:rPr lang="en-US" altLang="en-US" sz="2400">
                <a:latin typeface="Arial" charset="0"/>
                <a:sym typeface="Symbol" pitchFamily="18" charset="2"/>
              </a:rPr>
              <a:t>-direction.</a:t>
            </a:r>
          </a:p>
          <a:p>
            <a:r>
              <a:rPr lang="en-US" altLang="en-US" sz="2400">
                <a:latin typeface="Arial" charset="0"/>
                <a:sym typeface="Symbol" pitchFamily="18" charset="2"/>
              </a:rPr>
              <a:t></a:t>
            </a:r>
            <a:r>
              <a:rPr lang="en-US" altLang="en-US" sz="2400" i="1">
                <a:latin typeface="Arial" charset="0"/>
              </a:rPr>
              <a:t>v</a:t>
            </a:r>
            <a:r>
              <a:rPr lang="en-US" altLang="en-US" sz="2400" i="1" baseline="-25000">
                <a:latin typeface="Arial" charset="0"/>
              </a:rPr>
              <a:t>x</a:t>
            </a:r>
            <a:r>
              <a:rPr lang="en-US" altLang="en-US" sz="2400">
                <a:latin typeface="Arial" charset="0"/>
              </a:rPr>
              <a:t> = 54, a constant. Thus it does                                not change over time.</a:t>
            </a:r>
          </a:p>
          <a:p>
            <a:r>
              <a:rPr lang="en-US" altLang="en-US" sz="2400">
                <a:latin typeface="Arial" charset="0"/>
                <a:sym typeface="Symbol" pitchFamily="18" charset="2"/>
              </a:rPr>
              <a:t></a:t>
            </a:r>
            <a:r>
              <a:rPr lang="en-US" altLang="en-US" sz="2400" i="1">
                <a:latin typeface="Arial" charset="0"/>
              </a:rPr>
              <a:t>v</a:t>
            </a:r>
            <a:r>
              <a:rPr lang="en-US" altLang="en-US" sz="2400" i="1" baseline="-25000">
                <a:latin typeface="Arial" charset="0"/>
              </a:rPr>
              <a:t>y</a:t>
            </a:r>
            <a:r>
              <a:rPr lang="en-US" altLang="en-US" sz="2400">
                <a:latin typeface="Arial" charset="0"/>
              </a:rPr>
              <a:t> = 15 - 10</a:t>
            </a:r>
            <a:r>
              <a:rPr lang="en-US" altLang="en-US" sz="2400" i="1">
                <a:latin typeface="Arial" charset="0"/>
              </a:rPr>
              <a:t>t</a:t>
            </a:r>
            <a:r>
              <a:rPr lang="en-US" altLang="en-US" sz="2400">
                <a:latin typeface="Arial" charset="0"/>
              </a:rPr>
              <a:t> Thus it is linear with                                        a negative gradient and it crosses                                     the time axis at 1.5 s.</a:t>
            </a:r>
          </a:p>
        </p:txBody>
      </p:sp>
      <p:grpSp>
        <p:nvGrpSpPr>
          <p:cNvPr id="154636" name="Group 12"/>
          <p:cNvGrpSpPr>
            <a:grpSpLocks/>
          </p:cNvGrpSpPr>
          <p:nvPr/>
        </p:nvGrpSpPr>
        <p:grpSpPr bwMode="auto">
          <a:xfrm>
            <a:off x="5492750" y="4048125"/>
            <a:ext cx="3125788" cy="803275"/>
            <a:chOff x="3148" y="2681"/>
            <a:chExt cx="1969" cy="560"/>
          </a:xfrm>
        </p:grpSpPr>
        <p:grpSp>
          <p:nvGrpSpPr>
            <p:cNvPr id="154637" name="Group 13"/>
            <p:cNvGrpSpPr>
              <a:grpSpLocks/>
            </p:cNvGrpSpPr>
            <p:nvPr/>
          </p:nvGrpSpPr>
          <p:grpSpPr bwMode="auto">
            <a:xfrm>
              <a:off x="3403" y="2835"/>
              <a:ext cx="1714" cy="406"/>
              <a:chOff x="3403" y="2835"/>
              <a:chExt cx="1714" cy="406"/>
            </a:xfrm>
          </p:grpSpPr>
          <p:sp>
            <p:nvSpPr>
              <p:cNvPr id="154638" name="Line 14"/>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9" name="Line 15"/>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0" name="Text Box 16"/>
              <p:cNvSpPr txBox="1">
                <a:spLocks noChangeArrowheads="1"/>
              </p:cNvSpPr>
              <p:nvPr/>
            </p:nvSpPr>
            <p:spPr bwMode="auto">
              <a:xfrm>
                <a:off x="4777" y="2922"/>
                <a:ext cx="34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p:sp>
          <p:nvSpPr>
            <p:cNvPr id="154641" name="Text Box 17"/>
            <p:cNvSpPr txBox="1">
              <a:spLocks noChangeArrowheads="1"/>
            </p:cNvSpPr>
            <p:nvPr/>
          </p:nvSpPr>
          <p:spPr bwMode="auto">
            <a:xfrm>
              <a:off x="3148" y="2681"/>
              <a:ext cx="34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a</a:t>
              </a:r>
              <a:r>
                <a:rPr lang="en-US" altLang="en-US" sz="2400" i="1" baseline="-25000">
                  <a:latin typeface="Arial" charset="0"/>
                </a:rPr>
                <a:t>y</a:t>
              </a:r>
              <a:endParaRPr lang="en-US" altLang="en-US" sz="2400" i="1">
                <a:latin typeface="Arial" charset="0"/>
              </a:endParaRPr>
            </a:p>
          </p:txBody>
        </p:sp>
      </p:grpSp>
      <p:grpSp>
        <p:nvGrpSpPr>
          <p:cNvPr id="154642" name="Group 18"/>
          <p:cNvGrpSpPr>
            <a:grpSpLocks/>
          </p:cNvGrpSpPr>
          <p:nvPr/>
        </p:nvGrpSpPr>
        <p:grpSpPr bwMode="auto">
          <a:xfrm>
            <a:off x="5286375" y="4416425"/>
            <a:ext cx="2813050" cy="457200"/>
            <a:chOff x="3018" y="2984"/>
            <a:chExt cx="1772" cy="288"/>
          </a:xfrm>
        </p:grpSpPr>
        <p:sp>
          <p:nvSpPr>
            <p:cNvPr id="154643" name="Line 19"/>
            <p:cNvSpPr>
              <a:spLocks noChangeShapeType="1"/>
            </p:cNvSpPr>
            <p:nvPr/>
          </p:nvSpPr>
          <p:spPr bwMode="auto">
            <a:xfrm>
              <a:off x="3403" y="3160"/>
              <a:ext cx="1387"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4" name="Text Box 20"/>
            <p:cNvSpPr txBox="1">
              <a:spLocks noChangeArrowheads="1"/>
            </p:cNvSpPr>
            <p:nvPr/>
          </p:nvSpPr>
          <p:spPr bwMode="auto">
            <a:xfrm>
              <a:off x="3018" y="2984"/>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-10</a:t>
              </a:r>
            </a:p>
          </p:txBody>
        </p:sp>
      </p:grpSp>
      <p:grpSp>
        <p:nvGrpSpPr>
          <p:cNvPr id="154645" name="Group 21"/>
          <p:cNvGrpSpPr>
            <a:grpSpLocks/>
          </p:cNvGrpSpPr>
          <p:nvPr/>
        </p:nvGrpSpPr>
        <p:grpSpPr bwMode="auto">
          <a:xfrm>
            <a:off x="5497513" y="4735513"/>
            <a:ext cx="3125787" cy="1149350"/>
            <a:chOff x="3148" y="2681"/>
            <a:chExt cx="1969" cy="548"/>
          </a:xfrm>
        </p:grpSpPr>
        <p:grpSp>
          <p:nvGrpSpPr>
            <p:cNvPr id="154646" name="Group 22"/>
            <p:cNvGrpSpPr>
              <a:grpSpLocks/>
            </p:cNvGrpSpPr>
            <p:nvPr/>
          </p:nvGrpSpPr>
          <p:grpSpPr bwMode="auto">
            <a:xfrm>
              <a:off x="3403" y="2835"/>
              <a:ext cx="1714" cy="394"/>
              <a:chOff x="3403" y="2835"/>
              <a:chExt cx="1714" cy="394"/>
            </a:xfrm>
          </p:grpSpPr>
          <p:sp>
            <p:nvSpPr>
              <p:cNvPr id="154647" name="Line 23"/>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8" name="Line 24"/>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9" name="Text Box 25"/>
              <p:cNvSpPr txBox="1">
                <a:spLocks noChangeArrowheads="1"/>
              </p:cNvSpPr>
              <p:nvPr/>
            </p:nvSpPr>
            <p:spPr bwMode="auto">
              <a:xfrm>
                <a:off x="4777" y="2922"/>
                <a:ext cx="34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p:sp>
          <p:nvSpPr>
            <p:cNvPr id="154650" name="Text Box 26"/>
            <p:cNvSpPr txBox="1">
              <a:spLocks noChangeArrowheads="1"/>
            </p:cNvSpPr>
            <p:nvPr/>
          </p:nvSpPr>
          <p:spPr bwMode="auto">
            <a:xfrm>
              <a:off x="3148" y="2681"/>
              <a:ext cx="34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v</a:t>
              </a:r>
              <a:r>
                <a:rPr lang="en-US" altLang="en-US" sz="2400" i="1" baseline="-25000">
                  <a:latin typeface="Arial" charset="0"/>
                </a:rPr>
                <a:t>x</a:t>
              </a:r>
              <a:endParaRPr lang="en-US" altLang="en-US" sz="2400" i="1">
                <a:latin typeface="Arial" charset="0"/>
              </a:endParaRPr>
            </a:p>
          </p:txBody>
        </p:sp>
      </p:grpSp>
      <p:grpSp>
        <p:nvGrpSpPr>
          <p:cNvPr id="154651" name="Group 27"/>
          <p:cNvGrpSpPr>
            <a:grpSpLocks/>
          </p:cNvGrpSpPr>
          <p:nvPr/>
        </p:nvGrpSpPr>
        <p:grpSpPr bwMode="auto">
          <a:xfrm>
            <a:off x="5281613" y="5033963"/>
            <a:ext cx="2813050" cy="457200"/>
            <a:chOff x="3018" y="2990"/>
            <a:chExt cx="1772" cy="288"/>
          </a:xfrm>
        </p:grpSpPr>
        <p:sp>
          <p:nvSpPr>
            <p:cNvPr id="154652" name="Line 28"/>
            <p:cNvSpPr>
              <a:spLocks noChangeShapeType="1"/>
            </p:cNvSpPr>
            <p:nvPr/>
          </p:nvSpPr>
          <p:spPr bwMode="auto">
            <a:xfrm>
              <a:off x="3403" y="3160"/>
              <a:ext cx="1387"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3" name="Text Box 29"/>
            <p:cNvSpPr txBox="1">
              <a:spLocks noChangeArrowheads="1"/>
            </p:cNvSpPr>
            <p:nvPr/>
          </p:nvSpPr>
          <p:spPr bwMode="auto">
            <a:xfrm>
              <a:off x="3018" y="2990"/>
              <a:ext cx="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 </a:t>
              </a:r>
              <a:r>
                <a:rPr lang="en-US" altLang="en-US" sz="2400">
                  <a:solidFill>
                    <a:srgbClr val="FF0000"/>
                  </a:solidFill>
                  <a:latin typeface="Arial" charset="0"/>
                </a:rPr>
                <a:t>54</a:t>
              </a:r>
            </a:p>
          </p:txBody>
        </p:sp>
      </p:grpSp>
      <p:grpSp>
        <p:nvGrpSpPr>
          <p:cNvPr id="154654" name="Group 30"/>
          <p:cNvGrpSpPr>
            <a:grpSpLocks/>
          </p:cNvGrpSpPr>
          <p:nvPr/>
        </p:nvGrpSpPr>
        <p:grpSpPr bwMode="auto">
          <a:xfrm>
            <a:off x="5502275" y="5637213"/>
            <a:ext cx="3125788" cy="1216025"/>
            <a:chOff x="3148" y="2681"/>
            <a:chExt cx="1969" cy="548"/>
          </a:xfrm>
        </p:grpSpPr>
        <p:grpSp>
          <p:nvGrpSpPr>
            <p:cNvPr id="154655" name="Group 31"/>
            <p:cNvGrpSpPr>
              <a:grpSpLocks/>
            </p:cNvGrpSpPr>
            <p:nvPr/>
          </p:nvGrpSpPr>
          <p:grpSpPr bwMode="auto">
            <a:xfrm>
              <a:off x="3403" y="2835"/>
              <a:ext cx="1714" cy="394"/>
              <a:chOff x="3403" y="2835"/>
              <a:chExt cx="1714" cy="394"/>
            </a:xfrm>
          </p:grpSpPr>
          <p:sp>
            <p:nvSpPr>
              <p:cNvPr id="154656" name="Line 32"/>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7" name="Line 33"/>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8" name="Text Box 34"/>
              <p:cNvSpPr txBox="1">
                <a:spLocks noChangeArrowheads="1"/>
              </p:cNvSpPr>
              <p:nvPr/>
            </p:nvSpPr>
            <p:spPr bwMode="auto">
              <a:xfrm>
                <a:off x="4777" y="2922"/>
                <a:ext cx="34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p:sp>
          <p:nvSpPr>
            <p:cNvPr id="154659" name="Text Box 35"/>
            <p:cNvSpPr txBox="1">
              <a:spLocks noChangeArrowheads="1"/>
            </p:cNvSpPr>
            <p:nvPr/>
          </p:nvSpPr>
          <p:spPr bwMode="auto">
            <a:xfrm>
              <a:off x="3148" y="2681"/>
              <a:ext cx="34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v</a:t>
              </a:r>
              <a:r>
                <a:rPr lang="en-US" altLang="en-US" sz="2400" i="1" baseline="-25000">
                  <a:latin typeface="Arial" charset="0"/>
                </a:rPr>
                <a:t>y</a:t>
              </a:r>
              <a:endParaRPr lang="en-US" altLang="en-US" sz="2400" i="1">
                <a:latin typeface="Arial" charset="0"/>
              </a:endParaRPr>
            </a:p>
          </p:txBody>
        </p:sp>
      </p:grpSp>
      <p:grpSp>
        <p:nvGrpSpPr>
          <p:cNvPr id="154660" name="Group 36"/>
          <p:cNvGrpSpPr>
            <a:grpSpLocks/>
          </p:cNvGrpSpPr>
          <p:nvPr/>
        </p:nvGrpSpPr>
        <p:grpSpPr bwMode="auto">
          <a:xfrm>
            <a:off x="5489575" y="5907088"/>
            <a:ext cx="2427288" cy="850900"/>
            <a:chOff x="3458" y="3666"/>
            <a:chExt cx="1529" cy="331"/>
          </a:xfrm>
        </p:grpSpPr>
        <p:sp>
          <p:nvSpPr>
            <p:cNvPr id="154661" name="Line 37"/>
            <p:cNvSpPr>
              <a:spLocks noChangeShapeType="1"/>
            </p:cNvSpPr>
            <p:nvPr/>
          </p:nvSpPr>
          <p:spPr bwMode="auto">
            <a:xfrm>
              <a:off x="3714" y="3812"/>
              <a:ext cx="1273" cy="144"/>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62" name="Text Box 38"/>
            <p:cNvSpPr txBox="1">
              <a:spLocks noChangeArrowheads="1"/>
            </p:cNvSpPr>
            <p:nvPr/>
          </p:nvSpPr>
          <p:spPr bwMode="auto">
            <a:xfrm>
              <a:off x="3458" y="3666"/>
              <a:ext cx="33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15</a:t>
              </a:r>
            </a:p>
          </p:txBody>
        </p:sp>
        <p:sp>
          <p:nvSpPr>
            <p:cNvPr id="154663" name="Text Box 39"/>
            <p:cNvSpPr txBox="1">
              <a:spLocks noChangeArrowheads="1"/>
            </p:cNvSpPr>
            <p:nvPr/>
          </p:nvSpPr>
          <p:spPr bwMode="auto">
            <a:xfrm>
              <a:off x="4194" y="3819"/>
              <a:ext cx="38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0000"/>
                  </a:solidFill>
                  <a:latin typeface="Arial" charset="0"/>
                </a:rPr>
                <a:t>1.5</a:t>
              </a:r>
            </a:p>
          </p:txBody>
        </p:sp>
      </p:grpSp>
      <p:grpSp>
        <p:nvGrpSpPr>
          <p:cNvPr id="154671" name="Group 47"/>
          <p:cNvGrpSpPr>
            <a:grpSpLocks/>
          </p:cNvGrpSpPr>
          <p:nvPr/>
        </p:nvGrpSpPr>
        <p:grpSpPr bwMode="auto">
          <a:xfrm>
            <a:off x="804863" y="1798638"/>
            <a:ext cx="7464425" cy="874712"/>
            <a:chOff x="491" y="2866"/>
            <a:chExt cx="4702" cy="551"/>
          </a:xfrm>
        </p:grpSpPr>
        <p:sp>
          <p:nvSpPr>
            <p:cNvPr id="154672" name="Text Box 48"/>
            <p:cNvSpPr txBox="1">
              <a:spLocks noChangeArrowheads="1"/>
            </p:cNvSpPr>
            <p:nvPr/>
          </p:nvSpPr>
          <p:spPr bwMode="auto">
            <a:xfrm>
              <a:off x="3069" y="2897"/>
              <a:ext cx="2124" cy="51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tailored equations for this particular projectile</a:t>
              </a:r>
            </a:p>
          </p:txBody>
        </p:sp>
        <p:sp>
          <p:nvSpPr>
            <p:cNvPr id="154673" name="Rectangle 49"/>
            <p:cNvSpPr>
              <a:spLocks noChangeArrowheads="1"/>
            </p:cNvSpPr>
            <p:nvPr/>
          </p:nvSpPr>
          <p:spPr bwMode="auto">
            <a:xfrm>
              <a:off x="491" y="2899"/>
              <a:ext cx="4701" cy="5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74" name="Text Box 50"/>
            <p:cNvSpPr txBox="1">
              <a:spLocks noChangeArrowheads="1"/>
            </p:cNvSpPr>
            <p:nvPr/>
          </p:nvSpPr>
          <p:spPr bwMode="auto">
            <a:xfrm>
              <a:off x="567" y="2866"/>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54</a:t>
              </a:r>
              <a:r>
                <a:rPr lang="en-US" altLang="en-US" sz="2400" i="1">
                  <a:latin typeface="Arial" charset="0"/>
                </a:rPr>
                <a:t>t</a:t>
              </a:r>
            </a:p>
          </p:txBody>
        </p:sp>
        <p:sp>
          <p:nvSpPr>
            <p:cNvPr id="154675" name="Text Box 51"/>
            <p:cNvSpPr txBox="1">
              <a:spLocks noChangeArrowheads="1"/>
            </p:cNvSpPr>
            <p:nvPr/>
          </p:nvSpPr>
          <p:spPr bwMode="auto">
            <a:xfrm>
              <a:off x="574" y="3118"/>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54</a:t>
              </a:r>
            </a:p>
          </p:txBody>
        </p:sp>
        <p:sp>
          <p:nvSpPr>
            <p:cNvPr id="154676" name="Text Box 52"/>
            <p:cNvSpPr txBox="1">
              <a:spLocks noChangeArrowheads="1"/>
            </p:cNvSpPr>
            <p:nvPr/>
          </p:nvSpPr>
          <p:spPr bwMode="auto">
            <a:xfrm>
              <a:off x="1697" y="2867"/>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15</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54677" name="Text Box 53"/>
            <p:cNvSpPr txBox="1">
              <a:spLocks noChangeArrowheads="1"/>
            </p:cNvSpPr>
            <p:nvPr/>
          </p:nvSpPr>
          <p:spPr bwMode="auto">
            <a:xfrm>
              <a:off x="1697" y="3118"/>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15 - 10</a:t>
              </a:r>
              <a:r>
                <a:rPr lang="en-US" altLang="en-US" sz="2400" i="1">
                  <a:latin typeface="Arial" charset="0"/>
                </a:rPr>
                <a:t>t</a:t>
              </a:r>
            </a:p>
          </p:txBody>
        </p:sp>
      </p:grpSp>
      <p:pic>
        <p:nvPicPr>
          <p:cNvPr id="154678" name="Picture 54" descr="field-cannon-composite-carrie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988" y="0"/>
            <a:ext cx="3783012"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4678"/>
                                        </p:tgtEl>
                                        <p:attrNameLst>
                                          <p:attrName>style.visibility</p:attrName>
                                        </p:attrNameLst>
                                      </p:cBhvr>
                                      <p:to>
                                        <p:strVal val="visible"/>
                                      </p:to>
                                    </p:set>
                                    <p:anim calcmode="lin" valueType="num">
                                      <p:cBhvr additive="base">
                                        <p:cTn id="7" dur="3000" fill="hold"/>
                                        <p:tgtEl>
                                          <p:spTgt spid="154678"/>
                                        </p:tgtEl>
                                        <p:attrNameLst>
                                          <p:attrName>ppt_x</p:attrName>
                                        </p:attrNameLst>
                                      </p:cBhvr>
                                      <p:tavLst>
                                        <p:tav tm="0">
                                          <p:val>
                                            <p:strVal val="0-#ppt_w/2"/>
                                          </p:val>
                                        </p:tav>
                                        <p:tav tm="100000">
                                          <p:val>
                                            <p:strVal val="#ppt_x"/>
                                          </p:val>
                                        </p:tav>
                                      </p:tavLst>
                                    </p:anim>
                                    <p:anim calcmode="lin" valueType="num">
                                      <p:cBhvr additive="base">
                                        <p:cTn id="8" dur="3000" fill="hold"/>
                                        <p:tgtEl>
                                          <p:spTgt spid="1546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queaky scre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35">
                                            <p:txEl>
                                              <p:pRg st="1" end="1"/>
                                            </p:txEl>
                                          </p:spTgt>
                                        </p:tgtEl>
                                        <p:attrNameLst>
                                          <p:attrName>style.visibility</p:attrName>
                                        </p:attrNameLst>
                                      </p:cBhvr>
                                      <p:to>
                                        <p:strVal val="visible"/>
                                      </p:to>
                                    </p:set>
                                    <p:anim calcmode="lin" valueType="num">
                                      <p:cBhvr additive="base">
                                        <p:cTn id="13" dur="500" fill="hold"/>
                                        <p:tgtEl>
                                          <p:spTgt spid="154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35">
                                            <p:txEl>
                                              <p:pRg st="2" end="2"/>
                                            </p:txEl>
                                          </p:spTgt>
                                        </p:tgtEl>
                                        <p:attrNameLst>
                                          <p:attrName>style.visibility</p:attrName>
                                        </p:attrNameLst>
                                      </p:cBhvr>
                                      <p:to>
                                        <p:strVal val="visible"/>
                                      </p:to>
                                    </p:set>
                                    <p:anim calcmode="lin" valueType="num">
                                      <p:cBhvr additive="base">
                                        <p:cTn id="19" dur="500" fill="hold"/>
                                        <p:tgtEl>
                                          <p:spTgt spid="154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4635">
                                            <p:txEl>
                                              <p:pRg st="3" end="3"/>
                                            </p:txEl>
                                          </p:spTgt>
                                        </p:tgtEl>
                                        <p:attrNameLst>
                                          <p:attrName>style.visibility</p:attrName>
                                        </p:attrNameLst>
                                      </p:cBhvr>
                                      <p:to>
                                        <p:strVal val="visible"/>
                                      </p:to>
                                    </p:set>
                                    <p:anim calcmode="lin" valueType="num">
                                      <p:cBhvr additive="base">
                                        <p:cTn id="25" dur="500" fill="hold"/>
                                        <p:tgtEl>
                                          <p:spTgt spid="154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463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54636"/>
                                        </p:tgtEl>
                                        <p:attrNameLst>
                                          <p:attrName>style.visibility</p:attrName>
                                        </p:attrNameLst>
                                      </p:cBhvr>
                                      <p:to>
                                        <p:strVal val="visible"/>
                                      </p:to>
                                    </p:set>
                                    <p:animEffect transition="in" filter="wipe(left)">
                                      <p:cBhvr>
                                        <p:cTn id="31" dur="500"/>
                                        <p:tgtEl>
                                          <p:spTgt spid="154636"/>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54642"/>
                                        </p:tgtEl>
                                        <p:attrNameLst>
                                          <p:attrName>style.visibility</p:attrName>
                                        </p:attrNameLst>
                                      </p:cBhvr>
                                      <p:to>
                                        <p:strVal val="visible"/>
                                      </p:to>
                                    </p:set>
                                    <p:animEffect transition="in" filter="wipe(left)">
                                      <p:cBhvr>
                                        <p:cTn id="36" dur="500"/>
                                        <p:tgtEl>
                                          <p:spTgt spid="15464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4635">
                                            <p:txEl>
                                              <p:pRg st="4" end="4"/>
                                            </p:txEl>
                                          </p:spTgt>
                                        </p:tgtEl>
                                        <p:attrNameLst>
                                          <p:attrName>style.visibility</p:attrName>
                                        </p:attrNameLst>
                                      </p:cBhvr>
                                      <p:to>
                                        <p:strVal val="visible"/>
                                      </p:to>
                                    </p:set>
                                    <p:anim calcmode="lin" valueType="num">
                                      <p:cBhvr additive="base">
                                        <p:cTn id="41" dur="500" fill="hold"/>
                                        <p:tgtEl>
                                          <p:spTgt spid="15463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46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54645"/>
                                        </p:tgtEl>
                                        <p:attrNameLst>
                                          <p:attrName>style.visibility</p:attrName>
                                        </p:attrNameLst>
                                      </p:cBhvr>
                                      <p:to>
                                        <p:strVal val="visible"/>
                                      </p:to>
                                    </p:set>
                                    <p:animEffect transition="in" filter="wipe(left)">
                                      <p:cBhvr>
                                        <p:cTn id="47" dur="500"/>
                                        <p:tgtEl>
                                          <p:spTgt spid="154645"/>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54651"/>
                                        </p:tgtEl>
                                        <p:attrNameLst>
                                          <p:attrName>style.visibility</p:attrName>
                                        </p:attrNameLst>
                                      </p:cBhvr>
                                      <p:to>
                                        <p:strVal val="visible"/>
                                      </p:to>
                                    </p:set>
                                    <p:animEffect transition="in" filter="wipe(left)">
                                      <p:cBhvr>
                                        <p:cTn id="52" dur="500"/>
                                        <p:tgtEl>
                                          <p:spTgt spid="154651"/>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54635">
                                            <p:txEl>
                                              <p:pRg st="5" end="5"/>
                                            </p:txEl>
                                          </p:spTgt>
                                        </p:tgtEl>
                                        <p:attrNameLst>
                                          <p:attrName>style.visibility</p:attrName>
                                        </p:attrNameLst>
                                      </p:cBhvr>
                                      <p:to>
                                        <p:strVal val="visible"/>
                                      </p:to>
                                    </p:set>
                                    <p:anim calcmode="lin" valueType="num">
                                      <p:cBhvr additive="base">
                                        <p:cTn id="57" dur="500" fill="hold"/>
                                        <p:tgtEl>
                                          <p:spTgt spid="154635">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463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154654"/>
                                        </p:tgtEl>
                                        <p:attrNameLst>
                                          <p:attrName>style.visibility</p:attrName>
                                        </p:attrNameLst>
                                      </p:cBhvr>
                                      <p:to>
                                        <p:strVal val="visible"/>
                                      </p:to>
                                    </p:set>
                                    <p:animEffect transition="in" filter="wipe(left)">
                                      <p:cBhvr>
                                        <p:cTn id="63" dur="500"/>
                                        <p:tgtEl>
                                          <p:spTgt spid="154654"/>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154660"/>
                                        </p:tgtEl>
                                        <p:attrNameLst>
                                          <p:attrName>style.visibility</p:attrName>
                                        </p:attrNameLst>
                                      </p:cBhvr>
                                      <p:to>
                                        <p:strVal val="visible"/>
                                      </p:to>
                                    </p:set>
                                    <p:animEffect transition="in" filter="wipe(left)">
                                      <p:cBhvr>
                                        <p:cTn id="68" dur="500"/>
                                        <p:tgtEl>
                                          <p:spTgt spid="154660"/>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66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667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6677"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1812925"/>
            <a:ext cx="76962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714375" y="5326063"/>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acceleration is ALWAYS </a:t>
            </a:r>
            <a:r>
              <a:rPr lang="en-US" altLang="en-US" sz="2400" i="1">
                <a:solidFill>
                  <a:schemeClr val="hlink"/>
                </a:solidFill>
                <a:latin typeface="Arial" charset="0"/>
                <a:sym typeface="Symbol" pitchFamily="18" charset="2"/>
              </a:rPr>
              <a:t>g</a:t>
            </a:r>
            <a:r>
              <a:rPr lang="en-US" altLang="en-US" sz="2400">
                <a:solidFill>
                  <a:schemeClr val="hlink"/>
                </a:solidFill>
                <a:latin typeface="Arial" charset="0"/>
                <a:sym typeface="Symbol" pitchFamily="18" charset="2"/>
              </a:rPr>
              <a:t> for projectile motion-since it is caused by Earth and its field.</a:t>
            </a:r>
          </a:p>
        </p:txBody>
      </p:sp>
      <p:grpSp>
        <p:nvGrpSpPr>
          <p:cNvPr id="156679" name="Group 7"/>
          <p:cNvGrpSpPr>
            <a:grpSpLocks/>
          </p:cNvGrpSpPr>
          <p:nvPr/>
        </p:nvGrpSpPr>
        <p:grpSpPr bwMode="auto">
          <a:xfrm>
            <a:off x="5943600" y="3321050"/>
            <a:ext cx="2141538" cy="517525"/>
            <a:chOff x="3752" y="2077"/>
            <a:chExt cx="1349" cy="326"/>
          </a:xfrm>
        </p:grpSpPr>
        <p:sp>
          <p:nvSpPr>
            <p:cNvPr id="156680" name="Line 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1" name="Line 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682" name="Group 10"/>
          <p:cNvGrpSpPr>
            <a:grpSpLocks/>
          </p:cNvGrpSpPr>
          <p:nvPr/>
        </p:nvGrpSpPr>
        <p:grpSpPr bwMode="auto">
          <a:xfrm>
            <a:off x="5994400" y="4297363"/>
            <a:ext cx="2141538" cy="517525"/>
            <a:chOff x="3752" y="2077"/>
            <a:chExt cx="1349" cy="326"/>
          </a:xfrm>
        </p:grpSpPr>
        <p:sp>
          <p:nvSpPr>
            <p:cNvPr id="156683" name="Line 11"/>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4" name="Line 12"/>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685" name="Text Box 13"/>
          <p:cNvSpPr txBox="1">
            <a:spLocks noChangeArrowheads="1"/>
          </p:cNvSpPr>
          <p:nvPr/>
        </p:nvSpPr>
        <p:spPr bwMode="auto">
          <a:xfrm>
            <a:off x="715963" y="6067425"/>
            <a:ext cx="7508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the maximum height the projectile switches from upward to downward motion.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0 at switch.</a:t>
            </a:r>
          </a:p>
        </p:txBody>
      </p:sp>
      <p:grpSp>
        <p:nvGrpSpPr>
          <p:cNvPr id="156686" name="Group 14"/>
          <p:cNvGrpSpPr>
            <a:grpSpLocks/>
          </p:cNvGrpSpPr>
          <p:nvPr/>
        </p:nvGrpSpPr>
        <p:grpSpPr bwMode="auto">
          <a:xfrm>
            <a:off x="1643063" y="3325813"/>
            <a:ext cx="4283075" cy="517525"/>
            <a:chOff x="3752" y="2077"/>
            <a:chExt cx="1349" cy="326"/>
          </a:xfrm>
        </p:grpSpPr>
        <p:sp>
          <p:nvSpPr>
            <p:cNvPr id="156687" name="Line 15"/>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8" name="Line 16"/>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689" name="Group 17"/>
          <p:cNvGrpSpPr>
            <a:grpSpLocks/>
          </p:cNvGrpSpPr>
          <p:nvPr/>
        </p:nvGrpSpPr>
        <p:grpSpPr bwMode="auto">
          <a:xfrm>
            <a:off x="1635125" y="3810000"/>
            <a:ext cx="4283075" cy="517525"/>
            <a:chOff x="3752" y="2077"/>
            <a:chExt cx="1349" cy="326"/>
          </a:xfrm>
        </p:grpSpPr>
        <p:sp>
          <p:nvSpPr>
            <p:cNvPr id="156690" name="Line 1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91" name="Line 1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692" name="Oval 20"/>
          <p:cNvSpPr>
            <a:spLocks noChangeArrowheads="1"/>
          </p:cNvSpPr>
          <p:nvPr/>
        </p:nvSpPr>
        <p:spPr bwMode="auto">
          <a:xfrm>
            <a:off x="852488" y="4827588"/>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6677"/>
                                        </p:tgtEl>
                                        <p:attrNameLst>
                                          <p:attrName>style.visibility</p:attrName>
                                        </p:attrNameLst>
                                      </p:cBhvr>
                                      <p:to>
                                        <p:strVal val="visible"/>
                                      </p:to>
                                    </p:set>
                                    <p:anim calcmode="lin" valueType="num">
                                      <p:cBhvr>
                                        <p:cTn id="7" dur="500" fill="hold"/>
                                        <p:tgtEl>
                                          <p:spTgt spid="156677"/>
                                        </p:tgtEl>
                                        <p:attrNameLst>
                                          <p:attrName>ppt_w</p:attrName>
                                        </p:attrNameLst>
                                      </p:cBhvr>
                                      <p:tavLst>
                                        <p:tav tm="0">
                                          <p:val>
                                            <p:fltVal val="0"/>
                                          </p:val>
                                        </p:tav>
                                        <p:tav tm="100000">
                                          <p:val>
                                            <p:strVal val="#ppt_w"/>
                                          </p:val>
                                        </p:tav>
                                      </p:tavLst>
                                    </p:anim>
                                    <p:anim calcmode="lin" valueType="num">
                                      <p:cBhvr>
                                        <p:cTn id="8" dur="500" fill="hold"/>
                                        <p:tgtEl>
                                          <p:spTgt spid="156677"/>
                                        </p:tgtEl>
                                        <p:attrNameLst>
                                          <p:attrName>ppt_h</p:attrName>
                                        </p:attrNameLst>
                                      </p:cBhvr>
                                      <p:tavLst>
                                        <p:tav tm="0">
                                          <p:val>
                                            <p:fltVal val="0"/>
                                          </p:val>
                                        </p:tav>
                                        <p:tav tm="100000">
                                          <p:val>
                                            <p:strVal val="#ppt_h"/>
                                          </p:val>
                                        </p:tav>
                                      </p:tavLst>
                                    </p:anim>
                                    <p:animEffect transition="in" filter="fade">
                                      <p:cBhvr>
                                        <p:cTn id="9" dur="500"/>
                                        <p:tgtEl>
                                          <p:spTgt spid="15667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56678">
                                            <p:txEl>
                                              <p:pRg st="0" end="0"/>
                                            </p:txEl>
                                          </p:spTgt>
                                        </p:tgtEl>
                                        <p:attrNameLst>
                                          <p:attrName>style.visibility</p:attrName>
                                        </p:attrNameLst>
                                      </p:cBhvr>
                                      <p:to>
                                        <p:strVal val="visible"/>
                                      </p:to>
                                    </p:set>
                                    <p:anim calcmode="lin" valueType="num">
                                      <p:cBhvr additive="base">
                                        <p:cTn id="14" dur="500" fill="hold"/>
                                        <p:tgtEl>
                                          <p:spTgt spid="156678">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566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56679"/>
                                        </p:tgtEl>
                                        <p:attrNameLst>
                                          <p:attrName>style.visibility</p:attrName>
                                        </p:attrNameLst>
                                      </p:cBhvr>
                                      <p:to>
                                        <p:strVal val="visible"/>
                                      </p:to>
                                    </p:set>
                                    <p:anim calcmode="lin" valueType="num">
                                      <p:cBhvr>
                                        <p:cTn id="20" dur="500" fill="hold"/>
                                        <p:tgtEl>
                                          <p:spTgt spid="156679"/>
                                        </p:tgtEl>
                                        <p:attrNameLst>
                                          <p:attrName>ppt_w</p:attrName>
                                        </p:attrNameLst>
                                      </p:cBhvr>
                                      <p:tavLst>
                                        <p:tav tm="0">
                                          <p:val>
                                            <p:fltVal val="0"/>
                                          </p:val>
                                        </p:tav>
                                        <p:tav tm="100000">
                                          <p:val>
                                            <p:strVal val="#ppt_w"/>
                                          </p:val>
                                        </p:tav>
                                      </p:tavLst>
                                    </p:anim>
                                    <p:anim calcmode="lin" valueType="num">
                                      <p:cBhvr>
                                        <p:cTn id="21" dur="500" fill="hold"/>
                                        <p:tgtEl>
                                          <p:spTgt spid="156679"/>
                                        </p:tgtEl>
                                        <p:attrNameLst>
                                          <p:attrName>ppt_h</p:attrName>
                                        </p:attrNameLst>
                                      </p:cBhvr>
                                      <p:tavLst>
                                        <p:tav tm="0">
                                          <p:val>
                                            <p:fltVal val="0"/>
                                          </p:val>
                                        </p:tav>
                                        <p:tav tm="100000">
                                          <p:val>
                                            <p:strVal val="#ppt_h"/>
                                          </p:val>
                                        </p:tav>
                                      </p:tavLst>
                                    </p:anim>
                                    <p:animEffect transition="in" filter="fade">
                                      <p:cBhvr>
                                        <p:cTn id="22" dur="500"/>
                                        <p:tgtEl>
                                          <p:spTgt spid="156679"/>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56682"/>
                                        </p:tgtEl>
                                        <p:attrNameLst>
                                          <p:attrName>style.visibility</p:attrName>
                                        </p:attrNameLst>
                                      </p:cBhvr>
                                      <p:to>
                                        <p:strVal val="visible"/>
                                      </p:to>
                                    </p:set>
                                    <p:anim calcmode="lin" valueType="num">
                                      <p:cBhvr>
                                        <p:cTn id="27" dur="500" fill="hold"/>
                                        <p:tgtEl>
                                          <p:spTgt spid="156682"/>
                                        </p:tgtEl>
                                        <p:attrNameLst>
                                          <p:attrName>ppt_w</p:attrName>
                                        </p:attrNameLst>
                                      </p:cBhvr>
                                      <p:tavLst>
                                        <p:tav tm="0">
                                          <p:val>
                                            <p:fltVal val="0"/>
                                          </p:val>
                                        </p:tav>
                                        <p:tav tm="100000">
                                          <p:val>
                                            <p:strVal val="#ppt_w"/>
                                          </p:val>
                                        </p:tav>
                                      </p:tavLst>
                                    </p:anim>
                                    <p:anim calcmode="lin" valueType="num">
                                      <p:cBhvr>
                                        <p:cTn id="28" dur="500" fill="hold"/>
                                        <p:tgtEl>
                                          <p:spTgt spid="156682"/>
                                        </p:tgtEl>
                                        <p:attrNameLst>
                                          <p:attrName>ppt_h</p:attrName>
                                        </p:attrNameLst>
                                      </p:cBhvr>
                                      <p:tavLst>
                                        <p:tav tm="0">
                                          <p:val>
                                            <p:fltVal val="0"/>
                                          </p:val>
                                        </p:tav>
                                        <p:tav tm="100000">
                                          <p:val>
                                            <p:strVal val="#ppt_h"/>
                                          </p:val>
                                        </p:tav>
                                      </p:tavLst>
                                    </p:anim>
                                    <p:animEffect transition="in" filter="fade">
                                      <p:cBhvr>
                                        <p:cTn id="29" dur="500"/>
                                        <p:tgtEl>
                                          <p:spTgt spid="156682"/>
                                        </p:tgtEl>
                                      </p:cBhvr>
                                    </p:animEffect>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56685">
                                            <p:txEl>
                                              <p:pRg st="0" end="0"/>
                                            </p:txEl>
                                          </p:spTgt>
                                        </p:tgtEl>
                                        <p:attrNameLst>
                                          <p:attrName>style.visibility</p:attrName>
                                        </p:attrNameLst>
                                      </p:cBhvr>
                                      <p:to>
                                        <p:strVal val="visible"/>
                                      </p:to>
                                    </p:set>
                                    <p:anim calcmode="lin" valueType="num">
                                      <p:cBhvr additive="base">
                                        <p:cTn id="34" dur="500" fill="hold"/>
                                        <p:tgtEl>
                                          <p:spTgt spid="156685">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566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56686"/>
                                        </p:tgtEl>
                                        <p:attrNameLst>
                                          <p:attrName>style.visibility</p:attrName>
                                        </p:attrNameLst>
                                      </p:cBhvr>
                                      <p:to>
                                        <p:strVal val="visible"/>
                                      </p:to>
                                    </p:set>
                                    <p:anim calcmode="lin" valueType="num">
                                      <p:cBhvr>
                                        <p:cTn id="40" dur="500" fill="hold"/>
                                        <p:tgtEl>
                                          <p:spTgt spid="156686"/>
                                        </p:tgtEl>
                                        <p:attrNameLst>
                                          <p:attrName>ppt_w</p:attrName>
                                        </p:attrNameLst>
                                      </p:cBhvr>
                                      <p:tavLst>
                                        <p:tav tm="0">
                                          <p:val>
                                            <p:fltVal val="0"/>
                                          </p:val>
                                        </p:tav>
                                        <p:tav tm="100000">
                                          <p:val>
                                            <p:strVal val="#ppt_w"/>
                                          </p:val>
                                        </p:tav>
                                      </p:tavLst>
                                    </p:anim>
                                    <p:anim calcmode="lin" valueType="num">
                                      <p:cBhvr>
                                        <p:cTn id="41" dur="500" fill="hold"/>
                                        <p:tgtEl>
                                          <p:spTgt spid="156686"/>
                                        </p:tgtEl>
                                        <p:attrNameLst>
                                          <p:attrName>ppt_h</p:attrName>
                                        </p:attrNameLst>
                                      </p:cBhvr>
                                      <p:tavLst>
                                        <p:tav tm="0">
                                          <p:val>
                                            <p:fltVal val="0"/>
                                          </p:val>
                                        </p:tav>
                                        <p:tav tm="100000">
                                          <p:val>
                                            <p:strVal val="#ppt_h"/>
                                          </p:val>
                                        </p:tav>
                                      </p:tavLst>
                                    </p:anim>
                                    <p:animEffect transition="in" filter="fade">
                                      <p:cBhvr>
                                        <p:cTn id="42" dur="500"/>
                                        <p:tgtEl>
                                          <p:spTgt spid="156686"/>
                                        </p:tgtEl>
                                      </p:cBhvr>
                                    </p:animEffect>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156689"/>
                                        </p:tgtEl>
                                        <p:attrNameLst>
                                          <p:attrName>style.visibility</p:attrName>
                                        </p:attrNameLst>
                                      </p:cBhvr>
                                      <p:to>
                                        <p:strVal val="visible"/>
                                      </p:to>
                                    </p:set>
                                    <p:anim calcmode="lin" valueType="num">
                                      <p:cBhvr>
                                        <p:cTn id="47" dur="500" fill="hold"/>
                                        <p:tgtEl>
                                          <p:spTgt spid="156689"/>
                                        </p:tgtEl>
                                        <p:attrNameLst>
                                          <p:attrName>ppt_w</p:attrName>
                                        </p:attrNameLst>
                                      </p:cBhvr>
                                      <p:tavLst>
                                        <p:tav tm="0">
                                          <p:val>
                                            <p:fltVal val="0"/>
                                          </p:val>
                                        </p:tav>
                                        <p:tav tm="100000">
                                          <p:val>
                                            <p:strVal val="#ppt_w"/>
                                          </p:val>
                                        </p:tav>
                                      </p:tavLst>
                                    </p:anim>
                                    <p:anim calcmode="lin" valueType="num">
                                      <p:cBhvr>
                                        <p:cTn id="48" dur="500" fill="hold"/>
                                        <p:tgtEl>
                                          <p:spTgt spid="156689"/>
                                        </p:tgtEl>
                                        <p:attrNameLst>
                                          <p:attrName>ppt_h</p:attrName>
                                        </p:attrNameLst>
                                      </p:cBhvr>
                                      <p:tavLst>
                                        <p:tav tm="0">
                                          <p:val>
                                            <p:fltVal val="0"/>
                                          </p:val>
                                        </p:tav>
                                        <p:tav tm="100000">
                                          <p:val>
                                            <p:strVal val="#ppt_h"/>
                                          </p:val>
                                        </p:tav>
                                      </p:tavLst>
                                    </p:anim>
                                    <p:animEffect transition="in" filter="fade">
                                      <p:cBhvr>
                                        <p:cTn id="49" dur="500"/>
                                        <p:tgtEl>
                                          <p:spTgt spid="156689"/>
                                        </p:tgtEl>
                                      </p:cBhvr>
                                    </p:animEffect>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56692"/>
                                        </p:tgtEl>
                                        <p:attrNameLst>
                                          <p:attrName>style.visibility</p:attrName>
                                        </p:attrNameLst>
                                      </p:cBhvr>
                                      <p:to>
                                        <p:strVal val="visible"/>
                                      </p:to>
                                    </p:set>
                                    <p:anim calcmode="lin" valueType="num">
                                      <p:cBhvr>
                                        <p:cTn id="54" dur="500" fill="hold"/>
                                        <p:tgtEl>
                                          <p:spTgt spid="156692"/>
                                        </p:tgtEl>
                                        <p:attrNameLst>
                                          <p:attrName>ppt_w</p:attrName>
                                        </p:attrNameLst>
                                      </p:cBhvr>
                                      <p:tavLst>
                                        <p:tav tm="0">
                                          <p:val>
                                            <p:fltVal val="0"/>
                                          </p:val>
                                        </p:tav>
                                        <p:tav tm="100000">
                                          <p:val>
                                            <p:strVal val="#ppt_w"/>
                                          </p:val>
                                        </p:tav>
                                      </p:tavLst>
                                    </p:anim>
                                    <p:anim calcmode="lin" valueType="num">
                                      <p:cBhvr>
                                        <p:cTn id="55" dur="500" fill="hold"/>
                                        <p:tgtEl>
                                          <p:spTgt spid="156692"/>
                                        </p:tgtEl>
                                        <p:attrNameLst>
                                          <p:attrName>ppt_h</p:attrName>
                                        </p:attrNameLst>
                                      </p:cBhvr>
                                      <p:tavLst>
                                        <p:tav tm="0">
                                          <p:val>
                                            <p:fltVal val="0"/>
                                          </p:val>
                                        </p:tav>
                                        <p:tav tm="100000">
                                          <p:val>
                                            <p:strVal val="#ppt_h"/>
                                          </p:val>
                                        </p:tav>
                                      </p:tavLst>
                                    </p:anim>
                                    <p:animEffect transition="in" filter="fade">
                                      <p:cBhvr>
                                        <p:cTn id="56" dur="500"/>
                                        <p:tgtEl>
                                          <p:spTgt spid="156692"/>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5800" y="1401763"/>
            <a:ext cx="7772400" cy="4302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87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872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8725"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8" y="1798638"/>
            <a:ext cx="7702550" cy="3886200"/>
          </a:xfrm>
          <a:prstGeom prst="rect">
            <a:avLst/>
          </a:prstGeom>
          <a:noFill/>
          <a:extLst>
            <a:ext uri="{909E8E84-426E-40DD-AFC4-6F175D3DCCD1}">
              <a14:hiddenFill xmlns:a14="http://schemas.microsoft.com/office/drawing/2010/main">
                <a:solidFill>
                  <a:srgbClr val="FFFFFF"/>
                </a:solidFill>
              </a14:hiddenFill>
            </a:ext>
          </a:extLst>
        </p:spPr>
      </p:pic>
      <p:sp>
        <p:nvSpPr>
          <p:cNvPr id="158726" name="Text Box 6"/>
          <p:cNvSpPr txBox="1">
            <a:spLocks noChangeArrowheads="1"/>
          </p:cNvSpPr>
          <p:nvPr/>
        </p:nvSpPr>
        <p:spPr bwMode="auto">
          <a:xfrm>
            <a:off x="5630863" y="2895600"/>
            <a:ext cx="32972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flight time is limited by the y motion.</a:t>
            </a:r>
          </a:p>
        </p:txBody>
      </p:sp>
      <p:sp>
        <p:nvSpPr>
          <p:cNvPr id="158727" name="Line 7"/>
          <p:cNvSpPr>
            <a:spLocks noChangeShapeType="1"/>
          </p:cNvSpPr>
          <p:nvPr/>
        </p:nvSpPr>
        <p:spPr bwMode="auto">
          <a:xfrm>
            <a:off x="757238" y="5476875"/>
            <a:ext cx="431958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8" name="Text Box 8"/>
          <p:cNvSpPr txBox="1">
            <a:spLocks noChangeArrowheads="1"/>
          </p:cNvSpPr>
          <p:nvPr/>
        </p:nvSpPr>
        <p:spPr bwMode="auto">
          <a:xfrm>
            <a:off x="5651500" y="4067175"/>
            <a:ext cx="279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maximum height  is limited by the y motion.</a:t>
            </a:r>
          </a:p>
        </p:txBody>
      </p:sp>
      <p:sp>
        <p:nvSpPr>
          <p:cNvPr id="158729" name="Line 9"/>
          <p:cNvSpPr>
            <a:spLocks noChangeShapeType="1"/>
          </p:cNvSpPr>
          <p:nvPr/>
        </p:nvSpPr>
        <p:spPr bwMode="auto">
          <a:xfrm>
            <a:off x="771525" y="4697413"/>
            <a:ext cx="43195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0" name="Line 10"/>
          <p:cNvSpPr>
            <a:spLocks noChangeShapeType="1"/>
          </p:cNvSpPr>
          <p:nvPr/>
        </p:nvSpPr>
        <p:spPr bwMode="auto">
          <a:xfrm>
            <a:off x="758825" y="3925888"/>
            <a:ext cx="43195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1" name="Oval 11"/>
          <p:cNvSpPr>
            <a:spLocks noChangeArrowheads="1"/>
          </p:cNvSpPr>
          <p:nvPr/>
        </p:nvSpPr>
        <p:spPr bwMode="auto">
          <a:xfrm>
            <a:off x="695325" y="2973388"/>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8725"/>
                                        </p:tgtEl>
                                        <p:attrNameLst>
                                          <p:attrName>style.visibility</p:attrName>
                                        </p:attrNameLst>
                                      </p:cBhvr>
                                      <p:to>
                                        <p:strVal val="visible"/>
                                      </p:to>
                                    </p:set>
                                    <p:anim calcmode="lin" valueType="num">
                                      <p:cBhvr>
                                        <p:cTn id="7" dur="500" fill="hold"/>
                                        <p:tgtEl>
                                          <p:spTgt spid="158725"/>
                                        </p:tgtEl>
                                        <p:attrNameLst>
                                          <p:attrName>ppt_w</p:attrName>
                                        </p:attrNameLst>
                                      </p:cBhvr>
                                      <p:tavLst>
                                        <p:tav tm="0">
                                          <p:val>
                                            <p:fltVal val="0"/>
                                          </p:val>
                                        </p:tav>
                                        <p:tav tm="100000">
                                          <p:val>
                                            <p:strVal val="#ppt_w"/>
                                          </p:val>
                                        </p:tav>
                                      </p:tavLst>
                                    </p:anim>
                                    <p:anim calcmode="lin" valueType="num">
                                      <p:cBhvr>
                                        <p:cTn id="8" dur="500" fill="hold"/>
                                        <p:tgtEl>
                                          <p:spTgt spid="158725"/>
                                        </p:tgtEl>
                                        <p:attrNameLst>
                                          <p:attrName>ppt_h</p:attrName>
                                        </p:attrNameLst>
                                      </p:cBhvr>
                                      <p:tavLst>
                                        <p:tav tm="0">
                                          <p:val>
                                            <p:fltVal val="0"/>
                                          </p:val>
                                        </p:tav>
                                        <p:tav tm="100000">
                                          <p:val>
                                            <p:strVal val="#ppt_h"/>
                                          </p:val>
                                        </p:tav>
                                      </p:tavLst>
                                    </p:anim>
                                    <p:animEffect transition="in" filter="fade">
                                      <p:cBhvr>
                                        <p:cTn id="9" dur="500"/>
                                        <p:tgtEl>
                                          <p:spTgt spid="15872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58726">
                                            <p:txEl>
                                              <p:pRg st="0" end="0"/>
                                            </p:txEl>
                                          </p:spTgt>
                                        </p:tgtEl>
                                        <p:attrNameLst>
                                          <p:attrName>style.visibility</p:attrName>
                                        </p:attrNameLst>
                                      </p:cBhvr>
                                      <p:to>
                                        <p:strVal val="visible"/>
                                      </p:to>
                                    </p:set>
                                    <p:anim calcmode="lin" valueType="num">
                                      <p:cBhvr additive="base">
                                        <p:cTn id="14" dur="500" fill="hold"/>
                                        <p:tgtEl>
                                          <p:spTgt spid="15872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587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8727"/>
                                        </p:tgtEl>
                                        <p:attrNameLst>
                                          <p:attrName>style.visibility</p:attrName>
                                        </p:attrNameLst>
                                      </p:cBhvr>
                                      <p:to>
                                        <p:strVal val="visible"/>
                                      </p:to>
                                    </p:set>
                                    <p:animEffect transition="in" filter="wipe(left)">
                                      <p:cBhvr>
                                        <p:cTn id="20" dur="500"/>
                                        <p:tgtEl>
                                          <p:spTgt spid="158727"/>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58728">
                                            <p:txEl>
                                              <p:pRg st="0" end="0"/>
                                            </p:txEl>
                                          </p:spTgt>
                                        </p:tgtEl>
                                        <p:attrNameLst>
                                          <p:attrName>style.visibility</p:attrName>
                                        </p:attrNameLst>
                                      </p:cBhvr>
                                      <p:to>
                                        <p:strVal val="visible"/>
                                      </p:to>
                                    </p:set>
                                    <p:anim calcmode="lin" valueType="num">
                                      <p:cBhvr additive="base">
                                        <p:cTn id="25" dur="500" fill="hold"/>
                                        <p:tgtEl>
                                          <p:spTgt spid="15872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87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8729"/>
                                        </p:tgtEl>
                                        <p:attrNameLst>
                                          <p:attrName>style.visibility</p:attrName>
                                        </p:attrNameLst>
                                      </p:cBhvr>
                                      <p:to>
                                        <p:strVal val="visible"/>
                                      </p:to>
                                    </p:set>
                                    <p:animEffect transition="in" filter="wipe(left)">
                                      <p:cBhvr>
                                        <p:cTn id="31" dur="500"/>
                                        <p:tgtEl>
                                          <p:spTgt spid="158729"/>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8730"/>
                                        </p:tgtEl>
                                        <p:attrNameLst>
                                          <p:attrName>style.visibility</p:attrName>
                                        </p:attrNameLst>
                                      </p:cBhvr>
                                      <p:to>
                                        <p:strVal val="visible"/>
                                      </p:to>
                                    </p:set>
                                    <p:animEffect transition="in" filter="wipe(left)">
                                      <p:cBhvr>
                                        <p:cTn id="36" dur="500"/>
                                        <p:tgtEl>
                                          <p:spTgt spid="158730"/>
                                        </p:tgtEl>
                                      </p:cBhvr>
                                    </p:animEffect>
                                  </p:childTnLst>
                                  <p:subTnLst>
                                    <p:audio>
                                      <p:cMediaNode>
                                        <p:cTn display="0" masterRel="sameClick">
                                          <p:stCondLst>
                                            <p:cond evt="begin" delay="0">
                                              <p:tn val="34"/>
                                            </p:cond>
                                          </p:stCondLst>
                                          <p:endCondLst>
                                            <p:cond evt="onStopAudio" delay="0">
                                              <p:tgtEl>
                                                <p:sldTgt/>
                                              </p:tgtEl>
                                            </p:cond>
                                          </p:endCondLst>
                                        </p:cTn>
                                        <p:tgtEl>
                                          <p:sndTgt r:embed="rId5"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58731"/>
                                        </p:tgtEl>
                                        <p:attrNameLst>
                                          <p:attrName>style.visibility</p:attrName>
                                        </p:attrNameLst>
                                      </p:cBhvr>
                                      <p:to>
                                        <p:strVal val="visible"/>
                                      </p:to>
                                    </p:set>
                                    <p:anim calcmode="lin" valueType="num">
                                      <p:cBhvr>
                                        <p:cTn id="41" dur="500" fill="hold"/>
                                        <p:tgtEl>
                                          <p:spTgt spid="158731"/>
                                        </p:tgtEl>
                                        <p:attrNameLst>
                                          <p:attrName>ppt_w</p:attrName>
                                        </p:attrNameLst>
                                      </p:cBhvr>
                                      <p:tavLst>
                                        <p:tav tm="0">
                                          <p:val>
                                            <p:fltVal val="0"/>
                                          </p:val>
                                        </p:tav>
                                        <p:tav tm="100000">
                                          <p:val>
                                            <p:strVal val="#ppt_w"/>
                                          </p:val>
                                        </p:tav>
                                      </p:tavLst>
                                    </p:anim>
                                    <p:anim calcmode="lin" valueType="num">
                                      <p:cBhvr>
                                        <p:cTn id="42" dur="500" fill="hold"/>
                                        <p:tgtEl>
                                          <p:spTgt spid="158731"/>
                                        </p:tgtEl>
                                        <p:attrNameLst>
                                          <p:attrName>ppt_h</p:attrName>
                                        </p:attrNameLst>
                                      </p:cBhvr>
                                      <p:tavLst>
                                        <p:tav tm="0">
                                          <p:val>
                                            <p:fltVal val="0"/>
                                          </p:val>
                                        </p:tav>
                                        <p:tav tm="100000">
                                          <p:val>
                                            <p:strVal val="#ppt_h"/>
                                          </p:val>
                                        </p:tav>
                                      </p:tavLst>
                                    </p:anim>
                                    <p:animEffect transition="in" filter="fade">
                                      <p:cBhvr>
                                        <p:cTn id="43" dur="500"/>
                                        <p:tgtEl>
                                          <p:spTgt spid="158731"/>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animBg="1"/>
      <p:bldP spid="158729" grpId="0" animBg="1"/>
      <p:bldP spid="158730" grpId="0" animBg="1"/>
      <p:bldP spid="15873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07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077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077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0" y="5140325"/>
            <a:ext cx="7761288" cy="1762125"/>
          </a:xfrm>
          <a:prstGeom prst="rect">
            <a:avLst/>
          </a:prstGeom>
          <a:noFill/>
          <a:extLst>
            <a:ext uri="{909E8E84-426E-40DD-AFC4-6F175D3DCCD1}">
              <a14:hiddenFill xmlns:a14="http://schemas.microsoft.com/office/drawing/2010/main">
                <a:solidFill>
                  <a:srgbClr val="FFFFFF"/>
                </a:solidFill>
              </a14:hiddenFill>
            </a:ext>
          </a:extLst>
        </p:spPr>
      </p:pic>
      <p:sp>
        <p:nvSpPr>
          <p:cNvPr id="160775" name="Text Box 7"/>
          <p:cNvSpPr txBox="1">
            <a:spLocks noChangeArrowheads="1"/>
          </p:cNvSpPr>
          <p:nvPr/>
        </p:nvSpPr>
        <p:spPr bwMode="auto">
          <a:xfrm>
            <a:off x="4162425" y="5708650"/>
            <a:ext cx="427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sym typeface="Symbol" pitchFamily="18" charset="2"/>
              </a:rPr>
              <a:t>a</a:t>
            </a:r>
            <a:r>
              <a:rPr lang="en-US" altLang="en-US" sz="2400" baseline="-25000">
                <a:solidFill>
                  <a:schemeClr val="hlink"/>
                </a:solidFill>
                <a:latin typeface="Arial" charset="0"/>
                <a:sym typeface="Symbol" pitchFamily="18" charset="2"/>
              </a:rPr>
              <a:t>x</a:t>
            </a:r>
            <a:r>
              <a:rPr lang="en-US" altLang="en-US" sz="2400">
                <a:solidFill>
                  <a:schemeClr val="hlink"/>
                </a:solidFill>
                <a:latin typeface="Arial" charset="0"/>
                <a:sym typeface="Symbol" pitchFamily="18" charset="2"/>
              </a:rPr>
              <a:t> = 0.</a:t>
            </a:r>
          </a:p>
        </p:txBody>
      </p:sp>
      <p:sp>
        <p:nvSpPr>
          <p:cNvPr id="160776" name="Rectangle 8"/>
          <p:cNvSpPr>
            <a:spLocks noChangeArrowheads="1"/>
          </p:cNvSpPr>
          <p:nvPr/>
        </p:nvSpPr>
        <p:spPr bwMode="auto">
          <a:xfrm>
            <a:off x="1130300" y="4764088"/>
            <a:ext cx="5330825" cy="336550"/>
          </a:xfrm>
          <a:prstGeom prst="rect">
            <a:avLst/>
          </a:prstGeom>
          <a:solidFill>
            <a:srgbClr val="FF6600">
              <a:alpha val="3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7" name="Text Box 9"/>
          <p:cNvSpPr txBox="1">
            <a:spLocks noChangeArrowheads="1"/>
          </p:cNvSpPr>
          <p:nvPr/>
        </p:nvSpPr>
        <p:spPr bwMode="auto">
          <a:xfrm>
            <a:off x="4192588" y="6321425"/>
            <a:ext cx="427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sym typeface="Symbol" pitchFamily="18" charset="2"/>
              </a:rPr>
              <a:t>a</a:t>
            </a:r>
            <a:r>
              <a:rPr lang="en-US" altLang="en-US" sz="2400"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-10 ms</a:t>
            </a:r>
            <a:r>
              <a:rPr lang="en-US" altLang="en-US" sz="2400" baseline="30000">
                <a:solidFill>
                  <a:schemeClr val="hlink"/>
                </a:solidFill>
                <a:latin typeface="Arial" charset="0"/>
                <a:sym typeface="Symbol" pitchFamily="18" charset="2"/>
              </a:rPr>
              <a:t>-2</a:t>
            </a:r>
            <a:r>
              <a:rPr lang="en-US" altLang="en-US" sz="2400">
                <a:solidFill>
                  <a:schemeClr val="hlink"/>
                </a:solidFill>
                <a:latin typeface="Arial"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500" fill="hold"/>
                                        <p:tgtEl>
                                          <p:spTgt spid="160773"/>
                                        </p:tgtEl>
                                        <p:attrNameLst>
                                          <p:attrName>ppt_w</p:attrName>
                                        </p:attrNameLst>
                                      </p:cBhvr>
                                      <p:tavLst>
                                        <p:tav tm="0">
                                          <p:val>
                                            <p:fltVal val="0"/>
                                          </p:val>
                                        </p:tav>
                                        <p:tav tm="100000">
                                          <p:val>
                                            <p:strVal val="#ppt_w"/>
                                          </p:val>
                                        </p:tav>
                                      </p:tavLst>
                                    </p:anim>
                                    <p:anim calcmode="lin" valueType="num">
                                      <p:cBhvr>
                                        <p:cTn id="8" dur="500" fill="hold"/>
                                        <p:tgtEl>
                                          <p:spTgt spid="160773"/>
                                        </p:tgtEl>
                                        <p:attrNameLst>
                                          <p:attrName>ppt_h</p:attrName>
                                        </p:attrNameLst>
                                      </p:cBhvr>
                                      <p:tavLst>
                                        <p:tav tm="0">
                                          <p:val>
                                            <p:fltVal val="0"/>
                                          </p:val>
                                        </p:tav>
                                        <p:tav tm="100000">
                                          <p:val>
                                            <p:strVal val="#ppt_h"/>
                                          </p:val>
                                        </p:tav>
                                      </p:tavLst>
                                    </p:anim>
                                    <p:animEffect transition="in" filter="fade">
                                      <p:cBhvr>
                                        <p:cTn id="9" dur="500"/>
                                        <p:tgtEl>
                                          <p:spTgt spid="16077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0774"/>
                                        </p:tgtEl>
                                        <p:attrNameLst>
                                          <p:attrName>style.visibility</p:attrName>
                                        </p:attrNameLst>
                                      </p:cBhvr>
                                      <p:to>
                                        <p:strVal val="visible"/>
                                      </p:to>
                                    </p:set>
                                    <p:anim calcmode="lin" valueType="num">
                                      <p:cBhvr>
                                        <p:cTn id="14" dur="500" fill="hold"/>
                                        <p:tgtEl>
                                          <p:spTgt spid="160774"/>
                                        </p:tgtEl>
                                        <p:attrNameLst>
                                          <p:attrName>ppt_w</p:attrName>
                                        </p:attrNameLst>
                                      </p:cBhvr>
                                      <p:tavLst>
                                        <p:tav tm="0">
                                          <p:val>
                                            <p:fltVal val="0"/>
                                          </p:val>
                                        </p:tav>
                                        <p:tav tm="100000">
                                          <p:val>
                                            <p:strVal val="#ppt_w"/>
                                          </p:val>
                                        </p:tav>
                                      </p:tavLst>
                                    </p:anim>
                                    <p:anim calcmode="lin" valueType="num">
                                      <p:cBhvr>
                                        <p:cTn id="15" dur="500" fill="hold"/>
                                        <p:tgtEl>
                                          <p:spTgt spid="160774"/>
                                        </p:tgtEl>
                                        <p:attrNameLst>
                                          <p:attrName>ppt_h</p:attrName>
                                        </p:attrNameLst>
                                      </p:cBhvr>
                                      <p:tavLst>
                                        <p:tav tm="0">
                                          <p:val>
                                            <p:fltVal val="0"/>
                                          </p:val>
                                        </p:tav>
                                        <p:tav tm="100000">
                                          <p:val>
                                            <p:strVal val="#ppt_h"/>
                                          </p:val>
                                        </p:tav>
                                      </p:tavLst>
                                    </p:anim>
                                    <p:animEffect transition="in" filter="fade">
                                      <p:cBhvr>
                                        <p:cTn id="16" dur="500"/>
                                        <p:tgtEl>
                                          <p:spTgt spid="16077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iterate type="lt">
                                    <p:tmPct val="10000"/>
                                  </p:iterate>
                                  <p:childTnLst>
                                    <p:set>
                                      <p:cBhvr>
                                        <p:cTn id="20" dur="1" fill="hold">
                                          <p:stCondLst>
                                            <p:cond delay="0"/>
                                          </p:stCondLst>
                                        </p:cTn>
                                        <p:tgtEl>
                                          <p:spTgt spid="160775">
                                            <p:txEl>
                                              <p:pRg st="0" end="0"/>
                                            </p:txEl>
                                          </p:spTgt>
                                        </p:tgtEl>
                                        <p:attrNameLst>
                                          <p:attrName>style.visibility</p:attrName>
                                        </p:attrNameLst>
                                      </p:cBhvr>
                                      <p:to>
                                        <p:strVal val="visible"/>
                                      </p:to>
                                    </p:set>
                                    <p:anim calcmode="lin" valueType="num">
                                      <p:cBhvr additive="base">
                                        <p:cTn id="21" dur="500" fill="hold"/>
                                        <p:tgtEl>
                                          <p:spTgt spid="16077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07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type.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60776"/>
                                        </p:tgtEl>
                                        <p:attrNameLst>
                                          <p:attrName>style.visibility</p:attrName>
                                        </p:attrNameLst>
                                      </p:cBhvr>
                                      <p:to>
                                        <p:strVal val="visible"/>
                                      </p:to>
                                    </p:set>
                                    <p:animEffect transition="in" filter="wipe(left)">
                                      <p:cBhvr>
                                        <p:cTn id="25" dur="500"/>
                                        <p:tgtEl>
                                          <p:spTgt spid="1607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60777">
                                            <p:txEl>
                                              <p:pRg st="0" end="0"/>
                                            </p:txEl>
                                          </p:spTgt>
                                        </p:tgtEl>
                                        <p:attrNameLst>
                                          <p:attrName>style.visibility</p:attrName>
                                        </p:attrNameLst>
                                      </p:cBhvr>
                                      <p:to>
                                        <p:strVal val="visible"/>
                                      </p:to>
                                    </p:set>
                                    <p:anim calcmode="lin" valueType="num">
                                      <p:cBhvr additive="base">
                                        <p:cTn id="30" dur="500" fill="hold"/>
                                        <p:tgtEl>
                                          <p:spTgt spid="16077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607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281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282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282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282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5076825"/>
            <a:ext cx="7762875" cy="1673225"/>
          </a:xfrm>
          <a:prstGeom prst="rect">
            <a:avLst/>
          </a:prstGeom>
          <a:noFill/>
          <a:extLst>
            <a:ext uri="{909E8E84-426E-40DD-AFC4-6F175D3DCCD1}">
              <a14:hiddenFill xmlns:a14="http://schemas.microsoft.com/office/drawing/2010/main">
                <a:solidFill>
                  <a:srgbClr val="FFFFFF"/>
                </a:solidFill>
              </a14:hiddenFill>
            </a:ext>
          </a:extLst>
        </p:spPr>
      </p:pic>
      <p:sp>
        <p:nvSpPr>
          <p:cNvPr id="162823" name="Text Box 7"/>
          <p:cNvSpPr txBox="1">
            <a:spLocks noChangeArrowheads="1"/>
          </p:cNvSpPr>
          <p:nvPr/>
        </p:nvSpPr>
        <p:spPr bwMode="auto">
          <a:xfrm>
            <a:off x="1497013" y="5514975"/>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Fall time limited by y-equations:</a:t>
            </a:r>
          </a:p>
        </p:txBody>
      </p:sp>
      <p:sp>
        <p:nvSpPr>
          <p:cNvPr id="162824" name="Text Box 8"/>
          <p:cNvSpPr txBox="1">
            <a:spLocks noChangeArrowheads="1"/>
          </p:cNvSpPr>
          <p:nvPr/>
        </p:nvSpPr>
        <p:spPr bwMode="auto">
          <a:xfrm>
            <a:off x="5494338" y="21478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a:t>
            </a:r>
            <a:r>
              <a:rPr lang="en-US" altLang="en-US" sz="2400" i="1">
                <a:solidFill>
                  <a:schemeClr val="hlink"/>
                </a:solidFill>
                <a:latin typeface="Arial" charset="0"/>
              </a:rPr>
              <a:t>u</a:t>
            </a:r>
            <a:r>
              <a:rPr lang="en-US" altLang="en-US" sz="2400" i="1" baseline="-25000">
                <a:solidFill>
                  <a:schemeClr val="hlink"/>
                </a:solidFill>
                <a:latin typeface="Arial" charset="0"/>
              </a:rPr>
              <a:t>y</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5" name="Text Box 9"/>
          <p:cNvSpPr txBox="1">
            <a:spLocks noChangeArrowheads="1"/>
          </p:cNvSpPr>
          <p:nvPr/>
        </p:nvSpPr>
        <p:spPr bwMode="auto">
          <a:xfrm>
            <a:off x="5392738" y="25812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 = 0</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6" name="Text Box 10"/>
          <p:cNvSpPr txBox="1">
            <a:spLocks noChangeArrowheads="1"/>
          </p:cNvSpPr>
          <p:nvPr/>
        </p:nvSpPr>
        <p:spPr bwMode="auto">
          <a:xfrm>
            <a:off x="5391150" y="30114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7" name="Text Box 11"/>
          <p:cNvSpPr txBox="1">
            <a:spLocks noChangeArrowheads="1"/>
          </p:cNvSpPr>
          <p:nvPr/>
        </p:nvSpPr>
        <p:spPr bwMode="auto">
          <a:xfrm>
            <a:off x="5045075" y="34432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(33/5) = </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8" name="Text Box 12"/>
          <p:cNvSpPr txBox="1">
            <a:spLocks noChangeArrowheads="1"/>
          </p:cNvSpPr>
          <p:nvPr/>
        </p:nvSpPr>
        <p:spPr bwMode="auto">
          <a:xfrm>
            <a:off x="1547813" y="6178550"/>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i="1">
                <a:solidFill>
                  <a:schemeClr val="hlink"/>
                </a:solidFill>
                <a:latin typeface="Arial" charset="0"/>
                <a:sym typeface="Symbol" pitchFamily="18" charset="2"/>
              </a:rPr>
              <a:t>t</a:t>
            </a:r>
            <a:r>
              <a:rPr lang="en-US" altLang="en-US" sz="2400">
                <a:solidFill>
                  <a:schemeClr val="hlink"/>
                </a:solidFill>
                <a:latin typeface="Arial" charset="0"/>
                <a:sym typeface="Symbol" pitchFamily="18" charset="2"/>
              </a:rPr>
              <a:t> = 2.6 s.</a:t>
            </a:r>
            <a:endParaRPr lang="en-US" altLang="en-US" sz="2400" i="1">
              <a:solidFill>
                <a:schemeClr val="hlink"/>
              </a:solidFill>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p:cTn id="7" dur="500" fill="hold"/>
                                        <p:tgtEl>
                                          <p:spTgt spid="162822"/>
                                        </p:tgtEl>
                                        <p:attrNameLst>
                                          <p:attrName>ppt_w</p:attrName>
                                        </p:attrNameLst>
                                      </p:cBhvr>
                                      <p:tavLst>
                                        <p:tav tm="0">
                                          <p:val>
                                            <p:fltVal val="0"/>
                                          </p:val>
                                        </p:tav>
                                        <p:tav tm="100000">
                                          <p:val>
                                            <p:strVal val="#ppt_w"/>
                                          </p:val>
                                        </p:tav>
                                      </p:tavLst>
                                    </p:anim>
                                    <p:anim calcmode="lin" valueType="num">
                                      <p:cBhvr>
                                        <p:cTn id="8" dur="500" fill="hold"/>
                                        <p:tgtEl>
                                          <p:spTgt spid="162822"/>
                                        </p:tgtEl>
                                        <p:attrNameLst>
                                          <p:attrName>ppt_h</p:attrName>
                                        </p:attrNameLst>
                                      </p:cBhvr>
                                      <p:tavLst>
                                        <p:tav tm="0">
                                          <p:val>
                                            <p:fltVal val="0"/>
                                          </p:val>
                                        </p:tav>
                                        <p:tav tm="100000">
                                          <p:val>
                                            <p:strVal val="#ppt_h"/>
                                          </p:val>
                                        </p:tav>
                                      </p:tavLst>
                                    </p:anim>
                                    <p:animEffect transition="in" filter="fade">
                                      <p:cBhvr>
                                        <p:cTn id="9" dur="500"/>
                                        <p:tgtEl>
                                          <p:spTgt spid="16282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2823">
                                            <p:txEl>
                                              <p:pRg st="0" end="0"/>
                                            </p:txEl>
                                          </p:spTgt>
                                        </p:tgtEl>
                                        <p:attrNameLst>
                                          <p:attrName>style.visibility</p:attrName>
                                        </p:attrNameLst>
                                      </p:cBhvr>
                                      <p:to>
                                        <p:strVal val="visible"/>
                                      </p:to>
                                    </p:set>
                                    <p:anim calcmode="lin" valueType="num">
                                      <p:cBhvr additive="base">
                                        <p:cTn id="14" dur="500" fill="hold"/>
                                        <p:tgtEl>
                                          <p:spTgt spid="16282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28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2824">
                                            <p:txEl>
                                              <p:pRg st="0" end="0"/>
                                            </p:txEl>
                                          </p:spTgt>
                                        </p:tgtEl>
                                        <p:attrNameLst>
                                          <p:attrName>style.visibility</p:attrName>
                                        </p:attrNameLst>
                                      </p:cBhvr>
                                      <p:to>
                                        <p:strVal val="visible"/>
                                      </p:to>
                                    </p:set>
                                    <p:anim calcmode="lin" valueType="num">
                                      <p:cBhvr additive="base">
                                        <p:cTn id="20" dur="500" fill="hold"/>
                                        <p:tgtEl>
                                          <p:spTgt spid="162824">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28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2825">
                                            <p:txEl>
                                              <p:pRg st="0" end="0"/>
                                            </p:txEl>
                                          </p:spTgt>
                                        </p:tgtEl>
                                        <p:attrNameLst>
                                          <p:attrName>style.visibility</p:attrName>
                                        </p:attrNameLst>
                                      </p:cBhvr>
                                      <p:to>
                                        <p:strVal val="visible"/>
                                      </p:to>
                                    </p:set>
                                    <p:anim calcmode="lin" valueType="num">
                                      <p:cBhvr additive="base">
                                        <p:cTn id="26" dur="500" fill="hold"/>
                                        <p:tgtEl>
                                          <p:spTgt spid="162825">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28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2826">
                                            <p:txEl>
                                              <p:pRg st="0" end="0"/>
                                            </p:txEl>
                                          </p:spTgt>
                                        </p:tgtEl>
                                        <p:attrNameLst>
                                          <p:attrName>style.visibility</p:attrName>
                                        </p:attrNameLst>
                                      </p:cBhvr>
                                      <p:to>
                                        <p:strVal val="visible"/>
                                      </p:to>
                                    </p:set>
                                    <p:anim calcmode="lin" valueType="num">
                                      <p:cBhvr additive="base">
                                        <p:cTn id="32" dur="500" fill="hold"/>
                                        <p:tgtEl>
                                          <p:spTgt spid="162826">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28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2827">
                                            <p:txEl>
                                              <p:pRg st="0" end="0"/>
                                            </p:txEl>
                                          </p:spTgt>
                                        </p:tgtEl>
                                        <p:attrNameLst>
                                          <p:attrName>style.visibility</p:attrName>
                                        </p:attrNameLst>
                                      </p:cBhvr>
                                      <p:to>
                                        <p:strVal val="visible"/>
                                      </p:to>
                                    </p:set>
                                    <p:anim calcmode="lin" valueType="num">
                                      <p:cBhvr additive="base">
                                        <p:cTn id="38" dur="500" fill="hold"/>
                                        <p:tgtEl>
                                          <p:spTgt spid="16282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28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iterate type="lt">
                                    <p:tmPct val="10000"/>
                                  </p:iterate>
                                  <p:childTnLst>
                                    <p:set>
                                      <p:cBhvr>
                                        <p:cTn id="43" dur="1" fill="hold">
                                          <p:stCondLst>
                                            <p:cond delay="0"/>
                                          </p:stCondLst>
                                        </p:cTn>
                                        <p:tgtEl>
                                          <p:spTgt spid="162828">
                                            <p:txEl>
                                              <p:pRg st="0" end="0"/>
                                            </p:txEl>
                                          </p:spTgt>
                                        </p:tgtEl>
                                        <p:attrNameLst>
                                          <p:attrName>style.visibility</p:attrName>
                                        </p:attrNameLst>
                                      </p:cBhvr>
                                      <p:to>
                                        <p:strVal val="visible"/>
                                      </p:to>
                                    </p:set>
                                    <p:anim calcmode="lin" valueType="num">
                                      <p:cBhvr additive="base">
                                        <p:cTn id="44" dur="500" fill="hold"/>
                                        <p:tgtEl>
                                          <p:spTgt spid="162828">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628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486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486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486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4870"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25" y="4967288"/>
            <a:ext cx="7727950" cy="1955800"/>
          </a:xfrm>
          <a:prstGeom prst="rect">
            <a:avLst/>
          </a:prstGeom>
          <a:noFill/>
          <a:extLst>
            <a:ext uri="{909E8E84-426E-40DD-AFC4-6F175D3DCCD1}">
              <a14:hiddenFill xmlns:a14="http://schemas.microsoft.com/office/drawing/2010/main">
                <a:solidFill>
                  <a:srgbClr val="FFFFFF"/>
                </a:solidFill>
              </a14:hiddenFill>
            </a:ext>
          </a:extLst>
        </p:spPr>
      </p:pic>
      <p:sp>
        <p:nvSpPr>
          <p:cNvPr id="164871" name="Text Box 7"/>
          <p:cNvSpPr txBox="1">
            <a:spLocks noChangeArrowheads="1"/>
          </p:cNvSpPr>
          <p:nvPr/>
        </p:nvSpPr>
        <p:spPr bwMode="auto">
          <a:xfrm>
            <a:off x="1497013" y="5707063"/>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Use x-equations and </a:t>
            </a:r>
            <a:r>
              <a:rPr lang="en-US" altLang="en-US" sz="2400" i="1">
                <a:solidFill>
                  <a:schemeClr val="hlink"/>
                </a:solidFill>
                <a:latin typeface="Arial" charset="0"/>
                <a:sym typeface="Symbol" pitchFamily="18" charset="2"/>
              </a:rPr>
              <a:t>t</a:t>
            </a:r>
            <a:r>
              <a:rPr lang="en-US" altLang="en-US" sz="2400">
                <a:solidFill>
                  <a:schemeClr val="hlink"/>
                </a:solidFill>
                <a:latin typeface="Arial" charset="0"/>
                <a:sym typeface="Symbol" pitchFamily="18" charset="2"/>
              </a:rPr>
              <a:t> = 2.6 s:</a:t>
            </a:r>
          </a:p>
        </p:txBody>
      </p:sp>
      <p:sp>
        <p:nvSpPr>
          <p:cNvPr id="164872" name="Text Box 8"/>
          <p:cNvSpPr txBox="1">
            <a:spLocks noChangeArrowheads="1"/>
          </p:cNvSpPr>
          <p:nvPr/>
        </p:nvSpPr>
        <p:spPr bwMode="auto">
          <a:xfrm>
            <a:off x="5494338" y="21478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a:t>
            </a:r>
            <a:r>
              <a:rPr lang="en-US" altLang="en-US" sz="2400" i="1">
                <a:solidFill>
                  <a:schemeClr val="hlink"/>
                </a:solidFill>
                <a:latin typeface="Arial" charset="0"/>
              </a:rPr>
              <a:t>u</a:t>
            </a:r>
            <a:r>
              <a:rPr lang="en-US" altLang="en-US" sz="2400" i="1" baseline="-25000">
                <a:solidFill>
                  <a:schemeClr val="hlink"/>
                </a:solidFill>
                <a:latin typeface="Arial" charset="0"/>
              </a:rPr>
              <a:t>x</a:t>
            </a:r>
            <a:r>
              <a:rPr lang="en-US" altLang="en-US" sz="2400" i="1">
                <a:solidFill>
                  <a:schemeClr val="hlink"/>
                </a:solidFill>
                <a:latin typeface="Arial" charset="0"/>
              </a:rPr>
              <a:t>t</a:t>
            </a:r>
            <a:endParaRPr lang="en-US" altLang="en-US" sz="2400" baseline="30000">
              <a:solidFill>
                <a:schemeClr val="hlink"/>
              </a:solidFill>
              <a:latin typeface="Arial" charset="0"/>
            </a:endParaRPr>
          </a:p>
        </p:txBody>
      </p:sp>
      <p:sp>
        <p:nvSpPr>
          <p:cNvPr id="164873" name="Text Box 9"/>
          <p:cNvSpPr txBox="1">
            <a:spLocks noChangeArrowheads="1"/>
          </p:cNvSpPr>
          <p:nvPr/>
        </p:nvSpPr>
        <p:spPr bwMode="auto">
          <a:xfrm>
            <a:off x="5494338" y="25669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18(2.6)</a:t>
            </a:r>
            <a:endParaRPr lang="en-US" altLang="en-US" sz="2400" baseline="30000">
              <a:solidFill>
                <a:schemeClr val="hlink"/>
              </a:solidFill>
              <a:latin typeface="Arial" charset="0"/>
            </a:endParaRPr>
          </a:p>
        </p:txBody>
      </p:sp>
      <p:sp>
        <p:nvSpPr>
          <p:cNvPr id="164874" name="Text Box 10"/>
          <p:cNvSpPr txBox="1">
            <a:spLocks noChangeArrowheads="1"/>
          </p:cNvSpPr>
          <p:nvPr/>
        </p:nvSpPr>
        <p:spPr bwMode="auto">
          <a:xfrm>
            <a:off x="1522413" y="6289675"/>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47 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p:cTn id="7" dur="500" fill="hold"/>
                                        <p:tgtEl>
                                          <p:spTgt spid="164870"/>
                                        </p:tgtEl>
                                        <p:attrNameLst>
                                          <p:attrName>ppt_w</p:attrName>
                                        </p:attrNameLst>
                                      </p:cBhvr>
                                      <p:tavLst>
                                        <p:tav tm="0">
                                          <p:val>
                                            <p:fltVal val="0"/>
                                          </p:val>
                                        </p:tav>
                                        <p:tav tm="100000">
                                          <p:val>
                                            <p:strVal val="#ppt_w"/>
                                          </p:val>
                                        </p:tav>
                                      </p:tavLst>
                                    </p:anim>
                                    <p:anim calcmode="lin" valueType="num">
                                      <p:cBhvr>
                                        <p:cTn id="8" dur="500" fill="hold"/>
                                        <p:tgtEl>
                                          <p:spTgt spid="164870"/>
                                        </p:tgtEl>
                                        <p:attrNameLst>
                                          <p:attrName>ppt_h</p:attrName>
                                        </p:attrNameLst>
                                      </p:cBhvr>
                                      <p:tavLst>
                                        <p:tav tm="0">
                                          <p:val>
                                            <p:fltVal val="0"/>
                                          </p:val>
                                        </p:tav>
                                        <p:tav tm="100000">
                                          <p:val>
                                            <p:strVal val="#ppt_h"/>
                                          </p:val>
                                        </p:tav>
                                      </p:tavLst>
                                    </p:anim>
                                    <p:animEffect transition="in" filter="fade">
                                      <p:cBhvr>
                                        <p:cTn id="9" dur="500"/>
                                        <p:tgtEl>
                                          <p:spTgt spid="16487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4871">
                                            <p:txEl>
                                              <p:pRg st="0" end="0"/>
                                            </p:txEl>
                                          </p:spTgt>
                                        </p:tgtEl>
                                        <p:attrNameLst>
                                          <p:attrName>style.visibility</p:attrName>
                                        </p:attrNameLst>
                                      </p:cBhvr>
                                      <p:to>
                                        <p:strVal val="visible"/>
                                      </p:to>
                                    </p:set>
                                    <p:anim calcmode="lin" valueType="num">
                                      <p:cBhvr additive="base">
                                        <p:cTn id="14" dur="500" fill="hold"/>
                                        <p:tgtEl>
                                          <p:spTgt spid="164871">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48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4872">
                                            <p:txEl>
                                              <p:pRg st="0" end="0"/>
                                            </p:txEl>
                                          </p:spTgt>
                                        </p:tgtEl>
                                        <p:attrNameLst>
                                          <p:attrName>style.visibility</p:attrName>
                                        </p:attrNameLst>
                                      </p:cBhvr>
                                      <p:to>
                                        <p:strVal val="visible"/>
                                      </p:to>
                                    </p:set>
                                    <p:anim calcmode="lin" valueType="num">
                                      <p:cBhvr additive="base">
                                        <p:cTn id="20" dur="500" fill="hold"/>
                                        <p:tgtEl>
                                          <p:spTgt spid="16487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48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4873">
                                            <p:txEl>
                                              <p:pRg st="0" end="0"/>
                                            </p:txEl>
                                          </p:spTgt>
                                        </p:tgtEl>
                                        <p:attrNameLst>
                                          <p:attrName>style.visibility</p:attrName>
                                        </p:attrNameLst>
                                      </p:cBhvr>
                                      <p:to>
                                        <p:strVal val="visible"/>
                                      </p:to>
                                    </p:set>
                                    <p:anim calcmode="lin" valueType="num">
                                      <p:cBhvr additive="base">
                                        <p:cTn id="26" dur="500" fill="hold"/>
                                        <p:tgtEl>
                                          <p:spTgt spid="16487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48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4874">
                                            <p:txEl>
                                              <p:pRg st="0" end="0"/>
                                            </p:txEl>
                                          </p:spTgt>
                                        </p:tgtEl>
                                        <p:attrNameLst>
                                          <p:attrName>style.visibility</p:attrName>
                                        </p:attrNameLst>
                                      </p:cBhvr>
                                      <p:to>
                                        <p:strVal val="visible"/>
                                      </p:to>
                                    </p:set>
                                    <p:anim calcmode="lin" valueType="num">
                                      <p:cBhvr additive="base">
                                        <p:cTn id="32" dur="500" fill="hold"/>
                                        <p:tgtEl>
                                          <p:spTgt spid="16487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48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691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691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6917"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6918"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738" y="5148263"/>
            <a:ext cx="7780337" cy="1490662"/>
          </a:xfrm>
          <a:prstGeom prst="rect">
            <a:avLst/>
          </a:prstGeom>
          <a:noFill/>
          <a:extLst>
            <a:ext uri="{909E8E84-426E-40DD-AFC4-6F175D3DCCD1}">
              <a14:hiddenFill xmlns:a14="http://schemas.microsoft.com/office/drawing/2010/main">
                <a:solidFill>
                  <a:srgbClr val="FFFFFF"/>
                </a:solidFill>
              </a14:hiddenFill>
            </a:ext>
          </a:extLst>
        </p:spPr>
      </p:pic>
      <p:sp>
        <p:nvSpPr>
          <p:cNvPr id="166919" name="Text Box 7"/>
          <p:cNvSpPr txBox="1">
            <a:spLocks noChangeArrowheads="1"/>
          </p:cNvSpPr>
          <p:nvPr/>
        </p:nvSpPr>
        <p:spPr bwMode="auto">
          <a:xfrm>
            <a:off x="3244850" y="2959100"/>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rPr>
              <a:t>v</a:t>
            </a:r>
            <a:r>
              <a:rPr lang="en-US" altLang="en-US" sz="2400" i="1" baseline="-25000">
                <a:solidFill>
                  <a:srgbClr val="FF3300"/>
                </a:solidFill>
                <a:latin typeface="Arial" charset="0"/>
              </a:rPr>
              <a:t>x</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x</a:t>
            </a:r>
            <a:r>
              <a:rPr lang="en-US" altLang="en-US" sz="2400">
                <a:solidFill>
                  <a:schemeClr val="hlink"/>
                </a:solidFill>
                <a:latin typeface="Arial" charset="0"/>
              </a:rPr>
              <a:t> </a:t>
            </a:r>
          </a:p>
        </p:txBody>
      </p:sp>
      <p:sp>
        <p:nvSpPr>
          <p:cNvPr id="166920" name="Text Box 8"/>
          <p:cNvSpPr txBox="1">
            <a:spLocks noChangeArrowheads="1"/>
          </p:cNvSpPr>
          <p:nvPr/>
        </p:nvSpPr>
        <p:spPr bwMode="auto">
          <a:xfrm>
            <a:off x="5065713" y="25812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rPr>
              <a:t>v</a:t>
            </a:r>
            <a:r>
              <a:rPr lang="en-US" altLang="en-US" sz="2400" i="1" baseline="-25000">
                <a:solidFill>
                  <a:srgbClr val="FF3300"/>
                </a:solidFill>
                <a:latin typeface="Arial" charset="0"/>
              </a:rPr>
              <a:t>y</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y</a:t>
            </a:r>
            <a:r>
              <a:rPr lang="en-US" altLang="en-US" sz="2400" baseline="-25000">
                <a:solidFill>
                  <a:srgbClr val="FF3300"/>
                </a:solidFill>
                <a:latin typeface="Arial" charset="0"/>
              </a:rPr>
              <a:t> </a:t>
            </a:r>
            <a:r>
              <a:rPr lang="en-US" altLang="en-US" sz="2400">
                <a:solidFill>
                  <a:srgbClr val="FF3300"/>
                </a:solidFill>
                <a:latin typeface="Arial" charset="0"/>
              </a:rPr>
              <a:t>– 10</a:t>
            </a:r>
            <a:r>
              <a:rPr lang="en-US" altLang="en-US" sz="2400" i="1">
                <a:solidFill>
                  <a:srgbClr val="FF3300"/>
                </a:solidFill>
                <a:latin typeface="Arial" charset="0"/>
              </a:rPr>
              <a:t>t</a:t>
            </a:r>
            <a:r>
              <a:rPr lang="en-US" altLang="en-US" sz="2400">
                <a:solidFill>
                  <a:schemeClr val="hlink"/>
                </a:solidFill>
                <a:latin typeface="Arial" charset="0"/>
              </a:rPr>
              <a:t> </a:t>
            </a:r>
          </a:p>
        </p:txBody>
      </p:sp>
      <p:sp>
        <p:nvSpPr>
          <p:cNvPr id="166921" name="Text Box 9"/>
          <p:cNvSpPr txBox="1">
            <a:spLocks noChangeArrowheads="1"/>
          </p:cNvSpPr>
          <p:nvPr/>
        </p:nvSpPr>
        <p:spPr bwMode="auto">
          <a:xfrm>
            <a:off x="3254375" y="33940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x</a:t>
            </a:r>
            <a:r>
              <a:rPr lang="en-US" altLang="en-US" sz="2400">
                <a:solidFill>
                  <a:schemeClr val="hlink"/>
                </a:solidFill>
                <a:latin typeface="Arial" charset="0"/>
              </a:rPr>
              <a:t> = 18. </a:t>
            </a:r>
          </a:p>
        </p:txBody>
      </p:sp>
      <p:sp>
        <p:nvSpPr>
          <p:cNvPr id="166922" name="Text Box 10"/>
          <p:cNvSpPr txBox="1">
            <a:spLocks noChangeArrowheads="1"/>
          </p:cNvSpPr>
          <p:nvPr/>
        </p:nvSpPr>
        <p:spPr bwMode="auto">
          <a:xfrm>
            <a:off x="5068888" y="29860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y</a:t>
            </a:r>
            <a:r>
              <a:rPr lang="en-US" altLang="en-US" sz="2400">
                <a:solidFill>
                  <a:schemeClr val="hlink"/>
                </a:solidFill>
                <a:latin typeface="Arial" charset="0"/>
              </a:rPr>
              <a:t> = 0</a:t>
            </a:r>
            <a:r>
              <a:rPr lang="en-US" altLang="en-US" sz="2400" baseline="-25000">
                <a:solidFill>
                  <a:schemeClr val="hlink"/>
                </a:solidFill>
                <a:latin typeface="Arial" charset="0"/>
              </a:rPr>
              <a:t> </a:t>
            </a:r>
            <a:r>
              <a:rPr lang="en-US" altLang="en-US" sz="2400">
                <a:solidFill>
                  <a:schemeClr val="hlink"/>
                </a:solidFill>
                <a:latin typeface="Arial" charset="0"/>
              </a:rPr>
              <a:t>– 10</a:t>
            </a:r>
            <a:r>
              <a:rPr lang="en-US" altLang="en-US" sz="2400" i="1">
                <a:solidFill>
                  <a:schemeClr val="hlink"/>
                </a:solidFill>
                <a:latin typeface="Arial" charset="0"/>
              </a:rPr>
              <a:t>t</a:t>
            </a:r>
            <a:endParaRPr lang="en-US" altLang="en-US" sz="2400">
              <a:solidFill>
                <a:schemeClr val="hlink"/>
              </a:solidFill>
              <a:latin typeface="Arial" charset="0"/>
            </a:endParaRPr>
          </a:p>
        </p:txBody>
      </p:sp>
      <p:sp>
        <p:nvSpPr>
          <p:cNvPr id="166923" name="Text Box 11"/>
          <p:cNvSpPr txBox="1">
            <a:spLocks noChangeArrowheads="1"/>
          </p:cNvSpPr>
          <p:nvPr/>
        </p:nvSpPr>
        <p:spPr bwMode="auto">
          <a:xfrm>
            <a:off x="5065713" y="3381375"/>
            <a:ext cx="334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y</a:t>
            </a:r>
            <a:r>
              <a:rPr lang="en-US" altLang="en-US" sz="2400">
                <a:solidFill>
                  <a:schemeClr val="hlink"/>
                </a:solidFill>
                <a:latin typeface="Arial" charset="0"/>
              </a:rPr>
              <a:t> = –10(2.6) = -26. </a:t>
            </a:r>
          </a:p>
        </p:txBody>
      </p:sp>
      <p:sp>
        <p:nvSpPr>
          <p:cNvPr id="166924" name="AutoShape 12"/>
          <p:cNvSpPr>
            <a:spLocks noChangeArrowheads="1"/>
          </p:cNvSpPr>
          <p:nvPr/>
        </p:nvSpPr>
        <p:spPr bwMode="auto">
          <a:xfrm rot="10800000">
            <a:off x="7666038" y="2100263"/>
            <a:ext cx="887412" cy="1566862"/>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5" name="Text Box 13"/>
          <p:cNvSpPr txBox="1">
            <a:spLocks noChangeArrowheads="1"/>
          </p:cNvSpPr>
          <p:nvPr/>
        </p:nvSpPr>
        <p:spPr bwMode="auto">
          <a:xfrm>
            <a:off x="7934325" y="16700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18</a:t>
            </a:r>
          </a:p>
        </p:txBody>
      </p:sp>
      <p:sp>
        <p:nvSpPr>
          <p:cNvPr id="166926" name="Text Box 14"/>
          <p:cNvSpPr txBox="1">
            <a:spLocks noChangeArrowheads="1"/>
          </p:cNvSpPr>
          <p:nvPr/>
        </p:nvSpPr>
        <p:spPr bwMode="auto">
          <a:xfrm>
            <a:off x="8553450" y="24479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26</a:t>
            </a:r>
          </a:p>
        </p:txBody>
      </p:sp>
      <p:sp>
        <p:nvSpPr>
          <p:cNvPr id="166927" name="Text Box 15"/>
          <p:cNvSpPr txBox="1">
            <a:spLocks noChangeArrowheads="1"/>
          </p:cNvSpPr>
          <p:nvPr/>
        </p:nvSpPr>
        <p:spPr bwMode="auto">
          <a:xfrm>
            <a:off x="7754938" y="2005013"/>
            <a:ext cx="34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sym typeface="Symbol" pitchFamily="18" charset="2"/>
              </a:rPr>
              <a:t></a:t>
            </a:r>
          </a:p>
        </p:txBody>
      </p:sp>
      <p:sp>
        <p:nvSpPr>
          <p:cNvPr id="166928" name="Text Box 16"/>
          <p:cNvSpPr txBox="1">
            <a:spLocks noChangeArrowheads="1"/>
          </p:cNvSpPr>
          <p:nvPr/>
        </p:nvSpPr>
        <p:spPr bwMode="auto">
          <a:xfrm>
            <a:off x="1922463" y="5578475"/>
            <a:ext cx="334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tan</a:t>
            </a:r>
            <a:r>
              <a:rPr lang="en-US" altLang="en-US" sz="2400" i="1" baseline="-25000">
                <a:solidFill>
                  <a:schemeClr val="hlink"/>
                </a:solidFill>
                <a:latin typeface="Arial" charset="0"/>
              </a:rPr>
              <a:t> </a:t>
            </a:r>
            <a:r>
              <a:rPr lang="en-US" altLang="en-US" sz="2400">
                <a:solidFill>
                  <a:schemeClr val="hlink"/>
                </a:solidFill>
                <a:latin typeface="Arial" charset="0"/>
                <a:sym typeface="Symbol" pitchFamily="18" charset="2"/>
              </a:rPr>
              <a:t> = 26/18</a:t>
            </a:r>
            <a:r>
              <a:rPr lang="en-US" altLang="en-US" sz="2400">
                <a:solidFill>
                  <a:schemeClr val="hlink"/>
                </a:solidFill>
                <a:latin typeface="Arial" charset="0"/>
              </a:rPr>
              <a:t> </a:t>
            </a:r>
          </a:p>
        </p:txBody>
      </p:sp>
      <p:sp>
        <p:nvSpPr>
          <p:cNvPr id="166929" name="Text Box 17"/>
          <p:cNvSpPr txBox="1">
            <a:spLocks noChangeArrowheads="1"/>
          </p:cNvSpPr>
          <p:nvPr/>
        </p:nvSpPr>
        <p:spPr bwMode="auto">
          <a:xfrm>
            <a:off x="2552700" y="6086475"/>
            <a:ext cx="477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 tan</a:t>
            </a:r>
            <a:r>
              <a:rPr lang="en-US" altLang="en-US" sz="2400" baseline="30000">
                <a:solidFill>
                  <a:schemeClr val="hlink"/>
                </a:solidFill>
                <a:latin typeface="Arial" charset="0"/>
                <a:sym typeface="Symbol" pitchFamily="18" charset="2"/>
              </a:rPr>
              <a:t>-1</a:t>
            </a:r>
            <a:r>
              <a:rPr lang="en-US" altLang="en-US" sz="2400">
                <a:solidFill>
                  <a:schemeClr val="hlink"/>
                </a:solidFill>
                <a:latin typeface="Arial" charset="0"/>
                <a:sym typeface="Symbol" pitchFamily="18" charset="2"/>
              </a:rPr>
              <a:t>(26/18) = 55</a:t>
            </a:r>
            <a:r>
              <a:rPr lang="en-US" altLang="en-US" sz="2400">
                <a:solidFill>
                  <a:schemeClr val="hlink"/>
                </a:solidFill>
                <a:latin typeface="Arial" charset="0"/>
                <a:cs typeface="Courier New" pitchFamily="49" charset="0"/>
                <a:sym typeface="Symbol" pitchFamily="18" charset="2"/>
              </a:rPr>
              <a:t>º.</a:t>
            </a:r>
            <a:r>
              <a:rPr lang="en-US" altLang="en-US" sz="2400">
                <a:solidFill>
                  <a:schemeClr val="hlink"/>
                </a:solidFill>
                <a:latin typeface="Arial"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p:cTn id="7" dur="500" fill="hold"/>
                                        <p:tgtEl>
                                          <p:spTgt spid="166918"/>
                                        </p:tgtEl>
                                        <p:attrNameLst>
                                          <p:attrName>ppt_w</p:attrName>
                                        </p:attrNameLst>
                                      </p:cBhvr>
                                      <p:tavLst>
                                        <p:tav tm="0">
                                          <p:val>
                                            <p:fltVal val="0"/>
                                          </p:val>
                                        </p:tav>
                                        <p:tav tm="100000">
                                          <p:val>
                                            <p:strVal val="#ppt_w"/>
                                          </p:val>
                                        </p:tav>
                                      </p:tavLst>
                                    </p:anim>
                                    <p:anim calcmode="lin" valueType="num">
                                      <p:cBhvr>
                                        <p:cTn id="8" dur="500" fill="hold"/>
                                        <p:tgtEl>
                                          <p:spTgt spid="166918"/>
                                        </p:tgtEl>
                                        <p:attrNameLst>
                                          <p:attrName>ppt_h</p:attrName>
                                        </p:attrNameLst>
                                      </p:cBhvr>
                                      <p:tavLst>
                                        <p:tav tm="0">
                                          <p:val>
                                            <p:fltVal val="0"/>
                                          </p:val>
                                        </p:tav>
                                        <p:tav tm="100000">
                                          <p:val>
                                            <p:strVal val="#ppt_h"/>
                                          </p:val>
                                        </p:tav>
                                      </p:tavLst>
                                    </p:anim>
                                    <p:animEffect transition="in" filter="fade">
                                      <p:cBhvr>
                                        <p:cTn id="9" dur="500"/>
                                        <p:tgtEl>
                                          <p:spTgt spid="1669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6919">
                                            <p:txEl>
                                              <p:pRg st="0" end="0"/>
                                            </p:txEl>
                                          </p:spTgt>
                                        </p:tgtEl>
                                        <p:attrNameLst>
                                          <p:attrName>style.visibility</p:attrName>
                                        </p:attrNameLst>
                                      </p:cBhvr>
                                      <p:to>
                                        <p:strVal val="visible"/>
                                      </p:to>
                                    </p:set>
                                    <p:anim calcmode="lin" valueType="num">
                                      <p:cBhvr additive="base">
                                        <p:cTn id="14" dur="500" fill="hold"/>
                                        <p:tgtEl>
                                          <p:spTgt spid="166919">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69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6921">
                                            <p:txEl>
                                              <p:pRg st="0" end="0"/>
                                            </p:txEl>
                                          </p:spTgt>
                                        </p:tgtEl>
                                        <p:attrNameLst>
                                          <p:attrName>style.visibility</p:attrName>
                                        </p:attrNameLst>
                                      </p:cBhvr>
                                      <p:to>
                                        <p:strVal val="visible"/>
                                      </p:to>
                                    </p:set>
                                    <p:anim calcmode="lin" valueType="num">
                                      <p:cBhvr additive="base">
                                        <p:cTn id="20" dur="500" fill="hold"/>
                                        <p:tgtEl>
                                          <p:spTgt spid="16692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69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6920">
                                            <p:txEl>
                                              <p:pRg st="0" end="0"/>
                                            </p:txEl>
                                          </p:spTgt>
                                        </p:tgtEl>
                                        <p:attrNameLst>
                                          <p:attrName>style.visibility</p:attrName>
                                        </p:attrNameLst>
                                      </p:cBhvr>
                                      <p:to>
                                        <p:strVal val="visible"/>
                                      </p:to>
                                    </p:set>
                                    <p:anim calcmode="lin" valueType="num">
                                      <p:cBhvr additive="base">
                                        <p:cTn id="26" dur="500" fill="hold"/>
                                        <p:tgtEl>
                                          <p:spTgt spid="166920">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69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6922">
                                            <p:txEl>
                                              <p:pRg st="0" end="0"/>
                                            </p:txEl>
                                          </p:spTgt>
                                        </p:tgtEl>
                                        <p:attrNameLst>
                                          <p:attrName>style.visibility</p:attrName>
                                        </p:attrNameLst>
                                      </p:cBhvr>
                                      <p:to>
                                        <p:strVal val="visible"/>
                                      </p:to>
                                    </p:set>
                                    <p:anim calcmode="lin" valueType="num">
                                      <p:cBhvr additive="base">
                                        <p:cTn id="32" dur="500" fill="hold"/>
                                        <p:tgtEl>
                                          <p:spTgt spid="16692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69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6923">
                                            <p:txEl>
                                              <p:pRg st="0" end="0"/>
                                            </p:txEl>
                                          </p:spTgt>
                                        </p:tgtEl>
                                        <p:attrNameLst>
                                          <p:attrName>style.visibility</p:attrName>
                                        </p:attrNameLst>
                                      </p:cBhvr>
                                      <p:to>
                                        <p:strVal val="visible"/>
                                      </p:to>
                                    </p:set>
                                    <p:anim calcmode="lin" valueType="num">
                                      <p:cBhvr additive="base">
                                        <p:cTn id="38" dur="500" fill="hold"/>
                                        <p:tgtEl>
                                          <p:spTgt spid="1669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69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66924"/>
                                        </p:tgtEl>
                                        <p:attrNameLst>
                                          <p:attrName>style.visibility</p:attrName>
                                        </p:attrNameLst>
                                      </p:cBhvr>
                                      <p:to>
                                        <p:strVal val="visible"/>
                                      </p:to>
                                    </p:set>
                                    <p:anim calcmode="lin" valueType="num">
                                      <p:cBhvr>
                                        <p:cTn id="44" dur="500" fill="hold"/>
                                        <p:tgtEl>
                                          <p:spTgt spid="166924"/>
                                        </p:tgtEl>
                                        <p:attrNameLst>
                                          <p:attrName>ppt_w</p:attrName>
                                        </p:attrNameLst>
                                      </p:cBhvr>
                                      <p:tavLst>
                                        <p:tav tm="0">
                                          <p:val>
                                            <p:fltVal val="0"/>
                                          </p:val>
                                        </p:tav>
                                        <p:tav tm="100000">
                                          <p:val>
                                            <p:strVal val="#ppt_w"/>
                                          </p:val>
                                        </p:tav>
                                      </p:tavLst>
                                    </p:anim>
                                    <p:anim calcmode="lin" valueType="num">
                                      <p:cBhvr>
                                        <p:cTn id="45" dur="500" fill="hold"/>
                                        <p:tgtEl>
                                          <p:spTgt spid="166924"/>
                                        </p:tgtEl>
                                        <p:attrNameLst>
                                          <p:attrName>ppt_h</p:attrName>
                                        </p:attrNameLst>
                                      </p:cBhvr>
                                      <p:tavLst>
                                        <p:tav tm="0">
                                          <p:val>
                                            <p:fltVal val="0"/>
                                          </p:val>
                                        </p:tav>
                                        <p:tav tm="100000">
                                          <p:val>
                                            <p:strVal val="#ppt_h"/>
                                          </p:val>
                                        </p:tav>
                                      </p:tavLst>
                                    </p:anim>
                                    <p:animEffect transition="in" filter="fade">
                                      <p:cBhvr>
                                        <p:cTn id="46" dur="500"/>
                                        <p:tgtEl>
                                          <p:spTgt spid="166924"/>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66925"/>
                                        </p:tgtEl>
                                        <p:attrNameLst>
                                          <p:attrName>style.visibility</p:attrName>
                                        </p:attrNameLst>
                                      </p:cBhvr>
                                      <p:to>
                                        <p:strVal val="visible"/>
                                      </p:to>
                                    </p:set>
                                    <p:anim calcmode="lin" valueType="num">
                                      <p:cBhvr additive="base">
                                        <p:cTn id="51" dur="500" fill="hold"/>
                                        <p:tgtEl>
                                          <p:spTgt spid="166925"/>
                                        </p:tgtEl>
                                        <p:attrNameLst>
                                          <p:attrName>ppt_x</p:attrName>
                                        </p:attrNameLst>
                                      </p:cBhvr>
                                      <p:tavLst>
                                        <p:tav tm="0">
                                          <p:val>
                                            <p:strVal val="#ppt_x"/>
                                          </p:val>
                                        </p:tav>
                                        <p:tav tm="100000">
                                          <p:val>
                                            <p:strVal val="#ppt_x"/>
                                          </p:val>
                                        </p:tav>
                                      </p:tavLst>
                                    </p:anim>
                                    <p:anim calcmode="lin" valueType="num">
                                      <p:cBhvr additive="base">
                                        <p:cTn id="52" dur="500" fill="hold"/>
                                        <p:tgtEl>
                                          <p:spTgt spid="1669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166926"/>
                                        </p:tgtEl>
                                        <p:attrNameLst>
                                          <p:attrName>style.visibility</p:attrName>
                                        </p:attrNameLst>
                                      </p:cBhvr>
                                      <p:to>
                                        <p:strVal val="visible"/>
                                      </p:to>
                                    </p:set>
                                    <p:anim calcmode="lin" valueType="num">
                                      <p:cBhvr additive="base">
                                        <p:cTn id="57" dur="500" fill="hold"/>
                                        <p:tgtEl>
                                          <p:spTgt spid="166926"/>
                                        </p:tgtEl>
                                        <p:attrNameLst>
                                          <p:attrName>ppt_x</p:attrName>
                                        </p:attrNameLst>
                                      </p:cBhvr>
                                      <p:tavLst>
                                        <p:tav tm="0">
                                          <p:val>
                                            <p:strVal val="#ppt_x"/>
                                          </p:val>
                                        </p:tav>
                                        <p:tav tm="100000">
                                          <p:val>
                                            <p:strVal val="#ppt_x"/>
                                          </p:val>
                                        </p:tav>
                                      </p:tavLst>
                                    </p:anim>
                                    <p:anim calcmode="lin" valueType="num">
                                      <p:cBhvr additive="base">
                                        <p:cTn id="58" dur="500" fill="hold"/>
                                        <p:tgtEl>
                                          <p:spTgt spid="1669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166927"/>
                                        </p:tgtEl>
                                        <p:attrNameLst>
                                          <p:attrName>style.visibility</p:attrName>
                                        </p:attrNameLst>
                                      </p:cBhvr>
                                      <p:to>
                                        <p:strVal val="visible"/>
                                      </p:to>
                                    </p:set>
                                    <p:anim calcmode="lin" valueType="num">
                                      <p:cBhvr additive="base">
                                        <p:cTn id="63" dur="500" fill="hold"/>
                                        <p:tgtEl>
                                          <p:spTgt spid="166927"/>
                                        </p:tgtEl>
                                        <p:attrNameLst>
                                          <p:attrName>ppt_x</p:attrName>
                                        </p:attrNameLst>
                                      </p:cBhvr>
                                      <p:tavLst>
                                        <p:tav tm="0">
                                          <p:val>
                                            <p:strVal val="#ppt_x"/>
                                          </p:val>
                                        </p:tav>
                                        <p:tav tm="100000">
                                          <p:val>
                                            <p:strVal val="#ppt_x"/>
                                          </p:val>
                                        </p:tav>
                                      </p:tavLst>
                                    </p:anim>
                                    <p:anim calcmode="lin" valueType="num">
                                      <p:cBhvr additive="base">
                                        <p:cTn id="64" dur="500" fill="hold"/>
                                        <p:tgtEl>
                                          <p:spTgt spid="1669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iterate type="lt">
                                    <p:tmPct val="10000"/>
                                  </p:iterate>
                                  <p:childTnLst>
                                    <p:set>
                                      <p:cBhvr>
                                        <p:cTn id="68" dur="1" fill="hold">
                                          <p:stCondLst>
                                            <p:cond delay="0"/>
                                          </p:stCondLst>
                                        </p:cTn>
                                        <p:tgtEl>
                                          <p:spTgt spid="166928">
                                            <p:txEl>
                                              <p:pRg st="0" end="0"/>
                                            </p:txEl>
                                          </p:spTgt>
                                        </p:tgtEl>
                                        <p:attrNameLst>
                                          <p:attrName>style.visibility</p:attrName>
                                        </p:attrNameLst>
                                      </p:cBhvr>
                                      <p:to>
                                        <p:strVal val="visible"/>
                                      </p:to>
                                    </p:set>
                                    <p:anim calcmode="lin" valueType="num">
                                      <p:cBhvr additive="base">
                                        <p:cTn id="69" dur="500" fill="hold"/>
                                        <p:tgtEl>
                                          <p:spTgt spid="166928">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69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typ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iterate type="lt">
                                    <p:tmPct val="10000"/>
                                  </p:iterate>
                                  <p:childTnLst>
                                    <p:set>
                                      <p:cBhvr>
                                        <p:cTn id="74" dur="1" fill="hold">
                                          <p:stCondLst>
                                            <p:cond delay="0"/>
                                          </p:stCondLst>
                                        </p:cTn>
                                        <p:tgtEl>
                                          <p:spTgt spid="166929">
                                            <p:txEl>
                                              <p:pRg st="0" end="0"/>
                                            </p:txEl>
                                          </p:spTgt>
                                        </p:tgtEl>
                                        <p:attrNameLst>
                                          <p:attrName>style.visibility</p:attrName>
                                        </p:attrNameLst>
                                      </p:cBhvr>
                                      <p:to>
                                        <p:strVal val="visible"/>
                                      </p:to>
                                    </p:set>
                                    <p:anim calcmode="lin" valueType="num">
                                      <p:cBhvr additive="base">
                                        <p:cTn id="75" dur="500" fill="hold"/>
                                        <p:tgtEl>
                                          <p:spTgt spid="166929">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669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4" grpId="0" animBg="1"/>
      <p:bldP spid="166925" grpId="0"/>
      <p:bldP spid="166926" grpId="0"/>
      <p:bldP spid="16692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896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8964" name="Rectangle 4"/>
          <p:cNvSpPr>
            <a:spLocks noChangeArrowheads="1"/>
          </p:cNvSpPr>
          <p:nvPr/>
        </p:nvSpPr>
        <p:spPr bwMode="auto">
          <a:xfrm>
            <a:off x="685800" y="1812925"/>
            <a:ext cx="7772400" cy="4854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8965"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1768475"/>
            <a:ext cx="7742237" cy="3262313"/>
          </a:xfrm>
          <a:prstGeom prst="rect">
            <a:avLst/>
          </a:prstGeom>
          <a:noFill/>
          <a:extLst>
            <a:ext uri="{909E8E84-426E-40DD-AFC4-6F175D3DCCD1}">
              <a14:hiddenFill xmlns:a14="http://schemas.microsoft.com/office/drawing/2010/main">
                <a:solidFill>
                  <a:srgbClr val="FFFFFF"/>
                </a:solidFill>
              </a14:hiddenFill>
            </a:ext>
          </a:extLst>
        </p:spPr>
      </p:pic>
      <p:sp>
        <p:nvSpPr>
          <p:cNvPr id="168966" name="Text Box 6"/>
          <p:cNvSpPr txBox="1">
            <a:spLocks noChangeArrowheads="1"/>
          </p:cNvSpPr>
          <p:nvPr/>
        </p:nvSpPr>
        <p:spPr bwMode="auto">
          <a:xfrm>
            <a:off x="714375" y="4976813"/>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horizontal component of velocity is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x</a:t>
            </a:r>
            <a:r>
              <a:rPr lang="en-US" altLang="en-US" sz="2400">
                <a:solidFill>
                  <a:schemeClr val="hlink"/>
                </a:solidFill>
                <a:latin typeface="Arial" charset="0"/>
                <a:sym typeface="Symbol" pitchFamily="18" charset="2"/>
              </a:rPr>
              <a:t> = </a:t>
            </a:r>
            <a:r>
              <a:rPr lang="en-US" altLang="en-US" sz="2400" i="1">
                <a:solidFill>
                  <a:schemeClr val="hlink"/>
                </a:solidFill>
                <a:latin typeface="Arial" charset="0"/>
                <a:sym typeface="Symbol" pitchFamily="18" charset="2"/>
              </a:rPr>
              <a:t>u</a:t>
            </a:r>
            <a:r>
              <a:rPr lang="en-US" altLang="en-US" sz="2400" i="1" baseline="-25000">
                <a:solidFill>
                  <a:schemeClr val="hlink"/>
                </a:solidFill>
                <a:latin typeface="Arial" charset="0"/>
                <a:sym typeface="Symbol" pitchFamily="18" charset="2"/>
              </a:rPr>
              <a:t>x</a:t>
            </a:r>
            <a:r>
              <a:rPr lang="en-US" altLang="en-US" sz="2400" baseline="-25000">
                <a:solidFill>
                  <a:schemeClr val="hlink"/>
                </a:solidFill>
                <a:latin typeface="Arial" charset="0"/>
                <a:sym typeface="Symbol" pitchFamily="18" charset="2"/>
              </a:rPr>
              <a:t> </a:t>
            </a:r>
            <a:r>
              <a:rPr lang="en-US" altLang="en-US" sz="2400">
                <a:solidFill>
                  <a:schemeClr val="hlink"/>
                </a:solidFill>
                <a:latin typeface="Arial" charset="0"/>
                <a:sym typeface="Symbol" pitchFamily="18" charset="2"/>
              </a:rPr>
              <a:t>which is CONSTANT.</a:t>
            </a:r>
          </a:p>
        </p:txBody>
      </p:sp>
      <p:grpSp>
        <p:nvGrpSpPr>
          <p:cNvPr id="168967" name="Group 7"/>
          <p:cNvGrpSpPr>
            <a:grpSpLocks/>
          </p:cNvGrpSpPr>
          <p:nvPr/>
        </p:nvGrpSpPr>
        <p:grpSpPr bwMode="auto">
          <a:xfrm>
            <a:off x="1612900" y="2947988"/>
            <a:ext cx="3332163" cy="517525"/>
            <a:chOff x="3752" y="2077"/>
            <a:chExt cx="1349" cy="326"/>
          </a:xfrm>
        </p:grpSpPr>
        <p:sp>
          <p:nvSpPr>
            <p:cNvPr id="168968" name="Line 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69" name="Line 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8970" name="Group 10"/>
          <p:cNvGrpSpPr>
            <a:grpSpLocks/>
          </p:cNvGrpSpPr>
          <p:nvPr/>
        </p:nvGrpSpPr>
        <p:grpSpPr bwMode="auto">
          <a:xfrm>
            <a:off x="1625600" y="3454400"/>
            <a:ext cx="3332163" cy="517525"/>
            <a:chOff x="3752" y="2077"/>
            <a:chExt cx="1349" cy="326"/>
          </a:xfrm>
        </p:grpSpPr>
        <p:sp>
          <p:nvSpPr>
            <p:cNvPr id="168971" name="Line 11"/>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2" name="Line 12"/>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973" name="Text Box 13"/>
          <p:cNvSpPr txBox="1">
            <a:spLocks noChangeArrowheads="1"/>
          </p:cNvSpPr>
          <p:nvPr/>
        </p:nvSpPr>
        <p:spPr bwMode="auto">
          <a:xfrm>
            <a:off x="738188" y="5711825"/>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vertical component of velocity is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a:t>
            </a:r>
            <a:r>
              <a:rPr lang="en-US" altLang="en-US" sz="2400" i="1">
                <a:solidFill>
                  <a:schemeClr val="hlink"/>
                </a:solidFill>
                <a:latin typeface="Arial" charset="0"/>
                <a:sym typeface="Symbol" pitchFamily="18" charset="2"/>
              </a:rPr>
              <a:t>u</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10</a:t>
            </a:r>
            <a:r>
              <a:rPr lang="en-US" altLang="en-US" sz="2400" i="1">
                <a:solidFill>
                  <a:schemeClr val="hlink"/>
                </a:solidFill>
                <a:latin typeface="Arial" charset="0"/>
                <a:sym typeface="Symbol" pitchFamily="18" charset="2"/>
              </a:rPr>
              <a:t>t</a:t>
            </a:r>
            <a:r>
              <a:rPr lang="en-US" altLang="en-US" sz="2400" baseline="-25000">
                <a:solidFill>
                  <a:schemeClr val="hlink"/>
                </a:solidFill>
                <a:latin typeface="Arial" charset="0"/>
                <a:sym typeface="Symbol" pitchFamily="18" charset="2"/>
              </a:rPr>
              <a:t> </a:t>
            </a:r>
            <a:r>
              <a:rPr lang="en-US" altLang="en-US" sz="2400" i="1">
                <a:solidFill>
                  <a:schemeClr val="hlink"/>
                </a:solidFill>
                <a:latin typeface="Arial" charset="0"/>
                <a:sym typeface="Symbol" pitchFamily="18" charset="2"/>
              </a:rPr>
              <a:t>,</a:t>
            </a:r>
            <a:r>
              <a:rPr lang="en-US" altLang="en-US" sz="2400" baseline="-25000">
                <a:solidFill>
                  <a:schemeClr val="hlink"/>
                </a:solidFill>
                <a:latin typeface="Arial" charset="0"/>
                <a:sym typeface="Symbol" pitchFamily="18" charset="2"/>
              </a:rPr>
              <a:t> </a:t>
            </a:r>
            <a:r>
              <a:rPr lang="en-US" altLang="en-US" sz="2400">
                <a:solidFill>
                  <a:schemeClr val="hlink"/>
                </a:solidFill>
                <a:latin typeface="Arial" charset="0"/>
                <a:sym typeface="Symbol" pitchFamily="18" charset="2"/>
              </a:rPr>
              <a:t>which is INCREASING (negatively).</a:t>
            </a:r>
          </a:p>
        </p:txBody>
      </p:sp>
      <p:grpSp>
        <p:nvGrpSpPr>
          <p:cNvPr id="168974" name="Group 14"/>
          <p:cNvGrpSpPr>
            <a:grpSpLocks/>
          </p:cNvGrpSpPr>
          <p:nvPr/>
        </p:nvGrpSpPr>
        <p:grpSpPr bwMode="auto">
          <a:xfrm>
            <a:off x="4937125" y="3962400"/>
            <a:ext cx="3332163" cy="517525"/>
            <a:chOff x="3752" y="2077"/>
            <a:chExt cx="1349" cy="326"/>
          </a:xfrm>
        </p:grpSpPr>
        <p:sp>
          <p:nvSpPr>
            <p:cNvPr id="168975" name="Line 15"/>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6" name="Line 16"/>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977" name="Oval 17"/>
          <p:cNvSpPr>
            <a:spLocks noChangeArrowheads="1"/>
          </p:cNvSpPr>
          <p:nvPr/>
        </p:nvSpPr>
        <p:spPr bwMode="auto">
          <a:xfrm>
            <a:off x="1031875" y="4500563"/>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p:cTn id="7" dur="500" fill="hold"/>
                                        <p:tgtEl>
                                          <p:spTgt spid="168965"/>
                                        </p:tgtEl>
                                        <p:attrNameLst>
                                          <p:attrName>ppt_w</p:attrName>
                                        </p:attrNameLst>
                                      </p:cBhvr>
                                      <p:tavLst>
                                        <p:tav tm="0">
                                          <p:val>
                                            <p:fltVal val="0"/>
                                          </p:val>
                                        </p:tav>
                                        <p:tav tm="100000">
                                          <p:val>
                                            <p:strVal val="#ppt_w"/>
                                          </p:val>
                                        </p:tav>
                                      </p:tavLst>
                                    </p:anim>
                                    <p:anim calcmode="lin" valueType="num">
                                      <p:cBhvr>
                                        <p:cTn id="8" dur="500" fill="hold"/>
                                        <p:tgtEl>
                                          <p:spTgt spid="168965"/>
                                        </p:tgtEl>
                                        <p:attrNameLst>
                                          <p:attrName>ppt_h</p:attrName>
                                        </p:attrNameLst>
                                      </p:cBhvr>
                                      <p:tavLst>
                                        <p:tav tm="0">
                                          <p:val>
                                            <p:fltVal val="0"/>
                                          </p:val>
                                        </p:tav>
                                        <p:tav tm="100000">
                                          <p:val>
                                            <p:strVal val="#ppt_h"/>
                                          </p:val>
                                        </p:tav>
                                      </p:tavLst>
                                    </p:anim>
                                    <p:animEffect transition="in" filter="fade">
                                      <p:cBhvr>
                                        <p:cTn id="9" dur="500"/>
                                        <p:tgtEl>
                                          <p:spTgt spid="16896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8966">
                                            <p:txEl>
                                              <p:pRg st="0" end="0"/>
                                            </p:txEl>
                                          </p:spTgt>
                                        </p:tgtEl>
                                        <p:attrNameLst>
                                          <p:attrName>style.visibility</p:attrName>
                                        </p:attrNameLst>
                                      </p:cBhvr>
                                      <p:to>
                                        <p:strVal val="visible"/>
                                      </p:to>
                                    </p:set>
                                    <p:anim calcmode="lin" valueType="num">
                                      <p:cBhvr additive="base">
                                        <p:cTn id="14" dur="500" fill="hold"/>
                                        <p:tgtEl>
                                          <p:spTgt spid="16896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89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68967"/>
                                        </p:tgtEl>
                                        <p:attrNameLst>
                                          <p:attrName>style.visibility</p:attrName>
                                        </p:attrNameLst>
                                      </p:cBhvr>
                                      <p:to>
                                        <p:strVal val="visible"/>
                                      </p:to>
                                    </p:set>
                                    <p:anim calcmode="lin" valueType="num">
                                      <p:cBhvr>
                                        <p:cTn id="20" dur="500" fill="hold"/>
                                        <p:tgtEl>
                                          <p:spTgt spid="168967"/>
                                        </p:tgtEl>
                                        <p:attrNameLst>
                                          <p:attrName>ppt_w</p:attrName>
                                        </p:attrNameLst>
                                      </p:cBhvr>
                                      <p:tavLst>
                                        <p:tav tm="0">
                                          <p:val>
                                            <p:fltVal val="0"/>
                                          </p:val>
                                        </p:tav>
                                        <p:tav tm="100000">
                                          <p:val>
                                            <p:strVal val="#ppt_w"/>
                                          </p:val>
                                        </p:tav>
                                      </p:tavLst>
                                    </p:anim>
                                    <p:anim calcmode="lin" valueType="num">
                                      <p:cBhvr>
                                        <p:cTn id="21" dur="500" fill="hold"/>
                                        <p:tgtEl>
                                          <p:spTgt spid="168967"/>
                                        </p:tgtEl>
                                        <p:attrNameLst>
                                          <p:attrName>ppt_h</p:attrName>
                                        </p:attrNameLst>
                                      </p:cBhvr>
                                      <p:tavLst>
                                        <p:tav tm="0">
                                          <p:val>
                                            <p:fltVal val="0"/>
                                          </p:val>
                                        </p:tav>
                                        <p:tav tm="100000">
                                          <p:val>
                                            <p:strVal val="#ppt_h"/>
                                          </p:val>
                                        </p:tav>
                                      </p:tavLst>
                                    </p:anim>
                                    <p:animEffect transition="in" filter="fade">
                                      <p:cBhvr>
                                        <p:cTn id="22" dur="500"/>
                                        <p:tgtEl>
                                          <p:spTgt spid="168967"/>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68970"/>
                                        </p:tgtEl>
                                        <p:attrNameLst>
                                          <p:attrName>style.visibility</p:attrName>
                                        </p:attrNameLst>
                                      </p:cBhvr>
                                      <p:to>
                                        <p:strVal val="visible"/>
                                      </p:to>
                                    </p:set>
                                    <p:anim calcmode="lin" valueType="num">
                                      <p:cBhvr>
                                        <p:cTn id="27" dur="500" fill="hold"/>
                                        <p:tgtEl>
                                          <p:spTgt spid="168970"/>
                                        </p:tgtEl>
                                        <p:attrNameLst>
                                          <p:attrName>ppt_w</p:attrName>
                                        </p:attrNameLst>
                                      </p:cBhvr>
                                      <p:tavLst>
                                        <p:tav tm="0">
                                          <p:val>
                                            <p:fltVal val="0"/>
                                          </p:val>
                                        </p:tav>
                                        <p:tav tm="100000">
                                          <p:val>
                                            <p:strVal val="#ppt_w"/>
                                          </p:val>
                                        </p:tav>
                                      </p:tavLst>
                                    </p:anim>
                                    <p:anim calcmode="lin" valueType="num">
                                      <p:cBhvr>
                                        <p:cTn id="28" dur="500" fill="hold"/>
                                        <p:tgtEl>
                                          <p:spTgt spid="168970"/>
                                        </p:tgtEl>
                                        <p:attrNameLst>
                                          <p:attrName>ppt_h</p:attrName>
                                        </p:attrNameLst>
                                      </p:cBhvr>
                                      <p:tavLst>
                                        <p:tav tm="0">
                                          <p:val>
                                            <p:fltVal val="0"/>
                                          </p:val>
                                        </p:tav>
                                        <p:tav tm="100000">
                                          <p:val>
                                            <p:strVal val="#ppt_h"/>
                                          </p:val>
                                        </p:tav>
                                      </p:tavLst>
                                    </p:anim>
                                    <p:animEffect transition="in" filter="fade">
                                      <p:cBhvr>
                                        <p:cTn id="29" dur="500"/>
                                        <p:tgtEl>
                                          <p:spTgt spid="168970"/>
                                        </p:tgtEl>
                                      </p:cBhvr>
                                    </p:animEffect>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68973">
                                            <p:txEl>
                                              <p:pRg st="0" end="0"/>
                                            </p:txEl>
                                          </p:spTgt>
                                        </p:tgtEl>
                                        <p:attrNameLst>
                                          <p:attrName>style.visibility</p:attrName>
                                        </p:attrNameLst>
                                      </p:cBhvr>
                                      <p:to>
                                        <p:strVal val="visible"/>
                                      </p:to>
                                    </p:set>
                                    <p:anim calcmode="lin" valueType="num">
                                      <p:cBhvr additive="base">
                                        <p:cTn id="34" dur="500" fill="hold"/>
                                        <p:tgtEl>
                                          <p:spTgt spid="16897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689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68974"/>
                                        </p:tgtEl>
                                        <p:attrNameLst>
                                          <p:attrName>style.visibility</p:attrName>
                                        </p:attrNameLst>
                                      </p:cBhvr>
                                      <p:to>
                                        <p:strVal val="visible"/>
                                      </p:to>
                                    </p:set>
                                    <p:anim calcmode="lin" valueType="num">
                                      <p:cBhvr>
                                        <p:cTn id="40" dur="500" fill="hold"/>
                                        <p:tgtEl>
                                          <p:spTgt spid="168974"/>
                                        </p:tgtEl>
                                        <p:attrNameLst>
                                          <p:attrName>ppt_w</p:attrName>
                                        </p:attrNameLst>
                                      </p:cBhvr>
                                      <p:tavLst>
                                        <p:tav tm="0">
                                          <p:val>
                                            <p:fltVal val="0"/>
                                          </p:val>
                                        </p:tav>
                                        <p:tav tm="100000">
                                          <p:val>
                                            <p:strVal val="#ppt_w"/>
                                          </p:val>
                                        </p:tav>
                                      </p:tavLst>
                                    </p:anim>
                                    <p:anim calcmode="lin" valueType="num">
                                      <p:cBhvr>
                                        <p:cTn id="41" dur="500" fill="hold"/>
                                        <p:tgtEl>
                                          <p:spTgt spid="168974"/>
                                        </p:tgtEl>
                                        <p:attrNameLst>
                                          <p:attrName>ppt_h</p:attrName>
                                        </p:attrNameLst>
                                      </p:cBhvr>
                                      <p:tavLst>
                                        <p:tav tm="0">
                                          <p:val>
                                            <p:fltVal val="0"/>
                                          </p:val>
                                        </p:tav>
                                        <p:tav tm="100000">
                                          <p:val>
                                            <p:strVal val="#ppt_h"/>
                                          </p:val>
                                        </p:tav>
                                      </p:tavLst>
                                    </p:anim>
                                    <p:animEffect transition="in" filter="fade">
                                      <p:cBhvr>
                                        <p:cTn id="42" dur="500"/>
                                        <p:tgtEl>
                                          <p:spTgt spid="168974"/>
                                        </p:tgtEl>
                                      </p:cBhvr>
                                    </p:animEffect>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8977"/>
                                        </p:tgtEl>
                                        <p:attrNameLst>
                                          <p:attrName>style.visibility</p:attrName>
                                        </p:attrNameLst>
                                      </p:cBhvr>
                                      <p:to>
                                        <p:strVal val="visible"/>
                                      </p:to>
                                    </p:set>
                                    <p:anim calcmode="lin" valueType="num">
                                      <p:cBhvr>
                                        <p:cTn id="47" dur="500" fill="hold"/>
                                        <p:tgtEl>
                                          <p:spTgt spid="168977"/>
                                        </p:tgtEl>
                                        <p:attrNameLst>
                                          <p:attrName>ppt_w</p:attrName>
                                        </p:attrNameLst>
                                      </p:cBhvr>
                                      <p:tavLst>
                                        <p:tav tm="0">
                                          <p:val>
                                            <p:fltVal val="0"/>
                                          </p:val>
                                        </p:tav>
                                        <p:tav tm="100000">
                                          <p:val>
                                            <p:strVal val="#ppt_w"/>
                                          </p:val>
                                        </p:tav>
                                      </p:tavLst>
                                    </p:anim>
                                    <p:anim calcmode="lin" valueType="num">
                                      <p:cBhvr>
                                        <p:cTn id="48" dur="500" fill="hold"/>
                                        <p:tgtEl>
                                          <p:spTgt spid="168977"/>
                                        </p:tgtEl>
                                        <p:attrNameLst>
                                          <p:attrName>ppt_h</p:attrName>
                                        </p:attrNameLst>
                                      </p:cBhvr>
                                      <p:tavLst>
                                        <p:tav tm="0">
                                          <p:val>
                                            <p:fltVal val="0"/>
                                          </p:val>
                                        </p:tav>
                                        <p:tav tm="100000">
                                          <p:val>
                                            <p:strVal val="#ppt_h"/>
                                          </p:val>
                                        </p:tav>
                                      </p:tavLst>
                                    </p:anim>
                                    <p:animEffect transition="in" filter="fade">
                                      <p:cBhvr>
                                        <p:cTn id="49" dur="500"/>
                                        <p:tgtEl>
                                          <p:spTgt spid="168977"/>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685800" y="1549400"/>
            <a:ext cx="7772400" cy="28797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400"/>
              <a:t>	</a:t>
            </a:r>
          </a:p>
          <a:p>
            <a:pPr eaLnBrk="1" hangingPunct="1">
              <a:buFontTx/>
              <a:buNone/>
            </a:pPr>
            <a:r>
              <a:rPr lang="en-US" altLang="en-US" sz="2400">
                <a:sym typeface="Symbol" pitchFamily="18" charset="2"/>
              </a:rPr>
              <a:t></a:t>
            </a:r>
            <a:r>
              <a:rPr lang="en-US" altLang="en-US" sz="2400" b="1"/>
              <a:t>Mechanics</a:t>
            </a:r>
            <a:r>
              <a:rPr lang="en-US" altLang="en-US" sz="2400"/>
              <a:t> is the branch of physics which concerns itself with forces, and how they affect a body's motion.</a:t>
            </a:r>
          </a:p>
          <a:p>
            <a:pPr eaLnBrk="1" hangingPunct="1">
              <a:buFontTx/>
              <a:buNone/>
            </a:pPr>
            <a:r>
              <a:rPr lang="en-US" altLang="en-US" sz="2400">
                <a:sym typeface="Symbol" pitchFamily="18" charset="2"/>
              </a:rPr>
              <a:t></a:t>
            </a:r>
            <a:r>
              <a:rPr lang="en-US" altLang="en-US" sz="2400" b="1"/>
              <a:t>Kinematics</a:t>
            </a:r>
            <a:r>
              <a:rPr lang="en-US" altLang="en-US" sz="2400"/>
              <a:t> is the sub-branch of mechanics which studies only a body's motion without regard to causes.</a:t>
            </a:r>
          </a:p>
          <a:p>
            <a:pPr eaLnBrk="1" hangingPunct="1">
              <a:buFontTx/>
              <a:buNone/>
            </a:pPr>
            <a:r>
              <a:rPr lang="en-US" altLang="en-US" sz="2400">
                <a:sym typeface="Symbol" pitchFamily="18" charset="2"/>
              </a:rPr>
              <a:t></a:t>
            </a:r>
            <a:r>
              <a:rPr lang="en-US" altLang="en-US" sz="2400" b="1"/>
              <a:t>Dynamics</a:t>
            </a:r>
            <a:r>
              <a:rPr lang="en-US" altLang="en-US" sz="2400"/>
              <a:t> is the sub-branch of mechanics which studies the forces which </a:t>
            </a:r>
            <a:r>
              <a:rPr lang="en-US" altLang="en-US" sz="2400" i="1"/>
              <a:t>cause</a:t>
            </a:r>
            <a:r>
              <a:rPr lang="en-US" altLang="en-US" sz="2400"/>
              <a:t> a body's motion.</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189444" name="Picture 4" descr="galile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850" y="4411663"/>
            <a:ext cx="21732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Text Box 5"/>
          <p:cNvSpPr txBox="1">
            <a:spLocks noChangeArrowheads="1"/>
          </p:cNvSpPr>
          <p:nvPr/>
        </p:nvSpPr>
        <p:spPr bwMode="auto">
          <a:xfrm>
            <a:off x="2913063" y="531336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Galileo</a:t>
            </a:r>
          </a:p>
        </p:txBody>
      </p:sp>
      <p:sp>
        <p:nvSpPr>
          <p:cNvPr id="189446" name="Text Box 6"/>
          <p:cNvSpPr txBox="1">
            <a:spLocks noChangeArrowheads="1"/>
          </p:cNvSpPr>
          <p:nvPr/>
        </p:nvSpPr>
        <p:spPr bwMode="auto">
          <a:xfrm>
            <a:off x="2905125" y="5611813"/>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solidFill>
                  <a:srgbClr val="FF0000"/>
                </a:solidFill>
                <a:latin typeface="Arial" charset="0"/>
              </a:rPr>
              <a:t>Kinematics</a:t>
            </a:r>
          </a:p>
        </p:txBody>
      </p:sp>
      <p:pic>
        <p:nvPicPr>
          <p:cNvPr id="189447" name="Picture 7" descr="new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538" y="4416425"/>
            <a:ext cx="18748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8" name="Text Box 8"/>
          <p:cNvSpPr txBox="1">
            <a:spLocks noChangeArrowheads="1"/>
          </p:cNvSpPr>
          <p:nvPr/>
        </p:nvSpPr>
        <p:spPr bwMode="auto">
          <a:xfrm>
            <a:off x="5441950" y="530383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Newton</a:t>
            </a:r>
          </a:p>
        </p:txBody>
      </p:sp>
      <p:sp>
        <p:nvSpPr>
          <p:cNvPr id="189449" name="Text Box 9"/>
          <p:cNvSpPr txBox="1">
            <a:spLocks noChangeArrowheads="1"/>
          </p:cNvSpPr>
          <p:nvPr/>
        </p:nvSpPr>
        <p:spPr bwMode="auto">
          <a:xfrm>
            <a:off x="5221288" y="563562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Dynamics</a:t>
            </a:r>
          </a:p>
        </p:txBody>
      </p:sp>
      <p:sp>
        <p:nvSpPr>
          <p:cNvPr id="189450" name="Text Box 10"/>
          <p:cNvSpPr txBox="1">
            <a:spLocks noChangeArrowheads="1"/>
          </p:cNvSpPr>
          <p:nvPr/>
        </p:nvSpPr>
        <p:spPr bwMode="auto">
          <a:xfrm>
            <a:off x="5191125" y="5988050"/>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(Calculus)</a:t>
            </a:r>
          </a:p>
        </p:txBody>
      </p:sp>
      <p:sp>
        <p:nvSpPr>
          <p:cNvPr id="189451" name="Text Box 11"/>
          <p:cNvSpPr txBox="1">
            <a:spLocks noChangeArrowheads="1"/>
          </p:cNvSpPr>
          <p:nvPr/>
        </p:nvSpPr>
        <p:spPr bwMode="auto">
          <a:xfrm>
            <a:off x="3122613" y="4529138"/>
            <a:ext cx="3057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bg2"/>
                </a:solidFill>
                <a:latin typeface="Arial" charset="0"/>
              </a:rPr>
              <a:t>The two pillars of mechanics</a:t>
            </a:r>
          </a:p>
        </p:txBody>
      </p:sp>
      <p:pic>
        <p:nvPicPr>
          <p:cNvPr id="189453" name="Picture 13" descr="ANd9GcTaOt9vMz-E6vLWXx4mLH6GLmUQVGaae5Gg4Sq_peZct6Wevw4gD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8" y="4221163"/>
            <a:ext cx="259238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5" name="Picture 15" descr="ANd9GcTaOt9vMz-E6vLWXx4mLH6GLmUQVGaae5Gg4Sq_peZct6Wevw4gD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3675" y="4194175"/>
            <a:ext cx="26241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 calcmode="lin" valueType="num">
                                      <p:cBhvr additive="base">
                                        <p:cTn id="7" dur="5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9442">
                                            <p:txEl>
                                              <p:pRg st="1" end="1"/>
                                            </p:txEl>
                                          </p:spTgt>
                                        </p:tgtEl>
                                        <p:attrNameLst>
                                          <p:attrName>style.visibility</p:attrName>
                                        </p:attrNameLst>
                                      </p:cBhvr>
                                      <p:to>
                                        <p:strVal val="visible"/>
                                      </p:to>
                                    </p:set>
                                    <p:anim calcmode="lin" valueType="num">
                                      <p:cBhvr additive="base">
                                        <p:cTn id="13" dur="5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9442">
                                            <p:txEl>
                                              <p:pRg st="2" end="2"/>
                                            </p:txEl>
                                          </p:spTgt>
                                        </p:tgtEl>
                                        <p:attrNameLst>
                                          <p:attrName>style.visibility</p:attrName>
                                        </p:attrNameLst>
                                      </p:cBhvr>
                                      <p:to>
                                        <p:strVal val="visible"/>
                                      </p:to>
                                    </p:set>
                                    <p:anim calcmode="lin" valueType="num">
                                      <p:cBhvr additive="base">
                                        <p:cTn id="19" dur="500" fill="hold"/>
                                        <p:tgtEl>
                                          <p:spTgt spid="189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89444"/>
                                        </p:tgtEl>
                                        <p:attrNameLst>
                                          <p:attrName>style.visibility</p:attrName>
                                        </p:attrNameLst>
                                      </p:cBhvr>
                                      <p:to>
                                        <p:strVal val="visible"/>
                                      </p:to>
                                    </p:set>
                                    <p:animEffect transition="in" filter="fade">
                                      <p:cBhvr>
                                        <p:cTn id="23" dur="1000"/>
                                        <p:tgtEl>
                                          <p:spTgt spid="189444"/>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89445"/>
                                        </p:tgtEl>
                                        <p:attrNameLst>
                                          <p:attrName>style.visibility</p:attrName>
                                        </p:attrNameLst>
                                      </p:cBhvr>
                                      <p:to>
                                        <p:strVal val="visible"/>
                                      </p:to>
                                    </p:set>
                                    <p:animEffect transition="in" filter="fade">
                                      <p:cBhvr>
                                        <p:cTn id="26" dur="1000"/>
                                        <p:tgtEl>
                                          <p:spTgt spid="189445"/>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9446"/>
                                        </p:tgtEl>
                                        <p:attrNameLst>
                                          <p:attrName>style.visibility</p:attrName>
                                        </p:attrNameLst>
                                      </p:cBhvr>
                                      <p:to>
                                        <p:strVal val="visible"/>
                                      </p:to>
                                    </p:set>
                                    <p:animEffect transition="in" filter="fade">
                                      <p:cBhvr>
                                        <p:cTn id="31" dur="1000"/>
                                        <p:tgtEl>
                                          <p:spTgt spid="189446"/>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9442">
                                            <p:txEl>
                                              <p:pRg st="3" end="3"/>
                                            </p:txEl>
                                          </p:spTgt>
                                        </p:tgtEl>
                                        <p:attrNameLst>
                                          <p:attrName>style.visibility</p:attrName>
                                        </p:attrNameLst>
                                      </p:cBhvr>
                                      <p:to>
                                        <p:strVal val="visible"/>
                                      </p:to>
                                    </p:set>
                                    <p:anim calcmode="lin" valueType="num">
                                      <p:cBhvr additive="base">
                                        <p:cTn id="36" dur="5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8" presetID="10" presetClass="entr" presetSubtype="0" fill="hold" nodeType="withEffect">
                                  <p:stCondLst>
                                    <p:cond delay="0"/>
                                  </p:stCondLst>
                                  <p:childTnLst>
                                    <p:set>
                                      <p:cBhvr>
                                        <p:cTn id="39" dur="1" fill="hold">
                                          <p:stCondLst>
                                            <p:cond delay="0"/>
                                          </p:stCondLst>
                                        </p:cTn>
                                        <p:tgtEl>
                                          <p:spTgt spid="189447"/>
                                        </p:tgtEl>
                                        <p:attrNameLst>
                                          <p:attrName>style.visibility</p:attrName>
                                        </p:attrNameLst>
                                      </p:cBhvr>
                                      <p:to>
                                        <p:strVal val="visible"/>
                                      </p:to>
                                    </p:set>
                                    <p:animEffect transition="in" filter="fade">
                                      <p:cBhvr>
                                        <p:cTn id="40" dur="1000"/>
                                        <p:tgtEl>
                                          <p:spTgt spid="18944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1" presetID="10" presetClass="entr" presetSubtype="0" fill="hold" grpId="0" nodeType="withEffect">
                                  <p:stCondLst>
                                    <p:cond delay="0"/>
                                  </p:stCondLst>
                                  <p:childTnLst>
                                    <p:set>
                                      <p:cBhvr>
                                        <p:cTn id="42" dur="1" fill="hold">
                                          <p:stCondLst>
                                            <p:cond delay="0"/>
                                          </p:stCondLst>
                                        </p:cTn>
                                        <p:tgtEl>
                                          <p:spTgt spid="189448"/>
                                        </p:tgtEl>
                                        <p:attrNameLst>
                                          <p:attrName>style.visibility</p:attrName>
                                        </p:attrNameLst>
                                      </p:cBhvr>
                                      <p:to>
                                        <p:strVal val="visible"/>
                                      </p:to>
                                    </p:set>
                                    <p:animEffect transition="in" filter="fade">
                                      <p:cBhvr>
                                        <p:cTn id="43" dur="1000"/>
                                        <p:tgtEl>
                                          <p:spTgt spid="189448"/>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9449"/>
                                        </p:tgtEl>
                                        <p:attrNameLst>
                                          <p:attrName>style.visibility</p:attrName>
                                        </p:attrNameLst>
                                      </p:cBhvr>
                                      <p:to>
                                        <p:strVal val="visible"/>
                                      </p:to>
                                    </p:set>
                                    <p:animEffect transition="in" filter="fade">
                                      <p:cBhvr>
                                        <p:cTn id="48" dur="1000"/>
                                        <p:tgtEl>
                                          <p:spTgt spid="189449"/>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9450"/>
                                        </p:tgtEl>
                                        <p:attrNameLst>
                                          <p:attrName>style.visibility</p:attrName>
                                        </p:attrNameLst>
                                      </p:cBhvr>
                                      <p:to>
                                        <p:strVal val="visible"/>
                                      </p:to>
                                    </p:set>
                                    <p:animEffect transition="in" filter="fade">
                                      <p:cBhvr>
                                        <p:cTn id="53" dur="1000"/>
                                        <p:tgtEl>
                                          <p:spTgt spid="189450"/>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4" presetID="10" presetClass="entr" presetSubtype="0" fill="hold" grpId="0" nodeType="withEffect">
                                  <p:stCondLst>
                                    <p:cond delay="0"/>
                                  </p:stCondLst>
                                  <p:childTnLst>
                                    <p:set>
                                      <p:cBhvr>
                                        <p:cTn id="55" dur="1" fill="hold">
                                          <p:stCondLst>
                                            <p:cond delay="0"/>
                                          </p:stCondLst>
                                        </p:cTn>
                                        <p:tgtEl>
                                          <p:spTgt spid="189451"/>
                                        </p:tgtEl>
                                        <p:attrNameLst>
                                          <p:attrName>style.visibility</p:attrName>
                                        </p:attrNameLst>
                                      </p:cBhvr>
                                      <p:to>
                                        <p:strVal val="visible"/>
                                      </p:to>
                                    </p:set>
                                    <p:animEffect transition="in" filter="fade">
                                      <p:cBhvr>
                                        <p:cTn id="56" dur="1000"/>
                                        <p:tgtEl>
                                          <p:spTgt spid="189451"/>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189455"/>
                                        </p:tgtEl>
                                        <p:attrNameLst>
                                          <p:attrName>style.visibility</p:attrName>
                                        </p:attrNameLst>
                                      </p:cBhvr>
                                      <p:to>
                                        <p:strVal val="visible"/>
                                      </p:to>
                                    </p:set>
                                    <p:anim calcmode="lin" valueType="num">
                                      <p:cBhvr additive="base">
                                        <p:cTn id="61" dur="5000" fill="hold"/>
                                        <p:tgtEl>
                                          <p:spTgt spid="189455"/>
                                        </p:tgtEl>
                                        <p:attrNameLst>
                                          <p:attrName>ppt_x</p:attrName>
                                        </p:attrNameLst>
                                      </p:cBhvr>
                                      <p:tavLst>
                                        <p:tav tm="0">
                                          <p:val>
                                            <p:strVal val="1+#ppt_w/2"/>
                                          </p:val>
                                        </p:tav>
                                        <p:tav tm="100000">
                                          <p:val>
                                            <p:strVal val="#ppt_x"/>
                                          </p:val>
                                        </p:tav>
                                      </p:tavLst>
                                    </p:anim>
                                    <p:anim calcmode="lin" valueType="num">
                                      <p:cBhvr additive="base">
                                        <p:cTn id="62" dur="5000" fill="hold"/>
                                        <p:tgtEl>
                                          <p:spTgt spid="1894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liding roc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89453"/>
                                        </p:tgtEl>
                                        <p:attrNameLst>
                                          <p:attrName>style.visibility</p:attrName>
                                        </p:attrNameLst>
                                      </p:cBhvr>
                                      <p:to>
                                        <p:strVal val="visible"/>
                                      </p:to>
                                    </p:set>
                                    <p:anim calcmode="lin" valueType="num">
                                      <p:cBhvr additive="base">
                                        <p:cTn id="67" dur="5000" fill="hold"/>
                                        <p:tgtEl>
                                          <p:spTgt spid="189453"/>
                                        </p:tgtEl>
                                        <p:attrNameLst>
                                          <p:attrName>ppt_x</p:attrName>
                                        </p:attrNameLst>
                                      </p:cBhvr>
                                      <p:tavLst>
                                        <p:tav tm="0">
                                          <p:val>
                                            <p:strVal val="0-#ppt_w/2"/>
                                          </p:val>
                                        </p:tav>
                                        <p:tav tm="100000">
                                          <p:val>
                                            <p:strVal val="#ppt_x"/>
                                          </p:val>
                                        </p:tav>
                                      </p:tavLst>
                                    </p:anim>
                                    <p:anim calcmode="lin" valueType="num">
                                      <p:cBhvr additive="base">
                                        <p:cTn id="68" dur="5000" fill="hold"/>
                                        <p:tgtEl>
                                          <p:spTgt spid="1894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liding r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P spid="189448" grpId="0"/>
      <p:bldP spid="189449" grpId="0"/>
      <p:bldP spid="189450" grpId="0"/>
      <p:bldP spid="18945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5800" y="1401763"/>
            <a:ext cx="7772400" cy="422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101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101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101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798638"/>
            <a:ext cx="6186487" cy="3111500"/>
          </a:xfrm>
          <a:prstGeom prst="rect">
            <a:avLst/>
          </a:prstGeom>
          <a:noFill/>
          <a:extLst>
            <a:ext uri="{909E8E84-426E-40DD-AFC4-6F175D3DCCD1}">
              <a14:hiddenFill xmlns:a14="http://schemas.microsoft.com/office/drawing/2010/main">
                <a:solidFill>
                  <a:srgbClr val="FFFFFF"/>
                </a:solidFill>
              </a14:hiddenFill>
            </a:ext>
          </a:extLst>
        </p:spPr>
      </p:pic>
      <p:pic>
        <p:nvPicPr>
          <p:cNvPr id="17101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625" y="4910138"/>
            <a:ext cx="7754938" cy="1887537"/>
          </a:xfrm>
          <a:prstGeom prst="rect">
            <a:avLst/>
          </a:prstGeom>
          <a:noFill/>
          <a:extLst>
            <a:ext uri="{909E8E84-426E-40DD-AFC4-6F175D3DCCD1}">
              <a14:hiddenFill xmlns:a14="http://schemas.microsoft.com/office/drawing/2010/main">
                <a:solidFill>
                  <a:srgbClr val="FFFFFF"/>
                </a:solidFill>
              </a14:hiddenFill>
            </a:ext>
          </a:extLst>
        </p:spPr>
      </p:pic>
      <p:sp>
        <p:nvSpPr>
          <p:cNvPr id="171015" name="Text Box 7"/>
          <p:cNvSpPr txBox="1">
            <a:spLocks noChangeArrowheads="1"/>
          </p:cNvSpPr>
          <p:nvPr/>
        </p:nvSpPr>
        <p:spPr bwMode="auto">
          <a:xfrm>
            <a:off x="4779963" y="2859088"/>
            <a:ext cx="278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a:t>
            </a:r>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P</a:t>
            </a:r>
            <a:r>
              <a:rPr lang="en-US" altLang="en-US" sz="2400" baseline="30000">
                <a:solidFill>
                  <a:schemeClr val="hlink"/>
                </a:solidFill>
                <a:latin typeface="Arial" charset="0"/>
                <a:cs typeface="Courier New" pitchFamily="49" charset="0"/>
                <a:sym typeface="Symbol" pitchFamily="18" charset="2"/>
              </a:rPr>
              <a:t> </a:t>
            </a:r>
            <a:r>
              <a:rPr lang="en-US" altLang="en-US" sz="2400">
                <a:solidFill>
                  <a:schemeClr val="hlink"/>
                </a:solidFill>
                <a:latin typeface="Arial" charset="0"/>
                <a:cs typeface="Courier New" pitchFamily="49" charset="0"/>
                <a:sym typeface="Symbol" pitchFamily="18" charset="2"/>
              </a:rPr>
              <a:t>= 0 </a:t>
            </a:r>
          </a:p>
        </p:txBody>
      </p:sp>
      <p:sp>
        <p:nvSpPr>
          <p:cNvPr id="171016" name="Rectangle 8"/>
          <p:cNvSpPr>
            <a:spLocks noChangeArrowheads="1"/>
          </p:cNvSpPr>
          <p:nvPr/>
        </p:nvSpPr>
        <p:spPr bwMode="auto">
          <a:xfrm>
            <a:off x="3114675" y="5268913"/>
            <a:ext cx="3021013" cy="336550"/>
          </a:xfrm>
          <a:prstGeom prst="rect">
            <a:avLst/>
          </a:prstGeom>
          <a:solidFill>
            <a:srgbClr val="FF6600">
              <a:alpha val="3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7" name="Text Box 9"/>
          <p:cNvSpPr txBox="1">
            <a:spLocks noChangeArrowheads="1"/>
          </p:cNvSpPr>
          <p:nvPr/>
        </p:nvSpPr>
        <p:spPr bwMode="auto">
          <a:xfrm>
            <a:off x="5859463" y="3233738"/>
            <a:ext cx="244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P</a:t>
            </a:r>
            <a:endParaRPr lang="en-US" altLang="en-US" sz="2400">
              <a:solidFill>
                <a:schemeClr val="hlink"/>
              </a:solidFill>
              <a:latin typeface="Arial" charset="0"/>
              <a:cs typeface="Courier New" pitchFamily="49" charset="0"/>
              <a:sym typeface="Symbol" pitchFamily="18" charset="2"/>
            </a:endParaRPr>
          </a:p>
        </p:txBody>
      </p:sp>
      <p:sp>
        <p:nvSpPr>
          <p:cNvPr id="171018" name="Text Box 10"/>
          <p:cNvSpPr txBox="1">
            <a:spLocks noChangeArrowheads="1"/>
          </p:cNvSpPr>
          <p:nvPr/>
        </p:nvSpPr>
        <p:spPr bwMode="auto">
          <a:xfrm>
            <a:off x="5853113" y="3617913"/>
            <a:ext cx="251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mg</a:t>
            </a:r>
            <a:r>
              <a:rPr lang="en-US" altLang="en-US" sz="2400">
                <a:solidFill>
                  <a:schemeClr val="hlink"/>
                </a:solidFill>
                <a:latin typeface="Arial" charset="0"/>
                <a:sym typeface="Symbol" pitchFamily="18" charset="2"/>
              </a:rPr>
              <a:t>∆</a:t>
            </a:r>
            <a:r>
              <a:rPr lang="en-US" altLang="en-US" sz="2400" i="1">
                <a:solidFill>
                  <a:schemeClr val="hlink"/>
                </a:solidFill>
                <a:latin typeface="Arial" charset="0"/>
                <a:sym typeface="Symbol" pitchFamily="18" charset="2"/>
              </a:rPr>
              <a:t>h</a:t>
            </a:r>
          </a:p>
        </p:txBody>
      </p:sp>
      <p:sp>
        <p:nvSpPr>
          <p:cNvPr id="171019" name="Text Box 11"/>
          <p:cNvSpPr txBox="1">
            <a:spLocks noChangeArrowheads="1"/>
          </p:cNvSpPr>
          <p:nvPr/>
        </p:nvSpPr>
        <p:spPr bwMode="auto">
          <a:xfrm>
            <a:off x="1460500" y="5700713"/>
            <a:ext cx="708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-(0.44)(9.8)</a:t>
            </a:r>
            <a:r>
              <a:rPr lang="en-US" altLang="en-US" sz="2400">
                <a:solidFill>
                  <a:schemeClr val="hlink"/>
                </a:solidFill>
                <a:latin typeface="Arial" charset="0"/>
                <a:sym typeface="Symbol" pitchFamily="18" charset="2"/>
              </a:rPr>
              <a:t>(-32) = </a:t>
            </a:r>
            <a:r>
              <a:rPr lang="en-US" altLang="en-US" sz="2400" baseline="30000">
                <a:solidFill>
                  <a:schemeClr val="hlink"/>
                </a:solidFill>
                <a:latin typeface="Arial" charset="0"/>
                <a:sym typeface="Symbol" pitchFamily="18" charset="2"/>
              </a:rPr>
              <a:t>+</a:t>
            </a:r>
            <a:r>
              <a:rPr lang="en-US" altLang="en-US" sz="2400">
                <a:solidFill>
                  <a:schemeClr val="hlink"/>
                </a:solidFill>
                <a:latin typeface="Arial" charset="0"/>
                <a:sym typeface="Symbol" pitchFamily="18" charset="2"/>
              </a:rPr>
              <a:t>138 J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Ko</a:t>
            </a:r>
            <a:endParaRPr lang="en-US" altLang="en-US" sz="2400">
              <a:solidFill>
                <a:schemeClr val="hlink"/>
              </a:solidFill>
              <a:latin typeface="Arial" charset="0"/>
              <a:cs typeface="Courier New" pitchFamily="49" charset="0"/>
              <a:sym typeface="Symbol" pitchFamily="18" charset="2"/>
            </a:endParaRPr>
          </a:p>
        </p:txBody>
      </p:sp>
      <p:sp>
        <p:nvSpPr>
          <p:cNvPr id="171020" name="Text Box 12"/>
          <p:cNvSpPr txBox="1">
            <a:spLocks noChangeArrowheads="1"/>
          </p:cNvSpPr>
          <p:nvPr/>
        </p:nvSpPr>
        <p:spPr bwMode="auto">
          <a:xfrm>
            <a:off x="1450975" y="6281738"/>
            <a:ext cx="635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baseline="30000">
                <a:solidFill>
                  <a:schemeClr val="hlink"/>
                </a:solidFill>
                <a:latin typeface="Arial" charset="0"/>
                <a:sym typeface="Symbol" pitchFamily="18" charset="2"/>
              </a:rPr>
              <a:t>+</a:t>
            </a:r>
            <a:r>
              <a:rPr lang="en-US" altLang="en-US" sz="2400">
                <a:solidFill>
                  <a:schemeClr val="hlink"/>
                </a:solidFill>
                <a:latin typeface="Arial" charset="0"/>
                <a:sym typeface="Symbol" pitchFamily="18" charset="2"/>
              </a:rPr>
              <a:t>138 + </a:t>
            </a:r>
            <a:r>
              <a:rPr lang="en-US" altLang="en-US" sz="2400">
                <a:solidFill>
                  <a:srgbClr val="FF3300"/>
                </a:solidFill>
                <a:latin typeface="Arial" charset="0"/>
                <a:sym typeface="Symbol" pitchFamily="18" charset="2"/>
              </a:rPr>
              <a:t>(1/2)(0.44)(22</a:t>
            </a:r>
            <a:r>
              <a:rPr lang="en-US" altLang="en-US" sz="2400" baseline="30000">
                <a:solidFill>
                  <a:srgbClr val="FF3300"/>
                </a:solidFill>
                <a:latin typeface="Arial" charset="0"/>
                <a:sym typeface="Symbol" pitchFamily="18" charset="2"/>
              </a:rPr>
              <a:t>2</a:t>
            </a:r>
            <a:r>
              <a:rPr lang="en-US" altLang="en-US" sz="2400">
                <a:solidFill>
                  <a:srgbClr val="FF3300"/>
                </a:solidFill>
                <a:latin typeface="Arial" charset="0"/>
                <a:sym typeface="Symbol" pitchFamily="18" charset="2"/>
              </a:rPr>
              <a:t>)</a:t>
            </a:r>
            <a:r>
              <a:rPr lang="en-US" altLang="en-US" sz="2400">
                <a:solidFill>
                  <a:schemeClr val="hlink"/>
                </a:solidFill>
                <a:latin typeface="Arial" charset="0"/>
                <a:sym typeface="Symbol" pitchFamily="18" charset="2"/>
              </a:rPr>
              <a:t> = 240 J.</a:t>
            </a:r>
            <a:endParaRPr lang="en-US" altLang="en-US" sz="2400" baseline="30000">
              <a:solidFill>
                <a:schemeClr val="hlink"/>
              </a:solidFill>
              <a:latin typeface="Arial" charset="0"/>
              <a:sym typeface="Symbol" pitchFamily="18" charset="2"/>
            </a:endParaRPr>
          </a:p>
        </p:txBody>
      </p:sp>
      <p:sp>
        <p:nvSpPr>
          <p:cNvPr id="171021" name="Text Box 13"/>
          <p:cNvSpPr txBox="1">
            <a:spLocks noChangeArrowheads="1"/>
          </p:cNvSpPr>
          <p:nvPr/>
        </p:nvSpPr>
        <p:spPr bwMode="auto">
          <a:xfrm>
            <a:off x="5930900" y="3990975"/>
            <a:ext cx="2547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cs typeface="Courier New" pitchFamily="49" charset="0"/>
                <a:sym typeface="Symbol" pitchFamily="18" charset="2"/>
              </a:rPr>
              <a:t>E</a:t>
            </a:r>
            <a:r>
              <a:rPr lang="en-US" altLang="en-US" sz="2400" baseline="-25000">
                <a:solidFill>
                  <a:srgbClr val="FF3300"/>
                </a:solidFill>
                <a:latin typeface="Arial" charset="0"/>
                <a:cs typeface="Courier New" pitchFamily="49" charset="0"/>
                <a:sym typeface="Symbol" pitchFamily="18" charset="2"/>
              </a:rPr>
              <a:t>Ko</a:t>
            </a:r>
            <a:r>
              <a:rPr lang="en-US" altLang="en-US" sz="2400">
                <a:solidFill>
                  <a:srgbClr val="FF3300"/>
                </a:solidFill>
                <a:latin typeface="Arial" charset="0"/>
                <a:cs typeface="Courier New" pitchFamily="49" charset="0"/>
                <a:sym typeface="Symbol" pitchFamily="18" charset="2"/>
              </a:rPr>
              <a:t> = (1/2)</a:t>
            </a:r>
            <a:r>
              <a:rPr lang="en-US" altLang="en-US" sz="2400" i="1">
                <a:solidFill>
                  <a:srgbClr val="FF3300"/>
                </a:solidFill>
                <a:latin typeface="Arial" charset="0"/>
                <a:cs typeface="Courier New" pitchFamily="49" charset="0"/>
                <a:sym typeface="Symbol" pitchFamily="18" charset="2"/>
              </a:rPr>
              <a:t>mu</a:t>
            </a:r>
            <a:r>
              <a:rPr lang="en-US" altLang="en-US" sz="2400" baseline="30000">
                <a:solidFill>
                  <a:srgbClr val="FF3300"/>
                </a:solidFill>
                <a:latin typeface="Arial" charset="0"/>
                <a:cs typeface="Courier New" pitchFamily="49" charset="0"/>
                <a:sym typeface="Symbol" pitchFamily="18" charset="2"/>
              </a:rPr>
              <a:t>2</a:t>
            </a:r>
            <a:endParaRPr lang="en-US" altLang="en-US" sz="2400">
              <a:solidFill>
                <a:srgbClr val="FF3300"/>
              </a:solidFill>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1013"/>
                                        </p:tgtEl>
                                        <p:attrNameLst>
                                          <p:attrName>style.visibility</p:attrName>
                                        </p:attrNameLst>
                                      </p:cBhvr>
                                      <p:to>
                                        <p:strVal val="visible"/>
                                      </p:to>
                                    </p:set>
                                    <p:anim calcmode="lin" valueType="num">
                                      <p:cBhvr>
                                        <p:cTn id="7" dur="500" fill="hold"/>
                                        <p:tgtEl>
                                          <p:spTgt spid="171013"/>
                                        </p:tgtEl>
                                        <p:attrNameLst>
                                          <p:attrName>ppt_w</p:attrName>
                                        </p:attrNameLst>
                                      </p:cBhvr>
                                      <p:tavLst>
                                        <p:tav tm="0">
                                          <p:val>
                                            <p:fltVal val="0"/>
                                          </p:val>
                                        </p:tav>
                                        <p:tav tm="100000">
                                          <p:val>
                                            <p:strVal val="#ppt_w"/>
                                          </p:val>
                                        </p:tav>
                                      </p:tavLst>
                                    </p:anim>
                                    <p:anim calcmode="lin" valueType="num">
                                      <p:cBhvr>
                                        <p:cTn id="8" dur="500" fill="hold"/>
                                        <p:tgtEl>
                                          <p:spTgt spid="171013"/>
                                        </p:tgtEl>
                                        <p:attrNameLst>
                                          <p:attrName>ppt_h</p:attrName>
                                        </p:attrNameLst>
                                      </p:cBhvr>
                                      <p:tavLst>
                                        <p:tav tm="0">
                                          <p:val>
                                            <p:fltVal val="0"/>
                                          </p:val>
                                        </p:tav>
                                        <p:tav tm="100000">
                                          <p:val>
                                            <p:strVal val="#ppt_h"/>
                                          </p:val>
                                        </p:tav>
                                      </p:tavLst>
                                    </p:anim>
                                    <p:animEffect transition="in" filter="fade">
                                      <p:cBhvr>
                                        <p:cTn id="9" dur="500"/>
                                        <p:tgtEl>
                                          <p:spTgt spid="17101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1014"/>
                                        </p:tgtEl>
                                        <p:attrNameLst>
                                          <p:attrName>style.visibility</p:attrName>
                                        </p:attrNameLst>
                                      </p:cBhvr>
                                      <p:to>
                                        <p:strVal val="visible"/>
                                      </p:to>
                                    </p:set>
                                    <p:anim calcmode="lin" valueType="num">
                                      <p:cBhvr>
                                        <p:cTn id="14" dur="500" fill="hold"/>
                                        <p:tgtEl>
                                          <p:spTgt spid="171014"/>
                                        </p:tgtEl>
                                        <p:attrNameLst>
                                          <p:attrName>ppt_w</p:attrName>
                                        </p:attrNameLst>
                                      </p:cBhvr>
                                      <p:tavLst>
                                        <p:tav tm="0">
                                          <p:val>
                                            <p:fltVal val="0"/>
                                          </p:val>
                                        </p:tav>
                                        <p:tav tm="100000">
                                          <p:val>
                                            <p:strVal val="#ppt_w"/>
                                          </p:val>
                                        </p:tav>
                                      </p:tavLst>
                                    </p:anim>
                                    <p:anim calcmode="lin" valueType="num">
                                      <p:cBhvr>
                                        <p:cTn id="15" dur="500" fill="hold"/>
                                        <p:tgtEl>
                                          <p:spTgt spid="171014"/>
                                        </p:tgtEl>
                                        <p:attrNameLst>
                                          <p:attrName>ppt_h</p:attrName>
                                        </p:attrNameLst>
                                      </p:cBhvr>
                                      <p:tavLst>
                                        <p:tav tm="0">
                                          <p:val>
                                            <p:fltVal val="0"/>
                                          </p:val>
                                        </p:tav>
                                        <p:tav tm="100000">
                                          <p:val>
                                            <p:strVal val="#ppt_h"/>
                                          </p:val>
                                        </p:tav>
                                      </p:tavLst>
                                    </p:anim>
                                    <p:animEffect transition="in" filter="fade">
                                      <p:cBhvr>
                                        <p:cTn id="16" dur="500"/>
                                        <p:tgtEl>
                                          <p:spTgt spid="17101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iterate type="lt">
                                    <p:tmPct val="10000"/>
                                  </p:iterate>
                                  <p:childTnLst>
                                    <p:set>
                                      <p:cBhvr>
                                        <p:cTn id="20" dur="1" fill="hold">
                                          <p:stCondLst>
                                            <p:cond delay="0"/>
                                          </p:stCondLst>
                                        </p:cTn>
                                        <p:tgtEl>
                                          <p:spTgt spid="171015">
                                            <p:txEl>
                                              <p:pRg st="0" end="0"/>
                                            </p:txEl>
                                          </p:spTgt>
                                        </p:tgtEl>
                                        <p:attrNameLst>
                                          <p:attrName>style.visibility</p:attrName>
                                        </p:attrNameLst>
                                      </p:cBhvr>
                                      <p:to>
                                        <p:strVal val="visible"/>
                                      </p:to>
                                    </p:set>
                                    <p:anim calcmode="lin" valueType="num">
                                      <p:cBhvr additive="base">
                                        <p:cTn id="21" dur="500" fill="hold"/>
                                        <p:tgtEl>
                                          <p:spTgt spid="17101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710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type.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71016"/>
                                        </p:tgtEl>
                                        <p:attrNameLst>
                                          <p:attrName>style.visibility</p:attrName>
                                        </p:attrNameLst>
                                      </p:cBhvr>
                                      <p:to>
                                        <p:strVal val="visible"/>
                                      </p:to>
                                    </p:set>
                                    <p:animEffect transition="in" filter="wipe(left)">
                                      <p:cBhvr>
                                        <p:cTn id="25" dur="500"/>
                                        <p:tgtEl>
                                          <p:spTgt spid="1710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71017">
                                            <p:txEl>
                                              <p:pRg st="0" end="0"/>
                                            </p:txEl>
                                          </p:spTgt>
                                        </p:tgtEl>
                                        <p:attrNameLst>
                                          <p:attrName>style.visibility</p:attrName>
                                        </p:attrNameLst>
                                      </p:cBhvr>
                                      <p:to>
                                        <p:strVal val="visible"/>
                                      </p:to>
                                    </p:set>
                                    <p:anim calcmode="lin" valueType="num">
                                      <p:cBhvr additive="base">
                                        <p:cTn id="30" dur="500" fill="hold"/>
                                        <p:tgtEl>
                                          <p:spTgt spid="17101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10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71018">
                                            <p:txEl>
                                              <p:pRg st="0" end="0"/>
                                            </p:txEl>
                                          </p:spTgt>
                                        </p:tgtEl>
                                        <p:attrNameLst>
                                          <p:attrName>style.visibility</p:attrName>
                                        </p:attrNameLst>
                                      </p:cBhvr>
                                      <p:to>
                                        <p:strVal val="visible"/>
                                      </p:to>
                                    </p:set>
                                    <p:anim calcmode="lin" valueType="num">
                                      <p:cBhvr additive="base">
                                        <p:cTn id="36" dur="500" fill="hold"/>
                                        <p:tgtEl>
                                          <p:spTgt spid="171018">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710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iterate type="lt">
                                    <p:tmPct val="10000"/>
                                  </p:iterate>
                                  <p:childTnLst>
                                    <p:set>
                                      <p:cBhvr>
                                        <p:cTn id="41" dur="1" fill="hold">
                                          <p:stCondLst>
                                            <p:cond delay="0"/>
                                          </p:stCondLst>
                                        </p:cTn>
                                        <p:tgtEl>
                                          <p:spTgt spid="171019">
                                            <p:txEl>
                                              <p:pRg st="0" end="0"/>
                                            </p:txEl>
                                          </p:spTgt>
                                        </p:tgtEl>
                                        <p:attrNameLst>
                                          <p:attrName>style.visibility</p:attrName>
                                        </p:attrNameLst>
                                      </p:cBhvr>
                                      <p:to>
                                        <p:strVal val="visible"/>
                                      </p:to>
                                    </p:set>
                                    <p:anim calcmode="lin" valueType="num">
                                      <p:cBhvr additive="base">
                                        <p:cTn id="42" dur="500" fill="hold"/>
                                        <p:tgtEl>
                                          <p:spTgt spid="17101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710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iterate type="lt">
                                    <p:tmPct val="10000"/>
                                  </p:iterate>
                                  <p:childTnLst>
                                    <p:set>
                                      <p:cBhvr>
                                        <p:cTn id="47" dur="1" fill="hold">
                                          <p:stCondLst>
                                            <p:cond delay="0"/>
                                          </p:stCondLst>
                                        </p:cTn>
                                        <p:tgtEl>
                                          <p:spTgt spid="171021">
                                            <p:txEl>
                                              <p:pRg st="0" end="0"/>
                                            </p:txEl>
                                          </p:spTgt>
                                        </p:tgtEl>
                                        <p:attrNameLst>
                                          <p:attrName>style.visibility</p:attrName>
                                        </p:attrNameLst>
                                      </p:cBhvr>
                                      <p:to>
                                        <p:strVal val="visible"/>
                                      </p:to>
                                    </p:set>
                                    <p:anim calcmode="lin" valueType="num">
                                      <p:cBhvr additive="base">
                                        <p:cTn id="48" dur="500" fill="hold"/>
                                        <p:tgtEl>
                                          <p:spTgt spid="171021">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710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nodeType="clickEffect">
                                  <p:stCondLst>
                                    <p:cond delay="0"/>
                                  </p:stCondLst>
                                  <p:iterate type="lt">
                                    <p:tmPct val="10000"/>
                                  </p:iterate>
                                  <p:childTnLst>
                                    <p:set>
                                      <p:cBhvr>
                                        <p:cTn id="53" dur="1" fill="hold">
                                          <p:stCondLst>
                                            <p:cond delay="0"/>
                                          </p:stCondLst>
                                        </p:cTn>
                                        <p:tgtEl>
                                          <p:spTgt spid="171020">
                                            <p:txEl>
                                              <p:pRg st="0" end="0"/>
                                            </p:txEl>
                                          </p:spTgt>
                                        </p:tgtEl>
                                        <p:attrNameLst>
                                          <p:attrName>style.visibility</p:attrName>
                                        </p:attrNameLst>
                                      </p:cBhvr>
                                      <p:to>
                                        <p:strVal val="visible"/>
                                      </p:to>
                                    </p:set>
                                    <p:anim calcmode="lin" valueType="num">
                                      <p:cBhvr additive="base">
                                        <p:cTn id="54" dur="500" fill="hold"/>
                                        <p:tgtEl>
                                          <p:spTgt spid="171020">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710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5800" y="1401763"/>
            <a:ext cx="7772400" cy="422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30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306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306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798638"/>
            <a:ext cx="6186487" cy="3111500"/>
          </a:xfrm>
          <a:prstGeom prst="rect">
            <a:avLst/>
          </a:prstGeom>
          <a:noFill/>
          <a:extLst>
            <a:ext uri="{909E8E84-426E-40DD-AFC4-6F175D3DCCD1}">
              <a14:hiddenFill xmlns:a14="http://schemas.microsoft.com/office/drawing/2010/main">
                <a:solidFill>
                  <a:srgbClr val="FFFFFF"/>
                </a:solidFill>
              </a14:hiddenFill>
            </a:ext>
          </a:extLst>
        </p:spPr>
      </p:pic>
      <p:pic>
        <p:nvPicPr>
          <p:cNvPr id="17306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450" y="4887913"/>
            <a:ext cx="7794625" cy="1992312"/>
          </a:xfrm>
          <a:prstGeom prst="rect">
            <a:avLst/>
          </a:prstGeom>
          <a:noFill/>
          <a:extLst>
            <a:ext uri="{909E8E84-426E-40DD-AFC4-6F175D3DCCD1}">
              <a14:hiddenFill xmlns:a14="http://schemas.microsoft.com/office/drawing/2010/main">
                <a:solidFill>
                  <a:srgbClr val="FFFFFF"/>
                </a:solidFill>
              </a14:hiddenFill>
            </a:ext>
          </a:extLst>
        </p:spPr>
      </p:pic>
      <p:sp>
        <p:nvSpPr>
          <p:cNvPr id="173063" name="Text Box 7"/>
          <p:cNvSpPr txBox="1">
            <a:spLocks noChangeArrowheads="1"/>
          </p:cNvSpPr>
          <p:nvPr/>
        </p:nvSpPr>
        <p:spPr bwMode="auto">
          <a:xfrm>
            <a:off x="4298950" y="2779713"/>
            <a:ext cx="4608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cs typeface="Courier New" pitchFamily="49" charset="0"/>
                <a:sym typeface="Symbol" pitchFamily="18" charset="2"/>
              </a:rPr>
              <a:t>If 34% of the energy is consumed, 76% remains. </a:t>
            </a:r>
          </a:p>
        </p:txBody>
      </p:sp>
      <p:sp>
        <p:nvSpPr>
          <p:cNvPr id="173064" name="Text Box 8"/>
          <p:cNvSpPr txBox="1">
            <a:spLocks noChangeArrowheads="1"/>
          </p:cNvSpPr>
          <p:nvPr/>
        </p:nvSpPr>
        <p:spPr bwMode="auto">
          <a:xfrm>
            <a:off x="5226050" y="3502025"/>
            <a:ext cx="334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0.</a:t>
            </a:r>
            <a:r>
              <a:rPr lang="en-US" altLang="en-US" sz="2400">
                <a:solidFill>
                  <a:schemeClr val="hlink"/>
                </a:solidFill>
                <a:latin typeface="Arial" charset="0"/>
                <a:cs typeface="Courier New" pitchFamily="49" charset="0"/>
                <a:sym typeface="Symbol" pitchFamily="18" charset="2"/>
              </a:rPr>
              <a:t>76(240) = 180 J</a:t>
            </a:r>
          </a:p>
        </p:txBody>
      </p:sp>
      <p:sp>
        <p:nvSpPr>
          <p:cNvPr id="173065" name="Text Box 9"/>
          <p:cNvSpPr txBox="1">
            <a:spLocks noChangeArrowheads="1"/>
          </p:cNvSpPr>
          <p:nvPr/>
        </p:nvSpPr>
        <p:spPr bwMode="auto">
          <a:xfrm>
            <a:off x="4854575" y="3835400"/>
            <a:ext cx="3328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(1/2)(0.44)</a:t>
            </a:r>
            <a:r>
              <a:rPr lang="en-US" altLang="en-US" sz="2400" i="1">
                <a:solidFill>
                  <a:schemeClr val="hlink"/>
                </a:solidFill>
                <a:latin typeface="Arial" charset="0"/>
                <a:sym typeface="Symbol" pitchFamily="18" charset="2"/>
              </a:rPr>
              <a:t>v</a:t>
            </a:r>
            <a:r>
              <a:rPr lang="en-US" altLang="en-US" sz="2400" baseline="30000">
                <a:solidFill>
                  <a:schemeClr val="hlink"/>
                </a:solidFill>
                <a:latin typeface="Arial" charset="0"/>
                <a:sym typeface="Symbol" pitchFamily="18" charset="2"/>
              </a:rPr>
              <a:t>2</a:t>
            </a:r>
            <a:r>
              <a:rPr lang="en-US" altLang="en-US" sz="2400">
                <a:solidFill>
                  <a:schemeClr val="hlink"/>
                </a:solidFill>
                <a:latin typeface="Arial" charset="0"/>
                <a:sym typeface="Symbol" pitchFamily="18" charset="2"/>
              </a:rPr>
              <a:t> =</a:t>
            </a:r>
            <a:r>
              <a:rPr lang="en-US" altLang="en-US" sz="2400">
                <a:solidFill>
                  <a:schemeClr val="hlink"/>
                </a:solidFill>
                <a:latin typeface="Arial" charset="0"/>
                <a:cs typeface="Courier New" pitchFamily="49" charset="0"/>
                <a:sym typeface="Symbol" pitchFamily="18" charset="2"/>
              </a:rPr>
              <a:t> 180 J</a:t>
            </a:r>
          </a:p>
        </p:txBody>
      </p:sp>
      <p:sp>
        <p:nvSpPr>
          <p:cNvPr id="173066" name="Text Box 10"/>
          <p:cNvSpPr txBox="1">
            <a:spLocks noChangeArrowheads="1"/>
          </p:cNvSpPr>
          <p:nvPr/>
        </p:nvSpPr>
        <p:spPr bwMode="auto">
          <a:xfrm>
            <a:off x="1401763" y="635952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i="1">
                <a:solidFill>
                  <a:schemeClr val="hlink"/>
                </a:solidFill>
                <a:latin typeface="Arial" charset="0"/>
                <a:cs typeface="Courier New" pitchFamily="49" charset="0"/>
                <a:sym typeface="Symbol" pitchFamily="18" charset="2"/>
              </a:rPr>
              <a:t>v</a:t>
            </a:r>
            <a:r>
              <a:rPr lang="en-US" altLang="en-US" sz="2400">
                <a:solidFill>
                  <a:schemeClr val="hlink"/>
                </a:solidFill>
                <a:latin typeface="Arial" charset="0"/>
                <a:cs typeface="Courier New" pitchFamily="49" charset="0"/>
                <a:sym typeface="Symbol" pitchFamily="18" charset="2"/>
              </a:rPr>
              <a:t> = 29 ms</a:t>
            </a:r>
            <a:r>
              <a:rPr lang="en-US" altLang="en-US" sz="2400" baseline="30000">
                <a:solidFill>
                  <a:schemeClr val="hlink"/>
                </a:solidFill>
                <a:latin typeface="Arial" charset="0"/>
                <a:cs typeface="Courier New" pitchFamily="49" charset="0"/>
                <a:sym typeface="Symbol" pitchFamily="18" charset="2"/>
              </a:rPr>
              <a:t>-1</a:t>
            </a:r>
            <a:r>
              <a:rPr lang="en-US" altLang="en-US" sz="2400">
                <a:solidFill>
                  <a:schemeClr val="hlink"/>
                </a:solidFill>
                <a:latin typeface="Arial" charset="0"/>
                <a:cs typeface="Courier New" pitchFamily="49"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p:cTn id="7" dur="500" fill="hold"/>
                                        <p:tgtEl>
                                          <p:spTgt spid="173062"/>
                                        </p:tgtEl>
                                        <p:attrNameLst>
                                          <p:attrName>ppt_w</p:attrName>
                                        </p:attrNameLst>
                                      </p:cBhvr>
                                      <p:tavLst>
                                        <p:tav tm="0">
                                          <p:val>
                                            <p:fltVal val="0"/>
                                          </p:val>
                                        </p:tav>
                                        <p:tav tm="100000">
                                          <p:val>
                                            <p:strVal val="#ppt_w"/>
                                          </p:val>
                                        </p:tav>
                                      </p:tavLst>
                                    </p:anim>
                                    <p:anim calcmode="lin" valueType="num">
                                      <p:cBhvr>
                                        <p:cTn id="8" dur="500" fill="hold"/>
                                        <p:tgtEl>
                                          <p:spTgt spid="173062"/>
                                        </p:tgtEl>
                                        <p:attrNameLst>
                                          <p:attrName>ppt_h</p:attrName>
                                        </p:attrNameLst>
                                      </p:cBhvr>
                                      <p:tavLst>
                                        <p:tav tm="0">
                                          <p:val>
                                            <p:fltVal val="0"/>
                                          </p:val>
                                        </p:tav>
                                        <p:tav tm="100000">
                                          <p:val>
                                            <p:strVal val="#ppt_h"/>
                                          </p:val>
                                        </p:tav>
                                      </p:tavLst>
                                    </p:anim>
                                    <p:animEffect transition="in" filter="fade">
                                      <p:cBhvr>
                                        <p:cTn id="9" dur="500"/>
                                        <p:tgtEl>
                                          <p:spTgt spid="17306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73063">
                                            <p:txEl>
                                              <p:pRg st="0" end="0"/>
                                            </p:txEl>
                                          </p:spTgt>
                                        </p:tgtEl>
                                        <p:attrNameLst>
                                          <p:attrName>style.visibility</p:attrName>
                                        </p:attrNameLst>
                                      </p:cBhvr>
                                      <p:to>
                                        <p:strVal val="visible"/>
                                      </p:to>
                                    </p:set>
                                    <p:anim calcmode="lin" valueType="num">
                                      <p:cBhvr additive="base">
                                        <p:cTn id="14" dur="500" fill="hold"/>
                                        <p:tgtEl>
                                          <p:spTgt spid="17306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730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73064">
                                            <p:txEl>
                                              <p:pRg st="0" end="0"/>
                                            </p:txEl>
                                          </p:spTgt>
                                        </p:tgtEl>
                                        <p:attrNameLst>
                                          <p:attrName>style.visibility</p:attrName>
                                        </p:attrNameLst>
                                      </p:cBhvr>
                                      <p:to>
                                        <p:strVal val="visible"/>
                                      </p:to>
                                    </p:set>
                                    <p:anim calcmode="lin" valueType="num">
                                      <p:cBhvr additive="base">
                                        <p:cTn id="20" dur="500" fill="hold"/>
                                        <p:tgtEl>
                                          <p:spTgt spid="173064">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730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73065">
                                            <p:txEl>
                                              <p:pRg st="0" end="0"/>
                                            </p:txEl>
                                          </p:spTgt>
                                        </p:tgtEl>
                                        <p:attrNameLst>
                                          <p:attrName>style.visibility</p:attrName>
                                        </p:attrNameLst>
                                      </p:cBhvr>
                                      <p:to>
                                        <p:strVal val="visible"/>
                                      </p:to>
                                    </p:set>
                                    <p:anim calcmode="lin" valueType="num">
                                      <p:cBhvr additive="base">
                                        <p:cTn id="26" dur="500" fill="hold"/>
                                        <p:tgtEl>
                                          <p:spTgt spid="173065">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730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73066">
                                            <p:txEl>
                                              <p:pRg st="0" end="0"/>
                                            </p:txEl>
                                          </p:spTgt>
                                        </p:tgtEl>
                                        <p:attrNameLst>
                                          <p:attrName>style.visibility</p:attrName>
                                        </p:attrNameLst>
                                      </p:cBhvr>
                                      <p:to>
                                        <p:strVal val="visible"/>
                                      </p:to>
                                    </p:set>
                                    <p:anim calcmode="lin" valueType="num">
                                      <p:cBhvr additive="base">
                                        <p:cTn id="32" dur="500" fill="hold"/>
                                        <p:tgtEl>
                                          <p:spTgt spid="173066">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30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5800" y="1401763"/>
            <a:ext cx="7772400" cy="4302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p>
        </p:txBody>
      </p:sp>
      <p:sp>
        <p:nvSpPr>
          <p:cNvPr id="17510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510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510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13" y="1784350"/>
            <a:ext cx="6918325" cy="5045075"/>
          </a:xfrm>
          <a:prstGeom prst="rect">
            <a:avLst/>
          </a:prstGeom>
          <a:noFill/>
          <a:extLst>
            <a:ext uri="{909E8E84-426E-40DD-AFC4-6F175D3DCCD1}">
              <a14:hiddenFill xmlns:a14="http://schemas.microsoft.com/office/drawing/2010/main">
                <a:solidFill>
                  <a:srgbClr val="FFFFFF"/>
                </a:solidFill>
              </a14:hiddenFill>
            </a:ext>
          </a:extLst>
        </p:spPr>
      </p:pic>
      <p:sp>
        <p:nvSpPr>
          <p:cNvPr id="175110" name="Text Box 6"/>
          <p:cNvSpPr txBox="1">
            <a:spLocks noChangeArrowheads="1"/>
          </p:cNvSpPr>
          <p:nvPr/>
        </p:nvSpPr>
        <p:spPr bwMode="auto">
          <a:xfrm>
            <a:off x="4367213" y="4295775"/>
            <a:ext cx="393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3300"/>
                </a:solidFill>
                <a:latin typeface="Arial" charset="0"/>
                <a:cs typeface="Courier New" pitchFamily="49" charset="0"/>
                <a:sym typeface="Symbol" pitchFamily="18" charset="2"/>
              </a:rPr>
              <a:t>Use ∆</a:t>
            </a:r>
            <a:r>
              <a:rPr lang="en-US" altLang="en-US" sz="2400" i="1">
                <a:solidFill>
                  <a:srgbClr val="FF3300"/>
                </a:solidFill>
                <a:latin typeface="Arial" charset="0"/>
                <a:cs typeface="Courier New" pitchFamily="49" charset="0"/>
                <a:sym typeface="Symbol" pitchFamily="18" charset="2"/>
              </a:rPr>
              <a:t>E</a:t>
            </a:r>
            <a:r>
              <a:rPr lang="en-US" altLang="en-US" sz="2400" baseline="-25000">
                <a:solidFill>
                  <a:srgbClr val="FF3300"/>
                </a:solidFill>
                <a:latin typeface="Arial" charset="0"/>
                <a:cs typeface="Courier New" pitchFamily="49" charset="0"/>
                <a:sym typeface="Symbol" pitchFamily="18" charset="2"/>
              </a:rPr>
              <a:t>K</a:t>
            </a:r>
            <a:r>
              <a:rPr lang="en-US" altLang="en-US" sz="2400">
                <a:solidFill>
                  <a:srgbClr val="FF3300"/>
                </a:solidFill>
                <a:latin typeface="Arial" charset="0"/>
                <a:cs typeface="Courier New" pitchFamily="49" charset="0"/>
                <a:sym typeface="Symbol" pitchFamily="18" charset="2"/>
              </a:rPr>
              <a:t> + ∆</a:t>
            </a:r>
            <a:r>
              <a:rPr lang="en-US" altLang="en-US" sz="2400" i="1">
                <a:solidFill>
                  <a:srgbClr val="FF3300"/>
                </a:solidFill>
                <a:latin typeface="Arial" charset="0"/>
                <a:cs typeface="Courier New" pitchFamily="49" charset="0"/>
                <a:sym typeface="Symbol" pitchFamily="18" charset="2"/>
              </a:rPr>
              <a:t>E</a:t>
            </a:r>
            <a:r>
              <a:rPr lang="en-US" altLang="en-US" sz="2400" baseline="-25000">
                <a:solidFill>
                  <a:srgbClr val="FF3300"/>
                </a:solidFill>
                <a:latin typeface="Arial" charset="0"/>
                <a:cs typeface="Courier New" pitchFamily="49" charset="0"/>
                <a:sym typeface="Symbol" pitchFamily="18" charset="2"/>
              </a:rPr>
              <a:t>P</a:t>
            </a:r>
            <a:r>
              <a:rPr lang="en-US" altLang="en-US" sz="2400" baseline="30000">
                <a:solidFill>
                  <a:srgbClr val="FF3300"/>
                </a:solidFill>
                <a:latin typeface="Arial" charset="0"/>
                <a:cs typeface="Courier New" pitchFamily="49" charset="0"/>
                <a:sym typeface="Symbol" pitchFamily="18" charset="2"/>
              </a:rPr>
              <a:t> </a:t>
            </a:r>
            <a:r>
              <a:rPr lang="en-US" altLang="en-US" sz="2400">
                <a:solidFill>
                  <a:srgbClr val="FF3300"/>
                </a:solidFill>
                <a:latin typeface="Arial" charset="0"/>
                <a:cs typeface="Courier New" pitchFamily="49" charset="0"/>
                <a:sym typeface="Symbol" pitchFamily="18" charset="2"/>
              </a:rPr>
              <a:t>= 0. </a:t>
            </a:r>
          </a:p>
        </p:txBody>
      </p:sp>
      <p:sp>
        <p:nvSpPr>
          <p:cNvPr id="175111" name="Text Box 7"/>
          <p:cNvSpPr txBox="1">
            <a:spLocks noChangeArrowheads="1"/>
          </p:cNvSpPr>
          <p:nvPr/>
        </p:nvSpPr>
        <p:spPr bwMode="auto">
          <a:xfrm>
            <a:off x="3670300" y="147638"/>
            <a:ext cx="418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(1/2)</a:t>
            </a:r>
            <a:r>
              <a:rPr lang="en-US" altLang="en-US" sz="2400" i="1">
                <a:solidFill>
                  <a:schemeClr val="hlink"/>
                </a:solidFill>
                <a:latin typeface="Arial" charset="0"/>
                <a:cs typeface="Courier New" pitchFamily="49" charset="0"/>
                <a:sym typeface="Symbol" pitchFamily="18" charset="2"/>
              </a:rPr>
              <a:t>mv</a:t>
            </a:r>
            <a:r>
              <a:rPr lang="en-US" altLang="en-US" sz="2400" baseline="-25000">
                <a:solidFill>
                  <a:schemeClr val="hlink"/>
                </a:solidFill>
                <a:latin typeface="Arial" charset="0"/>
                <a:cs typeface="Courier New" pitchFamily="49" charset="0"/>
                <a:sym typeface="Symbol" pitchFamily="18" charset="2"/>
              </a:rPr>
              <a:t>f</a:t>
            </a:r>
            <a:r>
              <a:rPr lang="en-US" altLang="en-US" sz="2400" baseline="30000">
                <a:solidFill>
                  <a:schemeClr val="hlink"/>
                </a:solidFill>
                <a:latin typeface="Arial" charset="0"/>
                <a:cs typeface="Courier New" pitchFamily="49" charset="0"/>
                <a:sym typeface="Symbol" pitchFamily="18" charset="2"/>
              </a:rPr>
              <a:t>2 </a:t>
            </a:r>
            <a:r>
              <a:rPr lang="en-US" altLang="en-US" sz="2400">
                <a:solidFill>
                  <a:schemeClr val="hlink"/>
                </a:solidFill>
                <a:latin typeface="Arial" charset="0"/>
                <a:cs typeface="Courier New" pitchFamily="49" charset="0"/>
                <a:sym typeface="Symbol" pitchFamily="18" charset="2"/>
              </a:rPr>
              <a:t>- (1/2)</a:t>
            </a:r>
            <a:r>
              <a:rPr lang="en-US" altLang="en-US" sz="2400" i="1">
                <a:solidFill>
                  <a:schemeClr val="hlink"/>
                </a:solidFill>
                <a:latin typeface="Arial" charset="0"/>
                <a:cs typeface="Courier New" pitchFamily="49" charset="0"/>
                <a:sym typeface="Symbol" pitchFamily="18" charset="2"/>
              </a:rPr>
              <a:t>mv</a:t>
            </a:r>
            <a:r>
              <a:rPr lang="en-US" altLang="en-US" sz="2400" baseline="30000">
                <a:solidFill>
                  <a:schemeClr val="hlink"/>
                </a:solidFill>
                <a:latin typeface="Arial" charset="0"/>
                <a:cs typeface="Courier New" pitchFamily="49" charset="0"/>
                <a:sym typeface="Symbol" pitchFamily="18" charset="2"/>
              </a:rPr>
              <a:t>2</a:t>
            </a:r>
            <a:r>
              <a:rPr lang="en-US" altLang="en-US" sz="2400">
                <a:solidFill>
                  <a:schemeClr val="hlink"/>
                </a:solidFill>
                <a:latin typeface="Arial" charset="0"/>
                <a:cs typeface="Courier New" pitchFamily="49" charset="0"/>
                <a:sym typeface="Symbol" pitchFamily="18" charset="2"/>
              </a:rPr>
              <a:t> = -∆E</a:t>
            </a:r>
            <a:r>
              <a:rPr lang="en-US" altLang="en-US" sz="2400" baseline="-25000">
                <a:solidFill>
                  <a:schemeClr val="hlink"/>
                </a:solidFill>
                <a:latin typeface="Arial" charset="0"/>
                <a:cs typeface="Courier New" pitchFamily="49" charset="0"/>
                <a:sym typeface="Symbol" pitchFamily="18" charset="2"/>
              </a:rPr>
              <a:t>P</a:t>
            </a:r>
            <a:r>
              <a:rPr lang="en-US" altLang="en-US" sz="2400">
                <a:solidFill>
                  <a:schemeClr val="hlink"/>
                </a:solidFill>
                <a:latin typeface="Arial" charset="0"/>
                <a:cs typeface="Courier New" pitchFamily="49" charset="0"/>
                <a:sym typeface="Symbol" pitchFamily="18" charset="2"/>
              </a:rPr>
              <a:t> </a:t>
            </a:r>
          </a:p>
        </p:txBody>
      </p:sp>
      <p:sp>
        <p:nvSpPr>
          <p:cNvPr id="175112" name="Text Box 8"/>
          <p:cNvSpPr txBox="1">
            <a:spLocks noChangeArrowheads="1"/>
          </p:cNvSpPr>
          <p:nvPr/>
        </p:nvSpPr>
        <p:spPr bwMode="auto">
          <a:xfrm>
            <a:off x="5702300" y="493713"/>
            <a:ext cx="335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cs typeface="Courier New" pitchFamily="49" charset="0"/>
                <a:sym typeface="Symbol" pitchFamily="18" charset="2"/>
              </a:rPr>
              <a:t>mv</a:t>
            </a:r>
            <a:r>
              <a:rPr lang="en-US" altLang="en-US" sz="2400" baseline="-25000">
                <a:solidFill>
                  <a:schemeClr val="hlink"/>
                </a:solidFill>
                <a:latin typeface="Arial" charset="0"/>
                <a:cs typeface="Courier New" pitchFamily="49" charset="0"/>
                <a:sym typeface="Symbol" pitchFamily="18" charset="2"/>
              </a:rPr>
              <a:t>f</a:t>
            </a:r>
            <a:r>
              <a:rPr lang="en-US" altLang="en-US" sz="2400" baseline="30000">
                <a:solidFill>
                  <a:schemeClr val="hlink"/>
                </a:solidFill>
                <a:latin typeface="Arial" charset="0"/>
                <a:cs typeface="Courier New" pitchFamily="49" charset="0"/>
                <a:sym typeface="Symbol" pitchFamily="18" charset="2"/>
              </a:rPr>
              <a:t>2 </a:t>
            </a:r>
            <a:r>
              <a:rPr lang="en-US" altLang="en-US" sz="2400">
                <a:solidFill>
                  <a:schemeClr val="hlink"/>
                </a:solidFill>
                <a:latin typeface="Arial" charset="0"/>
                <a:cs typeface="Courier New" pitchFamily="49" charset="0"/>
                <a:sym typeface="Symbol" pitchFamily="18" charset="2"/>
              </a:rPr>
              <a:t>= </a:t>
            </a:r>
            <a:r>
              <a:rPr lang="en-US" altLang="en-US" sz="2400" i="1">
                <a:solidFill>
                  <a:schemeClr val="hlink"/>
                </a:solidFill>
                <a:latin typeface="Arial" charset="0"/>
                <a:cs typeface="Courier New" pitchFamily="49" charset="0"/>
                <a:sym typeface="Symbol" pitchFamily="18" charset="2"/>
              </a:rPr>
              <a:t>mv</a:t>
            </a:r>
            <a:r>
              <a:rPr lang="en-US" altLang="en-US" sz="2400" baseline="30000">
                <a:solidFill>
                  <a:schemeClr val="hlink"/>
                </a:solidFill>
                <a:latin typeface="Arial" charset="0"/>
                <a:cs typeface="Courier New" pitchFamily="49" charset="0"/>
                <a:sym typeface="Symbol" pitchFamily="18" charset="2"/>
              </a:rPr>
              <a:t>2</a:t>
            </a:r>
            <a:r>
              <a:rPr lang="en-US" altLang="en-US" sz="2400">
                <a:solidFill>
                  <a:schemeClr val="hlink"/>
                </a:solidFill>
                <a:latin typeface="Arial" charset="0"/>
                <a:cs typeface="Courier New" pitchFamily="49" charset="0"/>
                <a:sym typeface="Symbol" pitchFamily="18" charset="2"/>
              </a:rPr>
              <a:t> + -2</a:t>
            </a:r>
            <a:r>
              <a:rPr lang="en-US" altLang="en-US" sz="2400" i="1">
                <a:solidFill>
                  <a:schemeClr val="hlink"/>
                </a:solidFill>
                <a:latin typeface="Arial" charset="0"/>
                <a:cs typeface="Courier New" pitchFamily="49" charset="0"/>
                <a:sym typeface="Symbol" pitchFamily="18" charset="2"/>
              </a:rPr>
              <a:t>mg</a:t>
            </a:r>
            <a:r>
              <a:rPr lang="en-US" altLang="en-US" sz="2400">
                <a:solidFill>
                  <a:schemeClr val="hlink"/>
                </a:solidFill>
                <a:latin typeface="Arial" charset="0"/>
                <a:cs typeface="Courier New" pitchFamily="49" charset="0"/>
                <a:sym typeface="Symbol" pitchFamily="18" charset="2"/>
              </a:rPr>
              <a:t>(0-</a:t>
            </a:r>
            <a:r>
              <a:rPr lang="en-US" altLang="en-US" sz="2400" i="1">
                <a:solidFill>
                  <a:schemeClr val="hlink"/>
                </a:solidFill>
                <a:latin typeface="Arial" charset="0"/>
                <a:cs typeface="Courier New" pitchFamily="49" charset="0"/>
                <a:sym typeface="Symbol" pitchFamily="18" charset="2"/>
              </a:rPr>
              <a:t>H</a:t>
            </a:r>
            <a:r>
              <a:rPr lang="en-US" altLang="en-US" sz="2400">
                <a:solidFill>
                  <a:schemeClr val="hlink"/>
                </a:solidFill>
                <a:latin typeface="Arial" charset="0"/>
                <a:cs typeface="Courier New" pitchFamily="49" charset="0"/>
                <a:sym typeface="Symbol" pitchFamily="18" charset="2"/>
              </a:rPr>
              <a:t>) </a:t>
            </a:r>
          </a:p>
        </p:txBody>
      </p:sp>
      <p:sp>
        <p:nvSpPr>
          <p:cNvPr id="175113" name="Line 9"/>
          <p:cNvSpPr>
            <a:spLocks noChangeShapeType="1"/>
          </p:cNvSpPr>
          <p:nvPr/>
        </p:nvSpPr>
        <p:spPr bwMode="auto">
          <a:xfrm flipV="1">
            <a:off x="5859463" y="615950"/>
            <a:ext cx="180975"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4" name="Line 10"/>
          <p:cNvSpPr>
            <a:spLocks noChangeShapeType="1"/>
          </p:cNvSpPr>
          <p:nvPr/>
        </p:nvSpPr>
        <p:spPr bwMode="auto">
          <a:xfrm flipV="1">
            <a:off x="6751638" y="617538"/>
            <a:ext cx="180975"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5" name="Line 11"/>
          <p:cNvSpPr>
            <a:spLocks noChangeShapeType="1"/>
          </p:cNvSpPr>
          <p:nvPr/>
        </p:nvSpPr>
        <p:spPr bwMode="auto">
          <a:xfrm flipV="1">
            <a:off x="7894638" y="617538"/>
            <a:ext cx="180975"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6" name="Text Box 12"/>
          <p:cNvSpPr txBox="1">
            <a:spLocks noChangeArrowheads="1"/>
          </p:cNvSpPr>
          <p:nvPr/>
        </p:nvSpPr>
        <p:spPr bwMode="auto">
          <a:xfrm>
            <a:off x="5956300" y="858838"/>
            <a:ext cx="223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cs typeface="Courier New" pitchFamily="49" charset="0"/>
                <a:sym typeface="Symbol" pitchFamily="18" charset="2"/>
              </a:rPr>
              <a:t>v</a:t>
            </a:r>
            <a:r>
              <a:rPr lang="en-US" altLang="en-US" sz="2400" baseline="-25000">
                <a:solidFill>
                  <a:schemeClr val="hlink"/>
                </a:solidFill>
                <a:latin typeface="Arial" charset="0"/>
                <a:cs typeface="Courier New" pitchFamily="49" charset="0"/>
                <a:sym typeface="Symbol" pitchFamily="18" charset="2"/>
              </a:rPr>
              <a:t>f</a:t>
            </a:r>
            <a:r>
              <a:rPr lang="en-US" altLang="en-US" sz="2400" baseline="30000">
                <a:solidFill>
                  <a:schemeClr val="hlink"/>
                </a:solidFill>
                <a:latin typeface="Arial" charset="0"/>
                <a:cs typeface="Courier New" pitchFamily="49" charset="0"/>
                <a:sym typeface="Symbol" pitchFamily="18" charset="2"/>
              </a:rPr>
              <a:t>2 </a:t>
            </a:r>
            <a:r>
              <a:rPr lang="en-US" altLang="en-US" sz="2400">
                <a:solidFill>
                  <a:schemeClr val="hlink"/>
                </a:solidFill>
                <a:latin typeface="Arial" charset="0"/>
                <a:cs typeface="Courier New" pitchFamily="49" charset="0"/>
                <a:sym typeface="Symbol" pitchFamily="18" charset="2"/>
              </a:rPr>
              <a:t>= </a:t>
            </a:r>
            <a:r>
              <a:rPr lang="en-US" altLang="en-US" sz="2400" i="1">
                <a:solidFill>
                  <a:schemeClr val="hlink"/>
                </a:solidFill>
                <a:latin typeface="Arial" charset="0"/>
                <a:cs typeface="Courier New" pitchFamily="49" charset="0"/>
                <a:sym typeface="Symbol" pitchFamily="18" charset="2"/>
              </a:rPr>
              <a:t>v</a:t>
            </a:r>
            <a:r>
              <a:rPr lang="en-US" altLang="en-US" sz="2400" baseline="30000">
                <a:solidFill>
                  <a:schemeClr val="hlink"/>
                </a:solidFill>
                <a:latin typeface="Arial" charset="0"/>
                <a:cs typeface="Courier New" pitchFamily="49" charset="0"/>
                <a:sym typeface="Symbol" pitchFamily="18" charset="2"/>
              </a:rPr>
              <a:t>2</a:t>
            </a:r>
            <a:r>
              <a:rPr lang="en-US" altLang="en-US" sz="2400">
                <a:solidFill>
                  <a:schemeClr val="hlink"/>
                </a:solidFill>
                <a:latin typeface="Arial" charset="0"/>
                <a:cs typeface="Courier New" pitchFamily="49" charset="0"/>
                <a:sym typeface="Symbol" pitchFamily="18" charset="2"/>
              </a:rPr>
              <a:t> + 2</a:t>
            </a:r>
            <a:r>
              <a:rPr lang="en-US" altLang="en-US" sz="2400" i="1">
                <a:solidFill>
                  <a:schemeClr val="hlink"/>
                </a:solidFill>
                <a:latin typeface="Arial" charset="0"/>
                <a:cs typeface="Courier New" pitchFamily="49" charset="0"/>
                <a:sym typeface="Symbol" pitchFamily="18" charset="2"/>
              </a:rPr>
              <a:t>gH</a:t>
            </a:r>
            <a:r>
              <a:rPr lang="en-US" altLang="en-US" sz="2400">
                <a:solidFill>
                  <a:schemeClr val="hlink"/>
                </a:solidFill>
                <a:latin typeface="Arial" charset="0"/>
                <a:cs typeface="Courier New" pitchFamily="49" charset="0"/>
                <a:sym typeface="Symbol" pitchFamily="18" charset="2"/>
              </a:rPr>
              <a:t> </a:t>
            </a:r>
          </a:p>
        </p:txBody>
      </p:sp>
      <p:sp>
        <p:nvSpPr>
          <p:cNvPr id="175117" name="Oval 13"/>
          <p:cNvSpPr>
            <a:spLocks noChangeArrowheads="1"/>
          </p:cNvSpPr>
          <p:nvPr/>
        </p:nvSpPr>
        <p:spPr bwMode="auto">
          <a:xfrm>
            <a:off x="5713413" y="6397625"/>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5109"/>
                                        </p:tgtEl>
                                        <p:attrNameLst>
                                          <p:attrName>style.visibility</p:attrName>
                                        </p:attrNameLst>
                                      </p:cBhvr>
                                      <p:to>
                                        <p:strVal val="visible"/>
                                      </p:to>
                                    </p:set>
                                    <p:anim calcmode="lin" valueType="num">
                                      <p:cBhvr>
                                        <p:cTn id="7" dur="500" fill="hold"/>
                                        <p:tgtEl>
                                          <p:spTgt spid="175109"/>
                                        </p:tgtEl>
                                        <p:attrNameLst>
                                          <p:attrName>ppt_w</p:attrName>
                                        </p:attrNameLst>
                                      </p:cBhvr>
                                      <p:tavLst>
                                        <p:tav tm="0">
                                          <p:val>
                                            <p:fltVal val="0"/>
                                          </p:val>
                                        </p:tav>
                                        <p:tav tm="100000">
                                          <p:val>
                                            <p:strVal val="#ppt_w"/>
                                          </p:val>
                                        </p:tav>
                                      </p:tavLst>
                                    </p:anim>
                                    <p:anim calcmode="lin" valueType="num">
                                      <p:cBhvr>
                                        <p:cTn id="8" dur="500" fill="hold"/>
                                        <p:tgtEl>
                                          <p:spTgt spid="175109"/>
                                        </p:tgtEl>
                                        <p:attrNameLst>
                                          <p:attrName>ppt_h</p:attrName>
                                        </p:attrNameLst>
                                      </p:cBhvr>
                                      <p:tavLst>
                                        <p:tav tm="0">
                                          <p:val>
                                            <p:fltVal val="0"/>
                                          </p:val>
                                        </p:tav>
                                        <p:tav tm="100000">
                                          <p:val>
                                            <p:strVal val="#ppt_h"/>
                                          </p:val>
                                        </p:tav>
                                      </p:tavLst>
                                    </p:anim>
                                    <p:animEffect transition="in" filter="fade">
                                      <p:cBhvr>
                                        <p:cTn id="9" dur="500"/>
                                        <p:tgtEl>
                                          <p:spTgt spid="17510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75110">
                                            <p:txEl>
                                              <p:pRg st="0" end="0"/>
                                            </p:txEl>
                                          </p:spTgt>
                                        </p:tgtEl>
                                        <p:attrNameLst>
                                          <p:attrName>style.visibility</p:attrName>
                                        </p:attrNameLst>
                                      </p:cBhvr>
                                      <p:to>
                                        <p:strVal val="visible"/>
                                      </p:to>
                                    </p:set>
                                    <p:anim calcmode="lin" valueType="num">
                                      <p:cBhvr additive="base">
                                        <p:cTn id="14" dur="500" fill="hold"/>
                                        <p:tgtEl>
                                          <p:spTgt spid="175110">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751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75111">
                                            <p:txEl>
                                              <p:pRg st="0" end="0"/>
                                            </p:txEl>
                                          </p:spTgt>
                                        </p:tgtEl>
                                        <p:attrNameLst>
                                          <p:attrName>style.visibility</p:attrName>
                                        </p:attrNameLst>
                                      </p:cBhvr>
                                      <p:to>
                                        <p:strVal val="visible"/>
                                      </p:to>
                                    </p:set>
                                    <p:anim calcmode="lin" valueType="num">
                                      <p:cBhvr additive="base">
                                        <p:cTn id="20" dur="500" fill="hold"/>
                                        <p:tgtEl>
                                          <p:spTgt spid="17511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751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75112">
                                            <p:txEl>
                                              <p:pRg st="0" end="0"/>
                                            </p:txEl>
                                          </p:spTgt>
                                        </p:tgtEl>
                                        <p:attrNameLst>
                                          <p:attrName>style.visibility</p:attrName>
                                        </p:attrNameLst>
                                      </p:cBhvr>
                                      <p:to>
                                        <p:strVal val="visible"/>
                                      </p:to>
                                    </p:set>
                                    <p:anim calcmode="lin" valueType="num">
                                      <p:cBhvr additive="base">
                                        <p:cTn id="26" dur="500" fill="hold"/>
                                        <p:tgtEl>
                                          <p:spTgt spid="1751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751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5113"/>
                                        </p:tgtEl>
                                        <p:attrNameLst>
                                          <p:attrName>style.visibility</p:attrName>
                                        </p:attrNameLst>
                                      </p:cBhvr>
                                      <p:to>
                                        <p:strVal val="visible"/>
                                      </p:to>
                                    </p:set>
                                    <p:animEffect transition="in" filter="wipe(down)">
                                      <p:cBhvr>
                                        <p:cTn id="32" dur="500"/>
                                        <p:tgtEl>
                                          <p:spTgt spid="17511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5114"/>
                                        </p:tgtEl>
                                        <p:attrNameLst>
                                          <p:attrName>style.visibility</p:attrName>
                                        </p:attrNameLst>
                                      </p:cBhvr>
                                      <p:to>
                                        <p:strVal val="visible"/>
                                      </p:to>
                                    </p:set>
                                    <p:animEffect transition="in" filter="wipe(down)">
                                      <p:cBhvr>
                                        <p:cTn id="37" dur="500"/>
                                        <p:tgtEl>
                                          <p:spTgt spid="175114"/>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5115"/>
                                        </p:tgtEl>
                                        <p:attrNameLst>
                                          <p:attrName>style.visibility</p:attrName>
                                        </p:attrNameLst>
                                      </p:cBhvr>
                                      <p:to>
                                        <p:strVal val="visible"/>
                                      </p:to>
                                    </p:set>
                                    <p:animEffect transition="in" filter="wipe(down)">
                                      <p:cBhvr>
                                        <p:cTn id="42" dur="500"/>
                                        <p:tgtEl>
                                          <p:spTgt spid="175115"/>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iterate type="lt">
                                    <p:tmPct val="10000"/>
                                  </p:iterate>
                                  <p:childTnLst>
                                    <p:set>
                                      <p:cBhvr>
                                        <p:cTn id="46" dur="1" fill="hold">
                                          <p:stCondLst>
                                            <p:cond delay="0"/>
                                          </p:stCondLst>
                                        </p:cTn>
                                        <p:tgtEl>
                                          <p:spTgt spid="175116">
                                            <p:txEl>
                                              <p:pRg st="0" end="0"/>
                                            </p:txEl>
                                          </p:spTgt>
                                        </p:tgtEl>
                                        <p:attrNameLst>
                                          <p:attrName>style.visibility</p:attrName>
                                        </p:attrNameLst>
                                      </p:cBhvr>
                                      <p:to>
                                        <p:strVal val="visible"/>
                                      </p:to>
                                    </p:set>
                                    <p:anim calcmode="lin" valueType="num">
                                      <p:cBhvr additive="base">
                                        <p:cTn id="47" dur="500" fill="hold"/>
                                        <p:tgtEl>
                                          <p:spTgt spid="175116">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751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typ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75117"/>
                                        </p:tgtEl>
                                        <p:attrNameLst>
                                          <p:attrName>style.visibility</p:attrName>
                                        </p:attrNameLst>
                                      </p:cBhvr>
                                      <p:to>
                                        <p:strVal val="visible"/>
                                      </p:to>
                                    </p:set>
                                    <p:anim calcmode="lin" valueType="num">
                                      <p:cBhvr>
                                        <p:cTn id="53" dur="500" fill="hold"/>
                                        <p:tgtEl>
                                          <p:spTgt spid="175117"/>
                                        </p:tgtEl>
                                        <p:attrNameLst>
                                          <p:attrName>ppt_w</p:attrName>
                                        </p:attrNameLst>
                                      </p:cBhvr>
                                      <p:tavLst>
                                        <p:tav tm="0">
                                          <p:val>
                                            <p:fltVal val="0"/>
                                          </p:val>
                                        </p:tav>
                                        <p:tav tm="100000">
                                          <p:val>
                                            <p:strVal val="#ppt_w"/>
                                          </p:val>
                                        </p:tav>
                                      </p:tavLst>
                                    </p:anim>
                                    <p:anim calcmode="lin" valueType="num">
                                      <p:cBhvr>
                                        <p:cTn id="54" dur="500" fill="hold"/>
                                        <p:tgtEl>
                                          <p:spTgt spid="175117"/>
                                        </p:tgtEl>
                                        <p:attrNameLst>
                                          <p:attrName>ppt_h</p:attrName>
                                        </p:attrNameLst>
                                      </p:cBhvr>
                                      <p:tavLst>
                                        <p:tav tm="0">
                                          <p:val>
                                            <p:fltVal val="0"/>
                                          </p:val>
                                        </p:tav>
                                        <p:tav tm="100000">
                                          <p:val>
                                            <p:strVal val="#ppt_h"/>
                                          </p:val>
                                        </p:tav>
                                      </p:tavLst>
                                    </p:anim>
                                    <p:animEffect transition="in" filter="fade">
                                      <p:cBhvr>
                                        <p:cTn id="55" dur="500"/>
                                        <p:tgtEl>
                                          <p:spTgt spid="175117"/>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3" grpId="0" animBg="1"/>
      <p:bldP spid="175114" grpId="0" animBg="1"/>
      <p:bldP spid="175115" grpId="0" animBg="1"/>
      <p:bldP spid="1751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685800" y="1401763"/>
            <a:ext cx="7772400" cy="441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715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715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715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5006975"/>
            <a:ext cx="7713663" cy="1747838"/>
          </a:xfrm>
          <a:prstGeom prst="rect">
            <a:avLst/>
          </a:prstGeom>
          <a:noFill/>
          <a:extLst>
            <a:ext uri="{909E8E84-426E-40DD-AFC4-6F175D3DCCD1}">
              <a14:hiddenFill xmlns:a14="http://schemas.microsoft.com/office/drawing/2010/main">
                <a:solidFill>
                  <a:srgbClr val="FFFFFF"/>
                </a:solidFill>
              </a14:hiddenFill>
            </a:ext>
          </a:extLst>
        </p:spPr>
      </p:pic>
      <p:sp>
        <p:nvSpPr>
          <p:cNvPr id="177159" name="AutoShape 7"/>
          <p:cNvSpPr>
            <a:spLocks noChangeArrowheads="1"/>
          </p:cNvSpPr>
          <p:nvPr/>
        </p:nvSpPr>
        <p:spPr bwMode="auto">
          <a:xfrm flipH="1">
            <a:off x="4595813" y="2466975"/>
            <a:ext cx="2212975" cy="109537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0" name="Text Box 8"/>
          <p:cNvSpPr txBox="1">
            <a:spLocks noChangeArrowheads="1"/>
          </p:cNvSpPr>
          <p:nvPr/>
        </p:nvSpPr>
        <p:spPr bwMode="auto">
          <a:xfrm>
            <a:off x="4802188" y="3492500"/>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a:t>
            </a:r>
            <a:r>
              <a:rPr lang="en-US" altLang="en-US" sz="2400" i="1">
                <a:solidFill>
                  <a:schemeClr val="accent2"/>
                </a:solidFill>
                <a:latin typeface="Arial" charset="0"/>
              </a:rPr>
              <a:t>u</a:t>
            </a:r>
            <a:r>
              <a:rPr lang="en-US" altLang="en-US" sz="2400" i="1" baseline="-25000">
                <a:solidFill>
                  <a:schemeClr val="accent2"/>
                </a:solidFill>
                <a:latin typeface="Arial" charset="0"/>
              </a:rPr>
              <a:t> </a:t>
            </a:r>
            <a:r>
              <a:rPr lang="en-US" altLang="en-US" sz="2400">
                <a:solidFill>
                  <a:schemeClr val="accent2"/>
                </a:solidFill>
                <a:latin typeface="Arial" charset="0"/>
              </a:rPr>
              <a:t>cos</a:t>
            </a:r>
            <a:r>
              <a:rPr lang="en-US" altLang="en-US" sz="2400" i="1" baseline="-25000">
                <a:solidFill>
                  <a:schemeClr val="accent2"/>
                </a:solidFill>
                <a:latin typeface="Arial" charset="0"/>
              </a:rPr>
              <a:t> </a:t>
            </a:r>
            <a:r>
              <a:rPr lang="en-US" altLang="en-US" sz="2400" i="1">
                <a:solidFill>
                  <a:schemeClr val="accent2"/>
                </a:solidFill>
                <a:latin typeface="Arial" charset="0"/>
                <a:sym typeface="Symbol" pitchFamily="18" charset="2"/>
              </a:rPr>
              <a:t></a:t>
            </a:r>
          </a:p>
        </p:txBody>
      </p:sp>
      <p:sp>
        <p:nvSpPr>
          <p:cNvPr id="177161" name="Text Box 9"/>
          <p:cNvSpPr txBox="1">
            <a:spLocks noChangeArrowheads="1"/>
          </p:cNvSpPr>
          <p:nvPr/>
        </p:nvSpPr>
        <p:spPr bwMode="auto">
          <a:xfrm>
            <a:off x="4805363" y="390525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28</a:t>
            </a:r>
            <a:r>
              <a:rPr lang="en-US" altLang="en-US" sz="2400" baseline="-25000">
                <a:solidFill>
                  <a:schemeClr val="accent2"/>
                </a:solidFill>
                <a:latin typeface="Arial" charset="0"/>
              </a:rPr>
              <a:t> </a:t>
            </a:r>
            <a:r>
              <a:rPr lang="en-US" altLang="en-US" sz="2400">
                <a:solidFill>
                  <a:schemeClr val="accent2"/>
                </a:solidFill>
                <a:latin typeface="Arial" charset="0"/>
              </a:rPr>
              <a:t>cos</a:t>
            </a:r>
            <a:r>
              <a:rPr lang="en-US" altLang="en-US" sz="2400" baseline="-25000">
                <a:solidFill>
                  <a:schemeClr val="accent2"/>
                </a:solidFill>
                <a:latin typeface="Arial" charset="0"/>
              </a:rPr>
              <a:t> </a:t>
            </a:r>
            <a:r>
              <a:rPr lang="en-US" altLang="en-US" sz="2400">
                <a:solidFill>
                  <a:schemeClr val="accent2"/>
                </a:solidFill>
                <a:latin typeface="Arial" charset="0"/>
                <a:sym typeface="Symbol" pitchFamily="18" charset="2"/>
              </a:rPr>
              <a:t>30</a:t>
            </a:r>
            <a:r>
              <a:rPr lang="en-US" altLang="en-US" sz="2400">
                <a:solidFill>
                  <a:schemeClr val="accent2"/>
                </a:solidFill>
                <a:latin typeface="Arial" charset="0"/>
                <a:cs typeface="Courier New" pitchFamily="49" charset="0"/>
                <a:sym typeface="Symbol" pitchFamily="18" charset="2"/>
              </a:rPr>
              <a:t>º</a:t>
            </a:r>
          </a:p>
        </p:txBody>
      </p:sp>
      <p:sp>
        <p:nvSpPr>
          <p:cNvPr id="177162" name="Text Box 10"/>
          <p:cNvSpPr txBox="1">
            <a:spLocks noChangeArrowheads="1"/>
          </p:cNvSpPr>
          <p:nvPr/>
        </p:nvSpPr>
        <p:spPr bwMode="auto">
          <a:xfrm>
            <a:off x="1992313" y="561975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24 m</a:t>
            </a:r>
            <a:r>
              <a:rPr lang="en-US" altLang="en-US" sz="2400" baseline="-25000">
                <a:solidFill>
                  <a:schemeClr val="accent2"/>
                </a:solidFill>
                <a:latin typeface="Arial" charset="0"/>
              </a:rPr>
              <a:t> </a:t>
            </a:r>
            <a:r>
              <a:rPr lang="en-US" altLang="en-US" sz="2400">
                <a:solidFill>
                  <a:schemeClr val="accent2"/>
                </a:solidFill>
                <a:latin typeface="Arial" charset="0"/>
              </a:rPr>
              <a:t>s</a:t>
            </a:r>
            <a:r>
              <a:rPr lang="en-US" altLang="en-US" sz="2400" baseline="30000">
                <a:solidFill>
                  <a:schemeClr val="accent2"/>
                </a:solidFill>
                <a:latin typeface="Arial" charset="0"/>
              </a:rPr>
              <a:t>-1</a:t>
            </a:r>
            <a:r>
              <a:rPr lang="en-US" altLang="en-US" sz="2400">
                <a:solidFill>
                  <a:schemeClr val="accent2"/>
                </a:solidFill>
                <a:latin typeface="Arial" charset="0"/>
              </a:rPr>
              <a:t>.</a:t>
            </a:r>
            <a:endParaRPr lang="en-US" altLang="en-US" sz="2400">
              <a:solidFill>
                <a:schemeClr val="accent2"/>
              </a:solidFill>
              <a:latin typeface="Arial" charset="0"/>
              <a:cs typeface="Courier New" pitchFamily="49" charset="0"/>
              <a:sym typeface="Symbol" pitchFamily="18" charset="2"/>
            </a:endParaRPr>
          </a:p>
        </p:txBody>
      </p:sp>
      <p:sp>
        <p:nvSpPr>
          <p:cNvPr id="177163" name="Text Box 11"/>
          <p:cNvSpPr txBox="1">
            <a:spLocks noChangeArrowheads="1"/>
          </p:cNvSpPr>
          <p:nvPr/>
        </p:nvSpPr>
        <p:spPr bwMode="auto">
          <a:xfrm>
            <a:off x="6842125" y="2574925"/>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a:t>
            </a:r>
            <a:r>
              <a:rPr lang="en-US" altLang="en-US" sz="2400" i="1">
                <a:solidFill>
                  <a:srgbClr val="FF00FF"/>
                </a:solidFill>
                <a:latin typeface="Arial" charset="0"/>
              </a:rPr>
              <a:t>u</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i="1">
                <a:solidFill>
                  <a:srgbClr val="FF00FF"/>
                </a:solidFill>
                <a:latin typeface="Arial" charset="0"/>
                <a:sym typeface="Symbol" pitchFamily="18" charset="2"/>
              </a:rPr>
              <a:t></a:t>
            </a:r>
          </a:p>
        </p:txBody>
      </p:sp>
      <p:sp>
        <p:nvSpPr>
          <p:cNvPr id="177164" name="Text Box 12"/>
          <p:cNvSpPr txBox="1">
            <a:spLocks noChangeArrowheads="1"/>
          </p:cNvSpPr>
          <p:nvPr/>
        </p:nvSpPr>
        <p:spPr bwMode="auto">
          <a:xfrm>
            <a:off x="6845300" y="3006725"/>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28</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30</a:t>
            </a:r>
            <a:r>
              <a:rPr lang="en-US" altLang="en-US" sz="2400">
                <a:solidFill>
                  <a:srgbClr val="FF00FF"/>
                </a:solidFill>
                <a:latin typeface="Arial" charset="0"/>
                <a:cs typeface="Courier New" pitchFamily="49" charset="0"/>
                <a:sym typeface="Symbol" pitchFamily="18" charset="2"/>
              </a:rPr>
              <a:t>º</a:t>
            </a:r>
          </a:p>
        </p:txBody>
      </p:sp>
      <p:sp>
        <p:nvSpPr>
          <p:cNvPr id="177165" name="Text Box 13"/>
          <p:cNvSpPr txBox="1">
            <a:spLocks noChangeArrowheads="1"/>
          </p:cNvSpPr>
          <p:nvPr/>
        </p:nvSpPr>
        <p:spPr bwMode="auto">
          <a:xfrm>
            <a:off x="1974850" y="6254750"/>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14 m</a:t>
            </a:r>
            <a:r>
              <a:rPr lang="en-US" altLang="en-US" sz="2400" baseline="-25000">
                <a:solidFill>
                  <a:srgbClr val="FF00FF"/>
                </a:solidFill>
                <a:latin typeface="Arial" charset="0"/>
              </a:rPr>
              <a:t> </a:t>
            </a:r>
            <a:r>
              <a:rPr lang="en-US" altLang="en-US" sz="2400">
                <a:solidFill>
                  <a:srgbClr val="FF00FF"/>
                </a:solidFill>
                <a:latin typeface="Arial" charset="0"/>
              </a:rPr>
              <a:t>s</a:t>
            </a:r>
            <a:r>
              <a:rPr lang="en-US" altLang="en-US" sz="2400" baseline="30000">
                <a:solidFill>
                  <a:srgbClr val="FF00FF"/>
                </a:solidFill>
                <a:latin typeface="Arial" charset="0"/>
              </a:rPr>
              <a:t>-1</a:t>
            </a:r>
            <a:r>
              <a:rPr lang="en-US" altLang="en-US" sz="2400">
                <a:solidFill>
                  <a:srgbClr val="FF00FF"/>
                </a:solidFill>
                <a:latin typeface="Arial" charset="0"/>
              </a:rPr>
              <a:t>.</a:t>
            </a:r>
            <a:endParaRPr lang="en-US" altLang="en-US" sz="2400">
              <a:solidFill>
                <a:srgbClr val="FF00FF"/>
              </a:solidFill>
              <a:latin typeface="Arial" charset="0"/>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7157"/>
                                        </p:tgtEl>
                                        <p:attrNameLst>
                                          <p:attrName>style.visibility</p:attrName>
                                        </p:attrNameLst>
                                      </p:cBhvr>
                                      <p:to>
                                        <p:strVal val="visible"/>
                                      </p:to>
                                    </p:set>
                                    <p:anim calcmode="lin" valueType="num">
                                      <p:cBhvr>
                                        <p:cTn id="7" dur="500" fill="hold"/>
                                        <p:tgtEl>
                                          <p:spTgt spid="177157"/>
                                        </p:tgtEl>
                                        <p:attrNameLst>
                                          <p:attrName>ppt_w</p:attrName>
                                        </p:attrNameLst>
                                      </p:cBhvr>
                                      <p:tavLst>
                                        <p:tav tm="0">
                                          <p:val>
                                            <p:fltVal val="0"/>
                                          </p:val>
                                        </p:tav>
                                        <p:tav tm="100000">
                                          <p:val>
                                            <p:strVal val="#ppt_w"/>
                                          </p:val>
                                        </p:tav>
                                      </p:tavLst>
                                    </p:anim>
                                    <p:anim calcmode="lin" valueType="num">
                                      <p:cBhvr>
                                        <p:cTn id="8" dur="500" fill="hold"/>
                                        <p:tgtEl>
                                          <p:spTgt spid="177157"/>
                                        </p:tgtEl>
                                        <p:attrNameLst>
                                          <p:attrName>ppt_h</p:attrName>
                                        </p:attrNameLst>
                                      </p:cBhvr>
                                      <p:tavLst>
                                        <p:tav tm="0">
                                          <p:val>
                                            <p:fltVal val="0"/>
                                          </p:val>
                                        </p:tav>
                                        <p:tav tm="100000">
                                          <p:val>
                                            <p:strVal val="#ppt_h"/>
                                          </p:val>
                                        </p:tav>
                                      </p:tavLst>
                                    </p:anim>
                                    <p:animEffect transition="in" filter="fade">
                                      <p:cBhvr>
                                        <p:cTn id="9" dur="500"/>
                                        <p:tgtEl>
                                          <p:spTgt spid="17715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 calcmode="lin" valueType="num">
                                      <p:cBhvr>
                                        <p:cTn id="14" dur="500" fill="hold"/>
                                        <p:tgtEl>
                                          <p:spTgt spid="177158"/>
                                        </p:tgtEl>
                                        <p:attrNameLst>
                                          <p:attrName>ppt_w</p:attrName>
                                        </p:attrNameLst>
                                      </p:cBhvr>
                                      <p:tavLst>
                                        <p:tav tm="0">
                                          <p:val>
                                            <p:fltVal val="0"/>
                                          </p:val>
                                        </p:tav>
                                        <p:tav tm="100000">
                                          <p:val>
                                            <p:strVal val="#ppt_w"/>
                                          </p:val>
                                        </p:tav>
                                      </p:tavLst>
                                    </p:anim>
                                    <p:anim calcmode="lin" valueType="num">
                                      <p:cBhvr>
                                        <p:cTn id="15" dur="500" fill="hold"/>
                                        <p:tgtEl>
                                          <p:spTgt spid="177158"/>
                                        </p:tgtEl>
                                        <p:attrNameLst>
                                          <p:attrName>ppt_h</p:attrName>
                                        </p:attrNameLst>
                                      </p:cBhvr>
                                      <p:tavLst>
                                        <p:tav tm="0">
                                          <p:val>
                                            <p:fltVal val="0"/>
                                          </p:val>
                                        </p:tav>
                                        <p:tav tm="100000">
                                          <p:val>
                                            <p:strVal val="#ppt_h"/>
                                          </p:val>
                                        </p:tav>
                                      </p:tavLst>
                                    </p:anim>
                                    <p:animEffect transition="in" filter="fade">
                                      <p:cBhvr>
                                        <p:cTn id="16" dur="500"/>
                                        <p:tgtEl>
                                          <p:spTgt spid="177158"/>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7159"/>
                                        </p:tgtEl>
                                        <p:attrNameLst>
                                          <p:attrName>style.visibility</p:attrName>
                                        </p:attrNameLst>
                                      </p:cBhvr>
                                      <p:to>
                                        <p:strVal val="visible"/>
                                      </p:to>
                                    </p:set>
                                    <p:anim calcmode="lin" valueType="num">
                                      <p:cBhvr>
                                        <p:cTn id="21" dur="500" fill="hold"/>
                                        <p:tgtEl>
                                          <p:spTgt spid="177159"/>
                                        </p:tgtEl>
                                        <p:attrNameLst>
                                          <p:attrName>ppt_w</p:attrName>
                                        </p:attrNameLst>
                                      </p:cBhvr>
                                      <p:tavLst>
                                        <p:tav tm="0">
                                          <p:val>
                                            <p:fltVal val="0"/>
                                          </p:val>
                                        </p:tav>
                                        <p:tav tm="100000">
                                          <p:val>
                                            <p:strVal val="#ppt_w"/>
                                          </p:val>
                                        </p:tav>
                                      </p:tavLst>
                                    </p:anim>
                                    <p:anim calcmode="lin" valueType="num">
                                      <p:cBhvr>
                                        <p:cTn id="22" dur="500" fill="hold"/>
                                        <p:tgtEl>
                                          <p:spTgt spid="177159"/>
                                        </p:tgtEl>
                                        <p:attrNameLst>
                                          <p:attrName>ppt_h</p:attrName>
                                        </p:attrNameLst>
                                      </p:cBhvr>
                                      <p:tavLst>
                                        <p:tav tm="0">
                                          <p:val>
                                            <p:fltVal val="0"/>
                                          </p:val>
                                        </p:tav>
                                        <p:tav tm="100000">
                                          <p:val>
                                            <p:strVal val="#ppt_h"/>
                                          </p:val>
                                        </p:tav>
                                      </p:tavLst>
                                    </p:anim>
                                    <p:animEffect transition="in" filter="fade">
                                      <p:cBhvr>
                                        <p:cTn id="23" dur="500"/>
                                        <p:tgtEl>
                                          <p:spTgt spid="177159"/>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7160"/>
                                        </p:tgtEl>
                                        <p:attrNameLst>
                                          <p:attrName>style.visibility</p:attrName>
                                        </p:attrNameLst>
                                      </p:cBhvr>
                                      <p:to>
                                        <p:strVal val="visible"/>
                                      </p:to>
                                    </p:set>
                                    <p:anim calcmode="lin" valueType="num">
                                      <p:cBhvr additive="base">
                                        <p:cTn id="28" dur="500" fill="hold"/>
                                        <p:tgtEl>
                                          <p:spTgt spid="177160"/>
                                        </p:tgtEl>
                                        <p:attrNameLst>
                                          <p:attrName>ppt_x</p:attrName>
                                        </p:attrNameLst>
                                      </p:cBhvr>
                                      <p:tavLst>
                                        <p:tav tm="0">
                                          <p:val>
                                            <p:strVal val="#ppt_x"/>
                                          </p:val>
                                        </p:tav>
                                        <p:tav tm="100000">
                                          <p:val>
                                            <p:strVal val="#ppt_x"/>
                                          </p:val>
                                        </p:tav>
                                      </p:tavLst>
                                    </p:anim>
                                    <p:anim calcmode="lin" valueType="num">
                                      <p:cBhvr additive="base">
                                        <p:cTn id="29" dur="500" fill="hold"/>
                                        <p:tgtEl>
                                          <p:spTgt spid="1771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7161"/>
                                        </p:tgtEl>
                                        <p:attrNameLst>
                                          <p:attrName>style.visibility</p:attrName>
                                        </p:attrNameLst>
                                      </p:cBhvr>
                                      <p:to>
                                        <p:strVal val="visible"/>
                                      </p:to>
                                    </p:set>
                                    <p:anim calcmode="lin" valueType="num">
                                      <p:cBhvr additive="base">
                                        <p:cTn id="34" dur="500" fill="hold"/>
                                        <p:tgtEl>
                                          <p:spTgt spid="177161"/>
                                        </p:tgtEl>
                                        <p:attrNameLst>
                                          <p:attrName>ppt_x</p:attrName>
                                        </p:attrNameLst>
                                      </p:cBhvr>
                                      <p:tavLst>
                                        <p:tav tm="0">
                                          <p:val>
                                            <p:strVal val="#ppt_x"/>
                                          </p:val>
                                        </p:tav>
                                        <p:tav tm="100000">
                                          <p:val>
                                            <p:strVal val="#ppt_x"/>
                                          </p:val>
                                        </p:tav>
                                      </p:tavLst>
                                    </p:anim>
                                    <p:anim calcmode="lin" valueType="num">
                                      <p:cBhvr additive="base">
                                        <p:cTn id="35" dur="500" fill="hold"/>
                                        <p:tgtEl>
                                          <p:spTgt spid="1771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7162"/>
                                        </p:tgtEl>
                                        <p:attrNameLst>
                                          <p:attrName>style.visibility</p:attrName>
                                        </p:attrNameLst>
                                      </p:cBhvr>
                                      <p:to>
                                        <p:strVal val="visible"/>
                                      </p:to>
                                    </p:set>
                                    <p:anim calcmode="lin" valueType="num">
                                      <p:cBhvr additive="base">
                                        <p:cTn id="40" dur="500" fill="hold"/>
                                        <p:tgtEl>
                                          <p:spTgt spid="177162"/>
                                        </p:tgtEl>
                                        <p:attrNameLst>
                                          <p:attrName>ppt_x</p:attrName>
                                        </p:attrNameLst>
                                      </p:cBhvr>
                                      <p:tavLst>
                                        <p:tav tm="0">
                                          <p:val>
                                            <p:strVal val="#ppt_x"/>
                                          </p:val>
                                        </p:tav>
                                        <p:tav tm="100000">
                                          <p:val>
                                            <p:strVal val="#ppt_x"/>
                                          </p:val>
                                        </p:tav>
                                      </p:tavLst>
                                    </p:anim>
                                    <p:anim calcmode="lin" valueType="num">
                                      <p:cBhvr additive="base">
                                        <p:cTn id="41" dur="500" fill="hold"/>
                                        <p:tgtEl>
                                          <p:spTgt spid="177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7163"/>
                                        </p:tgtEl>
                                        <p:attrNameLst>
                                          <p:attrName>style.visibility</p:attrName>
                                        </p:attrNameLst>
                                      </p:cBhvr>
                                      <p:to>
                                        <p:strVal val="visible"/>
                                      </p:to>
                                    </p:set>
                                    <p:anim calcmode="lin" valueType="num">
                                      <p:cBhvr additive="base">
                                        <p:cTn id="46" dur="500" fill="hold"/>
                                        <p:tgtEl>
                                          <p:spTgt spid="177163"/>
                                        </p:tgtEl>
                                        <p:attrNameLst>
                                          <p:attrName>ppt_x</p:attrName>
                                        </p:attrNameLst>
                                      </p:cBhvr>
                                      <p:tavLst>
                                        <p:tav tm="0">
                                          <p:val>
                                            <p:strVal val="#ppt_x"/>
                                          </p:val>
                                        </p:tav>
                                        <p:tav tm="100000">
                                          <p:val>
                                            <p:strVal val="#ppt_x"/>
                                          </p:val>
                                        </p:tav>
                                      </p:tavLst>
                                    </p:anim>
                                    <p:anim calcmode="lin" valueType="num">
                                      <p:cBhvr additive="base">
                                        <p:cTn id="47" dur="500" fill="hold"/>
                                        <p:tgtEl>
                                          <p:spTgt spid="1771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7164"/>
                                        </p:tgtEl>
                                        <p:attrNameLst>
                                          <p:attrName>style.visibility</p:attrName>
                                        </p:attrNameLst>
                                      </p:cBhvr>
                                      <p:to>
                                        <p:strVal val="visible"/>
                                      </p:to>
                                    </p:set>
                                    <p:anim calcmode="lin" valueType="num">
                                      <p:cBhvr additive="base">
                                        <p:cTn id="52" dur="500" fill="hold"/>
                                        <p:tgtEl>
                                          <p:spTgt spid="177164"/>
                                        </p:tgtEl>
                                        <p:attrNameLst>
                                          <p:attrName>ppt_x</p:attrName>
                                        </p:attrNameLst>
                                      </p:cBhvr>
                                      <p:tavLst>
                                        <p:tav tm="0">
                                          <p:val>
                                            <p:strVal val="#ppt_x"/>
                                          </p:val>
                                        </p:tav>
                                        <p:tav tm="100000">
                                          <p:val>
                                            <p:strVal val="#ppt_x"/>
                                          </p:val>
                                        </p:tav>
                                      </p:tavLst>
                                    </p:anim>
                                    <p:anim calcmode="lin" valueType="num">
                                      <p:cBhvr additive="base">
                                        <p:cTn id="53" dur="500" fill="hold"/>
                                        <p:tgtEl>
                                          <p:spTgt spid="1771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7165"/>
                                        </p:tgtEl>
                                        <p:attrNameLst>
                                          <p:attrName>style.visibility</p:attrName>
                                        </p:attrNameLst>
                                      </p:cBhvr>
                                      <p:to>
                                        <p:strVal val="visible"/>
                                      </p:to>
                                    </p:set>
                                    <p:anim calcmode="lin" valueType="num">
                                      <p:cBhvr additive="base">
                                        <p:cTn id="58" dur="500" fill="hold"/>
                                        <p:tgtEl>
                                          <p:spTgt spid="177165"/>
                                        </p:tgtEl>
                                        <p:attrNameLst>
                                          <p:attrName>ppt_x</p:attrName>
                                        </p:attrNameLst>
                                      </p:cBhvr>
                                      <p:tavLst>
                                        <p:tav tm="0">
                                          <p:val>
                                            <p:strVal val="#ppt_x"/>
                                          </p:val>
                                        </p:tav>
                                        <p:tav tm="100000">
                                          <p:val>
                                            <p:strVal val="#ppt_x"/>
                                          </p:val>
                                        </p:tav>
                                      </p:tavLst>
                                    </p:anim>
                                    <p:anim calcmode="lin" valueType="num">
                                      <p:cBhvr additive="base">
                                        <p:cTn id="59" dur="500" fill="hold"/>
                                        <p:tgtEl>
                                          <p:spTgt spid="1771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animBg="1"/>
      <p:bldP spid="177160" grpId="0"/>
      <p:bldP spid="177161" grpId="0"/>
      <p:bldP spid="177162" grpId="0"/>
      <p:bldP spid="177163" grpId="0"/>
      <p:bldP spid="177164" grpId="0"/>
      <p:bldP spid="17716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920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920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9205"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9206"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00" y="4968875"/>
            <a:ext cx="7785100" cy="1481138"/>
          </a:xfrm>
          <a:prstGeom prst="rect">
            <a:avLst/>
          </a:prstGeom>
          <a:noFill/>
          <a:extLst>
            <a:ext uri="{909E8E84-426E-40DD-AFC4-6F175D3DCCD1}">
              <a14:hiddenFill xmlns:a14="http://schemas.microsoft.com/office/drawing/2010/main">
                <a:solidFill>
                  <a:srgbClr val="FFFFFF"/>
                </a:solidFill>
              </a14:hiddenFill>
            </a:ext>
          </a:extLst>
        </p:spPr>
      </p:pic>
      <p:sp>
        <p:nvSpPr>
          <p:cNvPr id="179207" name="Rectangle 7"/>
          <p:cNvSpPr>
            <a:spLocks noChangeArrowheads="1"/>
          </p:cNvSpPr>
          <p:nvPr/>
        </p:nvSpPr>
        <p:spPr bwMode="auto">
          <a:xfrm>
            <a:off x="5184775" y="2436813"/>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3300"/>
                </a:solidFill>
                <a:latin typeface="Arial" charset="0"/>
              </a:rPr>
              <a:t>∆</a:t>
            </a:r>
            <a:r>
              <a:rPr lang="en-US" altLang="en-US" sz="2400" i="1">
                <a:solidFill>
                  <a:srgbClr val="FF3300"/>
                </a:solidFill>
                <a:latin typeface="Arial" charset="0"/>
              </a:rPr>
              <a:t>x</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x</a:t>
            </a:r>
            <a:r>
              <a:rPr lang="en-US" altLang="en-US" sz="2400" i="1">
                <a:solidFill>
                  <a:srgbClr val="FF3300"/>
                </a:solidFill>
                <a:latin typeface="Arial" charset="0"/>
              </a:rPr>
              <a:t>t</a:t>
            </a:r>
          </a:p>
        </p:txBody>
      </p:sp>
      <p:sp>
        <p:nvSpPr>
          <p:cNvPr id="179208" name="Rectangle 8"/>
          <p:cNvSpPr>
            <a:spLocks noChangeArrowheads="1"/>
          </p:cNvSpPr>
          <p:nvPr/>
        </p:nvSpPr>
        <p:spPr bwMode="auto">
          <a:xfrm>
            <a:off x="5187950" y="2874963"/>
            <a:ext cx="129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16 = 24</a:t>
            </a:r>
            <a:r>
              <a:rPr lang="en-US" altLang="en-US" sz="2400" i="1">
                <a:solidFill>
                  <a:schemeClr val="hlink"/>
                </a:solidFill>
                <a:latin typeface="Arial" charset="0"/>
              </a:rPr>
              <a:t>t</a:t>
            </a:r>
          </a:p>
        </p:txBody>
      </p:sp>
      <p:sp>
        <p:nvSpPr>
          <p:cNvPr id="179209" name="Rectangle 9"/>
          <p:cNvSpPr>
            <a:spLocks noChangeArrowheads="1"/>
          </p:cNvSpPr>
          <p:nvPr/>
        </p:nvSpPr>
        <p:spPr bwMode="auto">
          <a:xfrm>
            <a:off x="5449888" y="3303588"/>
            <a:ext cx="2814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t</a:t>
            </a:r>
            <a:r>
              <a:rPr lang="en-US" altLang="en-US" sz="2400">
                <a:solidFill>
                  <a:schemeClr val="hlink"/>
                </a:solidFill>
                <a:latin typeface="Arial" charset="0"/>
              </a:rPr>
              <a:t> = 16 / 24</a:t>
            </a:r>
            <a:r>
              <a:rPr lang="en-US" altLang="en-US" sz="2400" i="1">
                <a:solidFill>
                  <a:schemeClr val="hlink"/>
                </a:solidFill>
                <a:latin typeface="Arial" charset="0"/>
              </a:rPr>
              <a:t> </a:t>
            </a:r>
            <a:r>
              <a:rPr lang="en-US" altLang="en-US" sz="2400">
                <a:solidFill>
                  <a:schemeClr val="hlink"/>
                </a:solidFill>
                <a:latin typeface="Arial" charset="0"/>
              </a:rPr>
              <a:t>= 0.67</a:t>
            </a:r>
          </a:p>
        </p:txBody>
      </p:sp>
      <p:sp>
        <p:nvSpPr>
          <p:cNvPr id="179210" name="Rectangle 10"/>
          <p:cNvSpPr>
            <a:spLocks noChangeArrowheads="1"/>
          </p:cNvSpPr>
          <p:nvPr/>
        </p:nvSpPr>
        <p:spPr bwMode="auto">
          <a:xfrm>
            <a:off x="2455863" y="5329238"/>
            <a:ext cx="256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3300"/>
                </a:solidFill>
                <a:latin typeface="Arial" charset="0"/>
              </a:rPr>
              <a:t>∆</a:t>
            </a:r>
            <a:r>
              <a:rPr lang="en-US" altLang="en-US" sz="2400" i="1">
                <a:solidFill>
                  <a:srgbClr val="FF3300"/>
                </a:solidFill>
                <a:latin typeface="Arial" charset="0"/>
              </a:rPr>
              <a:t>y</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y</a:t>
            </a:r>
            <a:r>
              <a:rPr lang="en-US" altLang="en-US" sz="2400" i="1">
                <a:solidFill>
                  <a:srgbClr val="FF3300"/>
                </a:solidFill>
                <a:latin typeface="Arial" charset="0"/>
              </a:rPr>
              <a:t>t</a:t>
            </a:r>
            <a:r>
              <a:rPr lang="en-US" altLang="en-US" sz="2400">
                <a:solidFill>
                  <a:srgbClr val="FF3300"/>
                </a:solidFill>
                <a:latin typeface="Arial" charset="0"/>
              </a:rPr>
              <a:t> – 5</a:t>
            </a:r>
            <a:r>
              <a:rPr lang="en-US" altLang="en-US" sz="2400" i="1">
                <a:solidFill>
                  <a:srgbClr val="FF3300"/>
                </a:solidFill>
                <a:latin typeface="Arial" charset="0"/>
              </a:rPr>
              <a:t>t </a:t>
            </a:r>
            <a:r>
              <a:rPr lang="en-US" altLang="en-US" sz="2400" baseline="30000">
                <a:solidFill>
                  <a:srgbClr val="FF3300"/>
                </a:solidFill>
                <a:latin typeface="Arial" charset="0"/>
              </a:rPr>
              <a:t>2</a:t>
            </a:r>
            <a:endParaRPr lang="en-US" altLang="en-US" sz="2400" i="1">
              <a:solidFill>
                <a:srgbClr val="FF3300"/>
              </a:solidFill>
              <a:latin typeface="Arial" charset="0"/>
            </a:endParaRPr>
          </a:p>
        </p:txBody>
      </p:sp>
      <p:sp>
        <p:nvSpPr>
          <p:cNvPr id="179211" name="Rectangle 11"/>
          <p:cNvSpPr>
            <a:spLocks noChangeArrowheads="1"/>
          </p:cNvSpPr>
          <p:nvPr/>
        </p:nvSpPr>
        <p:spPr bwMode="auto">
          <a:xfrm>
            <a:off x="2462213" y="5873750"/>
            <a:ext cx="256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14</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endParaRPr lang="en-US" altLang="en-US" sz="2400" i="1">
              <a:solidFill>
                <a:schemeClr val="hlink"/>
              </a:solidFill>
              <a:latin typeface="Arial" charset="0"/>
            </a:endParaRPr>
          </a:p>
        </p:txBody>
      </p:sp>
      <p:sp>
        <p:nvSpPr>
          <p:cNvPr id="179212" name="Rectangle 12"/>
          <p:cNvSpPr>
            <a:spLocks noChangeArrowheads="1"/>
          </p:cNvSpPr>
          <p:nvPr/>
        </p:nvSpPr>
        <p:spPr bwMode="auto">
          <a:xfrm>
            <a:off x="2462213" y="6435725"/>
            <a:ext cx="560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14(0.67) – 5(0.67)</a:t>
            </a:r>
            <a:r>
              <a:rPr lang="en-US" altLang="en-US" sz="2400" baseline="30000">
                <a:solidFill>
                  <a:schemeClr val="hlink"/>
                </a:solidFill>
                <a:latin typeface="Arial" charset="0"/>
              </a:rPr>
              <a:t>2</a:t>
            </a:r>
            <a:r>
              <a:rPr lang="en-US" altLang="en-US" sz="2400">
                <a:solidFill>
                  <a:schemeClr val="hlink"/>
                </a:solidFill>
                <a:latin typeface="Arial" charset="0"/>
              </a:rPr>
              <a:t> = 7.1 m.</a:t>
            </a:r>
            <a:endParaRPr lang="en-US" altLang="en-US" sz="2400" i="1">
              <a:solidFill>
                <a:schemeClr val="hlink"/>
              </a:solidFill>
              <a:latin typeface="Arial" charset="0"/>
            </a:endParaRPr>
          </a:p>
        </p:txBody>
      </p:sp>
      <p:sp>
        <p:nvSpPr>
          <p:cNvPr id="179213" name="Rectangle 13"/>
          <p:cNvSpPr>
            <a:spLocks noChangeArrowheads="1"/>
          </p:cNvSpPr>
          <p:nvPr/>
        </p:nvSpPr>
        <p:spPr bwMode="auto">
          <a:xfrm>
            <a:off x="2189163" y="3862388"/>
            <a:ext cx="594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sym typeface="Symbol" pitchFamily="18" charset="2"/>
              </a:rPr>
              <a:t>The time to the wall is found from </a:t>
            </a:r>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a:t>
            </a:r>
            <a:endParaRPr lang="en-US" altLang="en-US" sz="2400">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 fill="hold"/>
                                        <p:tgtEl>
                                          <p:spTgt spid="179206"/>
                                        </p:tgtEl>
                                        <p:attrNameLst>
                                          <p:attrName>ppt_w</p:attrName>
                                        </p:attrNameLst>
                                      </p:cBhvr>
                                      <p:tavLst>
                                        <p:tav tm="0">
                                          <p:val>
                                            <p:fltVal val="0"/>
                                          </p:val>
                                        </p:tav>
                                        <p:tav tm="100000">
                                          <p:val>
                                            <p:strVal val="#ppt_w"/>
                                          </p:val>
                                        </p:tav>
                                      </p:tavLst>
                                    </p:anim>
                                    <p:anim calcmode="lin" valueType="num">
                                      <p:cBhvr>
                                        <p:cTn id="8" dur="500" fill="hold"/>
                                        <p:tgtEl>
                                          <p:spTgt spid="179206"/>
                                        </p:tgtEl>
                                        <p:attrNameLst>
                                          <p:attrName>ppt_h</p:attrName>
                                        </p:attrNameLst>
                                      </p:cBhvr>
                                      <p:tavLst>
                                        <p:tav tm="0">
                                          <p:val>
                                            <p:fltVal val="0"/>
                                          </p:val>
                                        </p:tav>
                                        <p:tav tm="100000">
                                          <p:val>
                                            <p:strVal val="#ppt_h"/>
                                          </p:val>
                                        </p:tav>
                                      </p:tavLst>
                                    </p:anim>
                                    <p:animEffect transition="in" filter="fade">
                                      <p:cBhvr>
                                        <p:cTn id="9" dur="500"/>
                                        <p:tgtEl>
                                          <p:spTgt spid="1792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79213"/>
                                        </p:tgtEl>
                                        <p:attrNameLst>
                                          <p:attrName>style.visibility</p:attrName>
                                        </p:attrNameLst>
                                      </p:cBhvr>
                                      <p:to>
                                        <p:strVal val="visible"/>
                                      </p:to>
                                    </p:set>
                                    <p:anim calcmode="lin" valueType="num">
                                      <p:cBhvr additive="base">
                                        <p:cTn id="14" dur="500" fill="hold"/>
                                        <p:tgtEl>
                                          <p:spTgt spid="179213"/>
                                        </p:tgtEl>
                                        <p:attrNameLst>
                                          <p:attrName>ppt_x</p:attrName>
                                        </p:attrNameLst>
                                      </p:cBhvr>
                                      <p:tavLst>
                                        <p:tav tm="0">
                                          <p:val>
                                            <p:strVal val="1+#ppt_w/2"/>
                                          </p:val>
                                        </p:tav>
                                        <p:tav tm="100000">
                                          <p:val>
                                            <p:strVal val="#ppt_x"/>
                                          </p:val>
                                        </p:tav>
                                      </p:tavLst>
                                    </p:anim>
                                    <p:anim calcmode="lin" valueType="num">
                                      <p:cBhvr additive="base">
                                        <p:cTn id="15" dur="500" fill="hold"/>
                                        <p:tgtEl>
                                          <p:spTgt spid="1792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iterate type="lt">
                                    <p:tmPct val="10000"/>
                                  </p:iterate>
                                  <p:childTnLst>
                                    <p:set>
                                      <p:cBhvr>
                                        <p:cTn id="19" dur="1" fill="hold">
                                          <p:stCondLst>
                                            <p:cond delay="0"/>
                                          </p:stCondLst>
                                        </p:cTn>
                                        <p:tgtEl>
                                          <p:spTgt spid="179207"/>
                                        </p:tgtEl>
                                        <p:attrNameLst>
                                          <p:attrName>style.visibility</p:attrName>
                                        </p:attrNameLst>
                                      </p:cBhvr>
                                      <p:to>
                                        <p:strVal val="visible"/>
                                      </p:to>
                                    </p:set>
                                    <p:anim calcmode="lin" valueType="num">
                                      <p:cBhvr additive="base">
                                        <p:cTn id="20" dur="500" fill="hold"/>
                                        <p:tgtEl>
                                          <p:spTgt spid="179207"/>
                                        </p:tgtEl>
                                        <p:attrNameLst>
                                          <p:attrName>ppt_x</p:attrName>
                                        </p:attrNameLst>
                                      </p:cBhvr>
                                      <p:tavLst>
                                        <p:tav tm="0">
                                          <p:val>
                                            <p:strVal val="1+#ppt_w/2"/>
                                          </p:val>
                                        </p:tav>
                                        <p:tav tm="100000">
                                          <p:val>
                                            <p:strVal val="#ppt_x"/>
                                          </p:val>
                                        </p:tav>
                                      </p:tavLst>
                                    </p:anim>
                                    <p:anim calcmode="lin" valueType="num">
                                      <p:cBhvr additive="base">
                                        <p:cTn id="21" dur="500" fill="hold"/>
                                        <p:tgtEl>
                                          <p:spTgt spid="1792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iterate type="lt">
                                    <p:tmPct val="10000"/>
                                  </p:iterate>
                                  <p:childTnLst>
                                    <p:set>
                                      <p:cBhvr>
                                        <p:cTn id="25" dur="1" fill="hold">
                                          <p:stCondLst>
                                            <p:cond delay="0"/>
                                          </p:stCondLst>
                                        </p:cTn>
                                        <p:tgtEl>
                                          <p:spTgt spid="179208"/>
                                        </p:tgtEl>
                                        <p:attrNameLst>
                                          <p:attrName>style.visibility</p:attrName>
                                        </p:attrNameLst>
                                      </p:cBhvr>
                                      <p:to>
                                        <p:strVal val="visible"/>
                                      </p:to>
                                    </p:set>
                                    <p:anim calcmode="lin" valueType="num">
                                      <p:cBhvr additive="base">
                                        <p:cTn id="26" dur="500" fill="hold"/>
                                        <p:tgtEl>
                                          <p:spTgt spid="179208"/>
                                        </p:tgtEl>
                                        <p:attrNameLst>
                                          <p:attrName>ppt_x</p:attrName>
                                        </p:attrNameLst>
                                      </p:cBhvr>
                                      <p:tavLst>
                                        <p:tav tm="0">
                                          <p:val>
                                            <p:strVal val="1+#ppt_w/2"/>
                                          </p:val>
                                        </p:tav>
                                        <p:tav tm="100000">
                                          <p:val>
                                            <p:strVal val="#ppt_x"/>
                                          </p:val>
                                        </p:tav>
                                      </p:tavLst>
                                    </p:anim>
                                    <p:anim calcmode="lin" valueType="num">
                                      <p:cBhvr additive="base">
                                        <p:cTn id="27" dur="500" fill="hold"/>
                                        <p:tgtEl>
                                          <p:spTgt spid="1792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79209"/>
                                        </p:tgtEl>
                                        <p:attrNameLst>
                                          <p:attrName>style.visibility</p:attrName>
                                        </p:attrNameLst>
                                      </p:cBhvr>
                                      <p:to>
                                        <p:strVal val="visible"/>
                                      </p:to>
                                    </p:set>
                                    <p:anim calcmode="lin" valueType="num">
                                      <p:cBhvr additive="base">
                                        <p:cTn id="32" dur="500" fill="hold"/>
                                        <p:tgtEl>
                                          <p:spTgt spid="179209"/>
                                        </p:tgtEl>
                                        <p:attrNameLst>
                                          <p:attrName>ppt_x</p:attrName>
                                        </p:attrNameLst>
                                      </p:cBhvr>
                                      <p:tavLst>
                                        <p:tav tm="0">
                                          <p:val>
                                            <p:strVal val="1+#ppt_w/2"/>
                                          </p:val>
                                        </p:tav>
                                        <p:tav tm="100000">
                                          <p:val>
                                            <p:strVal val="#ppt_x"/>
                                          </p:val>
                                        </p:tav>
                                      </p:tavLst>
                                    </p:anim>
                                    <p:anim calcmode="lin" valueType="num">
                                      <p:cBhvr additive="base">
                                        <p:cTn id="33" dur="500" fill="hold"/>
                                        <p:tgtEl>
                                          <p:spTgt spid="1792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79210"/>
                                        </p:tgtEl>
                                        <p:attrNameLst>
                                          <p:attrName>style.visibility</p:attrName>
                                        </p:attrNameLst>
                                      </p:cBhvr>
                                      <p:to>
                                        <p:strVal val="visible"/>
                                      </p:to>
                                    </p:set>
                                    <p:anim calcmode="lin" valueType="num">
                                      <p:cBhvr additive="base">
                                        <p:cTn id="38" dur="500" fill="hold"/>
                                        <p:tgtEl>
                                          <p:spTgt spid="179210"/>
                                        </p:tgtEl>
                                        <p:attrNameLst>
                                          <p:attrName>ppt_x</p:attrName>
                                        </p:attrNameLst>
                                      </p:cBhvr>
                                      <p:tavLst>
                                        <p:tav tm="0">
                                          <p:val>
                                            <p:strVal val="1+#ppt_w/2"/>
                                          </p:val>
                                        </p:tav>
                                        <p:tav tm="100000">
                                          <p:val>
                                            <p:strVal val="#ppt_x"/>
                                          </p:val>
                                        </p:tav>
                                      </p:tavLst>
                                    </p:anim>
                                    <p:anim calcmode="lin" valueType="num">
                                      <p:cBhvr additive="base">
                                        <p:cTn id="39" dur="500" fill="hold"/>
                                        <p:tgtEl>
                                          <p:spTgt spid="179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iterate type="lt">
                                    <p:tmPct val="10000"/>
                                  </p:iterate>
                                  <p:childTnLst>
                                    <p:set>
                                      <p:cBhvr>
                                        <p:cTn id="43" dur="1" fill="hold">
                                          <p:stCondLst>
                                            <p:cond delay="0"/>
                                          </p:stCondLst>
                                        </p:cTn>
                                        <p:tgtEl>
                                          <p:spTgt spid="179211"/>
                                        </p:tgtEl>
                                        <p:attrNameLst>
                                          <p:attrName>style.visibility</p:attrName>
                                        </p:attrNameLst>
                                      </p:cBhvr>
                                      <p:to>
                                        <p:strVal val="visible"/>
                                      </p:to>
                                    </p:set>
                                    <p:anim calcmode="lin" valueType="num">
                                      <p:cBhvr additive="base">
                                        <p:cTn id="44" dur="500" fill="hold"/>
                                        <p:tgtEl>
                                          <p:spTgt spid="179211"/>
                                        </p:tgtEl>
                                        <p:attrNameLst>
                                          <p:attrName>ppt_x</p:attrName>
                                        </p:attrNameLst>
                                      </p:cBhvr>
                                      <p:tavLst>
                                        <p:tav tm="0">
                                          <p:val>
                                            <p:strVal val="1+#ppt_w/2"/>
                                          </p:val>
                                        </p:tav>
                                        <p:tav tm="100000">
                                          <p:val>
                                            <p:strVal val="#ppt_x"/>
                                          </p:val>
                                        </p:tav>
                                      </p:tavLst>
                                    </p:anim>
                                    <p:anim calcmode="lin" valueType="num">
                                      <p:cBhvr additive="base">
                                        <p:cTn id="45" dur="500" fill="hold"/>
                                        <p:tgtEl>
                                          <p:spTgt spid="179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79212"/>
                                        </p:tgtEl>
                                        <p:attrNameLst>
                                          <p:attrName>style.visibility</p:attrName>
                                        </p:attrNameLst>
                                      </p:cBhvr>
                                      <p:to>
                                        <p:strVal val="visible"/>
                                      </p:to>
                                    </p:set>
                                    <p:anim calcmode="lin" valueType="num">
                                      <p:cBhvr additive="base">
                                        <p:cTn id="50" dur="500" fill="hold"/>
                                        <p:tgtEl>
                                          <p:spTgt spid="179212"/>
                                        </p:tgtEl>
                                        <p:attrNameLst>
                                          <p:attrName>ppt_x</p:attrName>
                                        </p:attrNameLst>
                                      </p:cBhvr>
                                      <p:tavLst>
                                        <p:tav tm="0">
                                          <p:val>
                                            <p:strVal val="1+#ppt_w/2"/>
                                          </p:val>
                                        </p:tav>
                                        <p:tav tm="100000">
                                          <p:val>
                                            <p:strVal val="#ppt_x"/>
                                          </p:val>
                                        </p:tav>
                                      </p:tavLst>
                                    </p:anim>
                                    <p:anim calcmode="lin" valueType="num">
                                      <p:cBhvr additive="base">
                                        <p:cTn id="51" dur="500" fill="hold"/>
                                        <p:tgtEl>
                                          <p:spTgt spid="1792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7" grpId="0"/>
      <p:bldP spid="179208" grpId="0"/>
      <p:bldP spid="179209" grpId="0"/>
      <p:bldP spid="179210" grpId="0"/>
      <p:bldP spid="179211" grpId="0"/>
      <p:bldP spid="179212" grpId="0"/>
      <p:bldP spid="1792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125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125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1253"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34063"/>
            <a:ext cx="7539037" cy="1062037"/>
          </a:xfrm>
          <a:prstGeom prst="rect">
            <a:avLst/>
          </a:prstGeom>
          <a:noFill/>
          <a:extLst>
            <a:ext uri="{909E8E84-426E-40DD-AFC4-6F175D3DCCD1}">
              <a14:hiddenFill xmlns:a14="http://schemas.microsoft.com/office/drawing/2010/main">
                <a:solidFill>
                  <a:srgbClr val="FFFFFF"/>
                </a:solidFill>
              </a14:hiddenFill>
            </a:ext>
          </a:extLst>
        </p:spPr>
      </p:pic>
      <p:sp>
        <p:nvSpPr>
          <p:cNvPr id="181255" name="AutoShape 7"/>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6" name="Text Box 8"/>
          <p:cNvSpPr txBox="1">
            <a:spLocks noChangeArrowheads="1"/>
          </p:cNvSpPr>
          <p:nvPr/>
        </p:nvSpPr>
        <p:spPr bwMode="auto">
          <a:xfrm>
            <a:off x="2557463" y="48974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1257" name="Text Box 9"/>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1258" name="Text Box 10"/>
          <p:cNvSpPr txBox="1">
            <a:spLocks noChangeArrowheads="1"/>
          </p:cNvSpPr>
          <p:nvPr/>
        </p:nvSpPr>
        <p:spPr bwMode="auto">
          <a:xfrm>
            <a:off x="3160713" y="5354638"/>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sp>
        <p:nvSpPr>
          <p:cNvPr id="181259" name="Text Box 11"/>
          <p:cNvSpPr txBox="1">
            <a:spLocks noChangeArrowheads="1"/>
          </p:cNvSpPr>
          <p:nvPr/>
        </p:nvSpPr>
        <p:spPr bwMode="auto">
          <a:xfrm>
            <a:off x="2079625" y="6424613"/>
            <a:ext cx="640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u</a:t>
            </a:r>
            <a:r>
              <a:rPr lang="en-US" altLang="en-US" sz="2400" baseline="-25000">
                <a:solidFill>
                  <a:schemeClr val="hlink"/>
                </a:solidFill>
                <a:latin typeface="Arial" charset="0"/>
              </a:rPr>
              <a:t>x</a:t>
            </a:r>
            <a:r>
              <a:rPr lang="en-US" altLang="en-US" sz="2400">
                <a:solidFill>
                  <a:schemeClr val="hlink"/>
                </a:solidFill>
                <a:latin typeface="Arial" charset="0"/>
              </a:rPr>
              <a:t> = </a:t>
            </a:r>
            <a:r>
              <a:rPr lang="en-US" altLang="en-US" sz="2400">
                <a:solidFill>
                  <a:schemeClr val="hlink"/>
                </a:solidFill>
                <a:latin typeface="Arial" charset="0"/>
                <a:cs typeface="Courier New" pitchFamily="49" charset="0"/>
              </a:rPr>
              <a:t>∆</a:t>
            </a:r>
            <a:r>
              <a:rPr lang="en-US" altLang="en-US" sz="2400" i="1">
                <a:solidFill>
                  <a:schemeClr val="hlink"/>
                </a:solidFill>
                <a:latin typeface="Arial" charset="0"/>
                <a:cs typeface="Courier New" pitchFamily="49" charset="0"/>
              </a:rPr>
              <a:t>x </a:t>
            </a:r>
            <a:r>
              <a:rPr lang="en-US" altLang="en-US" sz="2400">
                <a:solidFill>
                  <a:schemeClr val="hlink"/>
                </a:solidFill>
                <a:latin typeface="Arial" charset="0"/>
                <a:cs typeface="Courier New" pitchFamily="49" charset="0"/>
              </a:rPr>
              <a:t>/ ∆</a:t>
            </a:r>
            <a:r>
              <a:rPr lang="en-US" altLang="en-US" sz="2400" i="1">
                <a:solidFill>
                  <a:schemeClr val="hlink"/>
                </a:solidFill>
                <a:latin typeface="Arial" charset="0"/>
                <a:cs typeface="Courier New" pitchFamily="49" charset="0"/>
              </a:rPr>
              <a:t>t</a:t>
            </a:r>
            <a:r>
              <a:rPr lang="en-US" altLang="en-US" sz="2400">
                <a:solidFill>
                  <a:schemeClr val="hlink"/>
                </a:solidFill>
                <a:latin typeface="Arial" charset="0"/>
                <a:cs typeface="Courier New" pitchFamily="49" charset="0"/>
              </a:rPr>
              <a:t> = (4 - 0) / (0.5 - 0.0) = 8 ms</a:t>
            </a:r>
            <a:r>
              <a:rPr lang="en-US" altLang="en-US" sz="2400" baseline="30000">
                <a:solidFill>
                  <a:schemeClr val="hlink"/>
                </a:solidFill>
                <a:latin typeface="Arial" charset="0"/>
                <a:cs typeface="Courier New" pitchFamily="49" charset="0"/>
              </a:rPr>
              <a:t>-1</a:t>
            </a:r>
            <a:r>
              <a:rPr lang="en-US" altLang="en-US" sz="2400">
                <a:solidFill>
                  <a:schemeClr val="hlink"/>
                </a:solidFill>
                <a:latin typeface="Arial"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p:cTn id="7" dur="500" fill="hold"/>
                                        <p:tgtEl>
                                          <p:spTgt spid="181253"/>
                                        </p:tgtEl>
                                        <p:attrNameLst>
                                          <p:attrName>ppt_w</p:attrName>
                                        </p:attrNameLst>
                                      </p:cBhvr>
                                      <p:tavLst>
                                        <p:tav tm="0">
                                          <p:val>
                                            <p:fltVal val="0"/>
                                          </p:val>
                                        </p:tav>
                                        <p:tav tm="100000">
                                          <p:val>
                                            <p:strVal val="#ppt_w"/>
                                          </p:val>
                                        </p:tav>
                                      </p:tavLst>
                                    </p:anim>
                                    <p:anim calcmode="lin" valueType="num">
                                      <p:cBhvr>
                                        <p:cTn id="8" dur="500" fill="hold"/>
                                        <p:tgtEl>
                                          <p:spTgt spid="181253"/>
                                        </p:tgtEl>
                                        <p:attrNameLst>
                                          <p:attrName>ppt_h</p:attrName>
                                        </p:attrNameLst>
                                      </p:cBhvr>
                                      <p:tavLst>
                                        <p:tav tm="0">
                                          <p:val>
                                            <p:fltVal val="0"/>
                                          </p:val>
                                        </p:tav>
                                        <p:tav tm="100000">
                                          <p:val>
                                            <p:strVal val="#ppt_h"/>
                                          </p:val>
                                        </p:tav>
                                      </p:tavLst>
                                    </p:anim>
                                    <p:animEffect transition="in" filter="fade">
                                      <p:cBhvr>
                                        <p:cTn id="9" dur="500"/>
                                        <p:tgtEl>
                                          <p:spTgt spid="18125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1254"/>
                                        </p:tgtEl>
                                        <p:attrNameLst>
                                          <p:attrName>style.visibility</p:attrName>
                                        </p:attrNameLst>
                                      </p:cBhvr>
                                      <p:to>
                                        <p:strVal val="visible"/>
                                      </p:to>
                                    </p:set>
                                    <p:anim calcmode="lin" valueType="num">
                                      <p:cBhvr>
                                        <p:cTn id="14" dur="500" fill="hold"/>
                                        <p:tgtEl>
                                          <p:spTgt spid="181254"/>
                                        </p:tgtEl>
                                        <p:attrNameLst>
                                          <p:attrName>ppt_w</p:attrName>
                                        </p:attrNameLst>
                                      </p:cBhvr>
                                      <p:tavLst>
                                        <p:tav tm="0">
                                          <p:val>
                                            <p:fltVal val="0"/>
                                          </p:val>
                                        </p:tav>
                                        <p:tav tm="100000">
                                          <p:val>
                                            <p:strVal val="#ppt_w"/>
                                          </p:val>
                                        </p:tav>
                                      </p:tavLst>
                                    </p:anim>
                                    <p:anim calcmode="lin" valueType="num">
                                      <p:cBhvr>
                                        <p:cTn id="15" dur="500" fill="hold"/>
                                        <p:tgtEl>
                                          <p:spTgt spid="181254"/>
                                        </p:tgtEl>
                                        <p:attrNameLst>
                                          <p:attrName>ppt_h</p:attrName>
                                        </p:attrNameLst>
                                      </p:cBhvr>
                                      <p:tavLst>
                                        <p:tav tm="0">
                                          <p:val>
                                            <p:fltVal val="0"/>
                                          </p:val>
                                        </p:tav>
                                        <p:tav tm="100000">
                                          <p:val>
                                            <p:strVal val="#ppt_h"/>
                                          </p:val>
                                        </p:tav>
                                      </p:tavLst>
                                    </p:anim>
                                    <p:animEffect transition="in" filter="fade">
                                      <p:cBhvr>
                                        <p:cTn id="16" dur="500"/>
                                        <p:tgtEl>
                                          <p:spTgt spid="18125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1255"/>
                                        </p:tgtEl>
                                        <p:attrNameLst>
                                          <p:attrName>style.visibility</p:attrName>
                                        </p:attrNameLst>
                                      </p:cBhvr>
                                      <p:to>
                                        <p:strVal val="visible"/>
                                      </p:to>
                                    </p:set>
                                    <p:anim calcmode="lin" valueType="num">
                                      <p:cBhvr>
                                        <p:cTn id="21" dur="500" fill="hold"/>
                                        <p:tgtEl>
                                          <p:spTgt spid="181255"/>
                                        </p:tgtEl>
                                        <p:attrNameLst>
                                          <p:attrName>ppt_w</p:attrName>
                                        </p:attrNameLst>
                                      </p:cBhvr>
                                      <p:tavLst>
                                        <p:tav tm="0">
                                          <p:val>
                                            <p:fltVal val="0"/>
                                          </p:val>
                                        </p:tav>
                                        <p:tav tm="100000">
                                          <p:val>
                                            <p:strVal val="#ppt_w"/>
                                          </p:val>
                                        </p:tav>
                                      </p:tavLst>
                                    </p:anim>
                                    <p:anim calcmode="lin" valueType="num">
                                      <p:cBhvr>
                                        <p:cTn id="22" dur="500" fill="hold"/>
                                        <p:tgtEl>
                                          <p:spTgt spid="181255"/>
                                        </p:tgtEl>
                                        <p:attrNameLst>
                                          <p:attrName>ppt_h</p:attrName>
                                        </p:attrNameLst>
                                      </p:cBhvr>
                                      <p:tavLst>
                                        <p:tav tm="0">
                                          <p:val>
                                            <p:fltVal val="0"/>
                                          </p:val>
                                        </p:tav>
                                        <p:tav tm="100000">
                                          <p:val>
                                            <p:strVal val="#ppt_h"/>
                                          </p:val>
                                        </p:tav>
                                      </p:tavLst>
                                    </p:anim>
                                    <p:animEffect transition="in" filter="fade">
                                      <p:cBhvr>
                                        <p:cTn id="23" dur="500"/>
                                        <p:tgtEl>
                                          <p:spTgt spid="181255"/>
                                        </p:tgtEl>
                                      </p:cBhvr>
                                    </p:animEffec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iterate type="lt">
                                    <p:tmPct val="10000"/>
                                  </p:iterate>
                                  <p:childTnLst>
                                    <p:set>
                                      <p:cBhvr>
                                        <p:cTn id="27" dur="1" fill="hold">
                                          <p:stCondLst>
                                            <p:cond delay="0"/>
                                          </p:stCondLst>
                                        </p:cTn>
                                        <p:tgtEl>
                                          <p:spTgt spid="181256">
                                            <p:txEl>
                                              <p:pRg st="0" end="0"/>
                                            </p:txEl>
                                          </p:spTgt>
                                        </p:tgtEl>
                                        <p:attrNameLst>
                                          <p:attrName>style.visibility</p:attrName>
                                        </p:attrNameLst>
                                      </p:cBhvr>
                                      <p:to>
                                        <p:strVal val="visible"/>
                                      </p:to>
                                    </p:set>
                                    <p:anim calcmode="lin" valueType="num">
                                      <p:cBhvr additive="base">
                                        <p:cTn id="28" dur="500" fill="hold"/>
                                        <p:tgtEl>
                                          <p:spTgt spid="18125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812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81257">
                                            <p:txEl>
                                              <p:pRg st="0" end="0"/>
                                            </p:txEl>
                                          </p:spTgt>
                                        </p:tgtEl>
                                        <p:attrNameLst>
                                          <p:attrName>style.visibility</p:attrName>
                                        </p:attrNameLst>
                                      </p:cBhvr>
                                      <p:to>
                                        <p:strVal val="visible"/>
                                      </p:to>
                                    </p:set>
                                    <p:anim calcmode="lin" valueType="num">
                                      <p:cBhvr additive="base">
                                        <p:cTn id="34" dur="500" fill="hold"/>
                                        <p:tgtEl>
                                          <p:spTgt spid="18125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12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81258">
                                            <p:txEl>
                                              <p:pRg st="0" end="0"/>
                                            </p:txEl>
                                          </p:spTgt>
                                        </p:tgtEl>
                                        <p:attrNameLst>
                                          <p:attrName>style.visibility</p:attrName>
                                        </p:attrNameLst>
                                      </p:cBhvr>
                                      <p:to>
                                        <p:strVal val="visible"/>
                                      </p:to>
                                    </p:set>
                                    <p:anim calcmode="lin" valueType="num">
                                      <p:cBhvr additive="base">
                                        <p:cTn id="40" dur="500" fill="hold"/>
                                        <p:tgtEl>
                                          <p:spTgt spid="18125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812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typ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iterate type="lt">
                                    <p:tmPct val="10000"/>
                                  </p:iterate>
                                  <p:childTnLst>
                                    <p:set>
                                      <p:cBhvr>
                                        <p:cTn id="45" dur="1" fill="hold">
                                          <p:stCondLst>
                                            <p:cond delay="0"/>
                                          </p:stCondLst>
                                        </p:cTn>
                                        <p:tgtEl>
                                          <p:spTgt spid="181259">
                                            <p:txEl>
                                              <p:pRg st="0" end="0"/>
                                            </p:txEl>
                                          </p:spTgt>
                                        </p:tgtEl>
                                        <p:attrNameLst>
                                          <p:attrName>style.visibility</p:attrName>
                                        </p:attrNameLst>
                                      </p:cBhvr>
                                      <p:to>
                                        <p:strVal val="visible"/>
                                      </p:to>
                                    </p:set>
                                    <p:anim calcmode="lin" valueType="num">
                                      <p:cBhvr additive="base">
                                        <p:cTn id="46" dur="500" fill="hold"/>
                                        <p:tgtEl>
                                          <p:spTgt spid="18125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81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329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330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330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sp>
        <p:nvSpPr>
          <p:cNvPr id="183302" name="AutoShape 6"/>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3" name="Text Box 7"/>
          <p:cNvSpPr txBox="1">
            <a:spLocks noChangeArrowheads="1"/>
          </p:cNvSpPr>
          <p:nvPr/>
        </p:nvSpPr>
        <p:spPr bwMode="auto">
          <a:xfrm>
            <a:off x="2566988" y="4887913"/>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3304" name="Text Box 8"/>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3305" name="Text Box 9"/>
          <p:cNvSpPr txBox="1">
            <a:spLocks noChangeArrowheads="1"/>
          </p:cNvSpPr>
          <p:nvPr/>
        </p:nvSpPr>
        <p:spPr bwMode="auto">
          <a:xfrm>
            <a:off x="3173413" y="5338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pic>
        <p:nvPicPr>
          <p:cNvPr id="183306"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45175"/>
            <a:ext cx="7637462" cy="1041400"/>
          </a:xfrm>
          <a:prstGeom prst="rect">
            <a:avLst/>
          </a:prstGeom>
          <a:noFill/>
          <a:extLst>
            <a:ext uri="{909E8E84-426E-40DD-AFC4-6F175D3DCCD1}">
              <a14:hiddenFill xmlns:a14="http://schemas.microsoft.com/office/drawing/2010/main">
                <a:solidFill>
                  <a:srgbClr val="FFFFFF"/>
                </a:solidFill>
              </a14:hiddenFill>
            </a:ext>
          </a:extLst>
        </p:spPr>
      </p:pic>
      <p:sp>
        <p:nvSpPr>
          <p:cNvPr id="183307" name="Text Box 11"/>
          <p:cNvSpPr txBox="1">
            <a:spLocks noChangeArrowheads="1"/>
          </p:cNvSpPr>
          <p:nvPr/>
        </p:nvSpPr>
        <p:spPr bwMode="auto">
          <a:xfrm>
            <a:off x="3763963" y="4495800"/>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11 m</a:t>
            </a:r>
          </a:p>
        </p:txBody>
      </p:sp>
      <p:sp>
        <p:nvSpPr>
          <p:cNvPr id="183308" name="Text Box 12"/>
          <p:cNvSpPr txBox="1">
            <a:spLocks noChangeArrowheads="1"/>
          </p:cNvSpPr>
          <p:nvPr/>
        </p:nvSpPr>
        <p:spPr bwMode="auto">
          <a:xfrm>
            <a:off x="2079625" y="6405563"/>
            <a:ext cx="640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u</a:t>
            </a:r>
            <a:r>
              <a:rPr lang="en-US" altLang="en-US" sz="2400" baseline="-25000">
                <a:solidFill>
                  <a:schemeClr val="hlink"/>
                </a:solidFill>
                <a:latin typeface="Arial" charset="0"/>
              </a:rPr>
              <a:t>y</a:t>
            </a:r>
            <a:r>
              <a:rPr lang="en-US" altLang="en-US" sz="2400">
                <a:solidFill>
                  <a:schemeClr val="hlink"/>
                </a:solidFill>
                <a:latin typeface="Arial" charset="0"/>
              </a:rPr>
              <a:t> = </a:t>
            </a:r>
            <a:r>
              <a:rPr lang="en-US" altLang="en-US" sz="2400">
                <a:solidFill>
                  <a:schemeClr val="hlink"/>
                </a:solidFill>
                <a:latin typeface="Arial" charset="0"/>
                <a:cs typeface="Courier New" pitchFamily="49" charset="0"/>
              </a:rPr>
              <a:t>∆</a:t>
            </a:r>
            <a:r>
              <a:rPr lang="en-US" altLang="en-US" sz="2400" i="1">
                <a:solidFill>
                  <a:schemeClr val="hlink"/>
                </a:solidFill>
                <a:latin typeface="Arial" charset="0"/>
                <a:cs typeface="Courier New" pitchFamily="49" charset="0"/>
              </a:rPr>
              <a:t>y</a:t>
            </a:r>
            <a:r>
              <a:rPr lang="en-US" altLang="en-US" sz="2400">
                <a:solidFill>
                  <a:schemeClr val="hlink"/>
                </a:solidFill>
                <a:latin typeface="Arial" charset="0"/>
                <a:cs typeface="Courier New" pitchFamily="49" charset="0"/>
              </a:rPr>
              <a:t> / ∆</a:t>
            </a:r>
            <a:r>
              <a:rPr lang="en-US" altLang="en-US" sz="2400" i="1">
                <a:solidFill>
                  <a:schemeClr val="hlink"/>
                </a:solidFill>
                <a:latin typeface="Arial" charset="0"/>
                <a:cs typeface="Courier New" pitchFamily="49" charset="0"/>
              </a:rPr>
              <a:t>t</a:t>
            </a:r>
            <a:r>
              <a:rPr lang="en-US" altLang="en-US" sz="2400">
                <a:solidFill>
                  <a:schemeClr val="hlink"/>
                </a:solidFill>
                <a:latin typeface="Arial" charset="0"/>
                <a:cs typeface="Courier New" pitchFamily="49" charset="0"/>
              </a:rPr>
              <a:t> = (11 - 0) / (0.5 - 0.0) = 22 ms</a:t>
            </a:r>
            <a:r>
              <a:rPr lang="en-US" altLang="en-US" sz="2400" baseline="30000">
                <a:solidFill>
                  <a:schemeClr val="hlink"/>
                </a:solidFill>
                <a:latin typeface="Arial" charset="0"/>
                <a:cs typeface="Courier New" pitchFamily="49" charset="0"/>
              </a:rPr>
              <a:t>-1</a:t>
            </a:r>
            <a:r>
              <a:rPr lang="en-US" altLang="en-US" sz="2400">
                <a:solidFill>
                  <a:schemeClr val="hlink"/>
                </a:solidFill>
                <a:latin typeface="Arial"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3306"/>
                                        </p:tgtEl>
                                        <p:attrNameLst>
                                          <p:attrName>style.visibility</p:attrName>
                                        </p:attrNameLst>
                                      </p:cBhvr>
                                      <p:to>
                                        <p:strVal val="visible"/>
                                      </p:to>
                                    </p:set>
                                    <p:anim calcmode="lin" valueType="num">
                                      <p:cBhvr>
                                        <p:cTn id="7" dur="500" fill="hold"/>
                                        <p:tgtEl>
                                          <p:spTgt spid="183306"/>
                                        </p:tgtEl>
                                        <p:attrNameLst>
                                          <p:attrName>ppt_w</p:attrName>
                                        </p:attrNameLst>
                                      </p:cBhvr>
                                      <p:tavLst>
                                        <p:tav tm="0">
                                          <p:val>
                                            <p:fltVal val="0"/>
                                          </p:val>
                                        </p:tav>
                                        <p:tav tm="100000">
                                          <p:val>
                                            <p:strVal val="#ppt_w"/>
                                          </p:val>
                                        </p:tav>
                                      </p:tavLst>
                                    </p:anim>
                                    <p:anim calcmode="lin" valueType="num">
                                      <p:cBhvr>
                                        <p:cTn id="8" dur="500" fill="hold"/>
                                        <p:tgtEl>
                                          <p:spTgt spid="183306"/>
                                        </p:tgtEl>
                                        <p:attrNameLst>
                                          <p:attrName>ppt_h</p:attrName>
                                        </p:attrNameLst>
                                      </p:cBhvr>
                                      <p:tavLst>
                                        <p:tav tm="0">
                                          <p:val>
                                            <p:fltVal val="0"/>
                                          </p:val>
                                        </p:tav>
                                        <p:tav tm="100000">
                                          <p:val>
                                            <p:strVal val="#ppt_h"/>
                                          </p:val>
                                        </p:tav>
                                      </p:tavLst>
                                    </p:anim>
                                    <p:animEffect transition="in" filter="fade">
                                      <p:cBhvr>
                                        <p:cTn id="9" dur="500"/>
                                        <p:tgtEl>
                                          <p:spTgt spid="1833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83307">
                                            <p:txEl>
                                              <p:pRg st="0" end="0"/>
                                            </p:txEl>
                                          </p:spTgt>
                                        </p:tgtEl>
                                        <p:attrNameLst>
                                          <p:attrName>style.visibility</p:attrName>
                                        </p:attrNameLst>
                                      </p:cBhvr>
                                      <p:to>
                                        <p:strVal val="visible"/>
                                      </p:to>
                                    </p:set>
                                    <p:anim calcmode="lin" valueType="num">
                                      <p:cBhvr additive="base">
                                        <p:cTn id="14" dur="500" fill="hold"/>
                                        <p:tgtEl>
                                          <p:spTgt spid="18330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3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83308">
                                            <p:txEl>
                                              <p:pRg st="0" end="0"/>
                                            </p:txEl>
                                          </p:spTgt>
                                        </p:tgtEl>
                                        <p:attrNameLst>
                                          <p:attrName>style.visibility</p:attrName>
                                        </p:attrNameLst>
                                      </p:cBhvr>
                                      <p:to>
                                        <p:strVal val="visible"/>
                                      </p:to>
                                    </p:set>
                                    <p:anim calcmode="lin" valueType="num">
                                      <p:cBhvr additive="base">
                                        <p:cTn id="20" dur="500" fill="hold"/>
                                        <p:tgtEl>
                                          <p:spTgt spid="18330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833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53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534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534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sp>
        <p:nvSpPr>
          <p:cNvPr id="185350" name="AutoShape 6"/>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51" name="Text Box 7"/>
          <p:cNvSpPr txBox="1">
            <a:spLocks noChangeArrowheads="1"/>
          </p:cNvSpPr>
          <p:nvPr/>
        </p:nvSpPr>
        <p:spPr bwMode="auto">
          <a:xfrm>
            <a:off x="2547938" y="491648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5352" name="Text Box 8"/>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5353" name="Text Box 9"/>
          <p:cNvSpPr txBox="1">
            <a:spLocks noChangeArrowheads="1"/>
          </p:cNvSpPr>
          <p:nvPr/>
        </p:nvSpPr>
        <p:spPr bwMode="auto">
          <a:xfrm>
            <a:off x="3192463" y="5338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sp>
        <p:nvSpPr>
          <p:cNvPr id="185354" name="Text Box 10"/>
          <p:cNvSpPr txBox="1">
            <a:spLocks noChangeArrowheads="1"/>
          </p:cNvSpPr>
          <p:nvPr/>
        </p:nvSpPr>
        <p:spPr bwMode="auto">
          <a:xfrm>
            <a:off x="3763963" y="4495800"/>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11 m</a:t>
            </a:r>
          </a:p>
        </p:txBody>
      </p:sp>
      <p:pic>
        <p:nvPicPr>
          <p:cNvPr id="185355"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 y="5859463"/>
            <a:ext cx="7431088" cy="1012825"/>
          </a:xfrm>
          <a:prstGeom prst="rect">
            <a:avLst/>
          </a:prstGeom>
          <a:noFill/>
          <a:extLst>
            <a:ext uri="{909E8E84-426E-40DD-AFC4-6F175D3DCCD1}">
              <a14:hiddenFill xmlns:a14="http://schemas.microsoft.com/office/drawing/2010/main">
                <a:solidFill>
                  <a:srgbClr val="FFFFFF"/>
                </a:solidFill>
              </a14:hiddenFill>
            </a:ext>
          </a:extLst>
        </p:spPr>
      </p:pic>
      <p:sp>
        <p:nvSpPr>
          <p:cNvPr id="185356" name="Text Box 12"/>
          <p:cNvSpPr txBox="1">
            <a:spLocks noChangeArrowheads="1"/>
          </p:cNvSpPr>
          <p:nvPr/>
        </p:nvSpPr>
        <p:spPr bwMode="auto">
          <a:xfrm>
            <a:off x="3773488" y="2911475"/>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1.0</a:t>
            </a:r>
          </a:p>
        </p:txBody>
      </p:sp>
      <p:sp>
        <p:nvSpPr>
          <p:cNvPr id="185357" name="Text Box 13"/>
          <p:cNvSpPr txBox="1">
            <a:spLocks noChangeArrowheads="1"/>
          </p:cNvSpPr>
          <p:nvPr/>
        </p:nvSpPr>
        <p:spPr bwMode="auto">
          <a:xfrm>
            <a:off x="4162425" y="229393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1.5</a:t>
            </a:r>
          </a:p>
        </p:txBody>
      </p:sp>
      <p:sp>
        <p:nvSpPr>
          <p:cNvPr id="185358" name="Text Box 14"/>
          <p:cNvSpPr txBox="1">
            <a:spLocks noChangeArrowheads="1"/>
          </p:cNvSpPr>
          <p:nvPr/>
        </p:nvSpPr>
        <p:spPr bwMode="auto">
          <a:xfrm>
            <a:off x="4713288" y="1897063"/>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2.0</a:t>
            </a:r>
          </a:p>
        </p:txBody>
      </p:sp>
      <p:sp>
        <p:nvSpPr>
          <p:cNvPr id="185359" name="Text Box 15"/>
          <p:cNvSpPr txBox="1">
            <a:spLocks noChangeArrowheads="1"/>
          </p:cNvSpPr>
          <p:nvPr/>
        </p:nvSpPr>
        <p:spPr bwMode="auto">
          <a:xfrm>
            <a:off x="5232400" y="180975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2.5</a:t>
            </a:r>
          </a:p>
        </p:txBody>
      </p:sp>
      <p:sp>
        <p:nvSpPr>
          <p:cNvPr id="185360" name="Text Box 16"/>
          <p:cNvSpPr txBox="1">
            <a:spLocks noChangeArrowheads="1"/>
          </p:cNvSpPr>
          <p:nvPr/>
        </p:nvSpPr>
        <p:spPr bwMode="auto">
          <a:xfrm>
            <a:off x="5727700" y="191928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3.0</a:t>
            </a:r>
          </a:p>
        </p:txBody>
      </p:sp>
      <p:sp>
        <p:nvSpPr>
          <p:cNvPr id="185361" name="AutoShape 17"/>
          <p:cNvSpPr>
            <a:spLocks noChangeArrowheads="1"/>
          </p:cNvSpPr>
          <p:nvPr/>
        </p:nvSpPr>
        <p:spPr bwMode="auto">
          <a:xfrm flipH="1">
            <a:off x="3251200" y="2287588"/>
            <a:ext cx="2454275" cy="3055937"/>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2" name="Line 18"/>
          <p:cNvSpPr>
            <a:spLocks noChangeShapeType="1"/>
          </p:cNvSpPr>
          <p:nvPr/>
        </p:nvSpPr>
        <p:spPr bwMode="auto">
          <a:xfrm flipV="1">
            <a:off x="3236913" y="2322513"/>
            <a:ext cx="2465387" cy="30194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63" name="Text Box 19"/>
          <p:cNvSpPr txBox="1">
            <a:spLocks noChangeArrowheads="1"/>
          </p:cNvSpPr>
          <p:nvPr/>
        </p:nvSpPr>
        <p:spPr bwMode="auto">
          <a:xfrm>
            <a:off x="5470525" y="5291138"/>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24 m</a:t>
            </a:r>
          </a:p>
        </p:txBody>
      </p:sp>
      <p:sp>
        <p:nvSpPr>
          <p:cNvPr id="185364" name="Text Box 20"/>
          <p:cNvSpPr txBox="1">
            <a:spLocks noChangeArrowheads="1"/>
          </p:cNvSpPr>
          <p:nvPr/>
        </p:nvSpPr>
        <p:spPr bwMode="auto">
          <a:xfrm>
            <a:off x="5726113" y="3322638"/>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30 m</a:t>
            </a:r>
          </a:p>
        </p:txBody>
      </p:sp>
      <p:sp>
        <p:nvSpPr>
          <p:cNvPr id="185365" name="Text Box 21"/>
          <p:cNvSpPr txBox="1">
            <a:spLocks noChangeArrowheads="1"/>
          </p:cNvSpPr>
          <p:nvPr/>
        </p:nvSpPr>
        <p:spPr bwMode="auto">
          <a:xfrm>
            <a:off x="1827213" y="6429375"/>
            <a:ext cx="6405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D</a:t>
            </a:r>
            <a:r>
              <a:rPr lang="en-US" altLang="en-US" sz="2400" baseline="30000">
                <a:solidFill>
                  <a:schemeClr val="hlink"/>
                </a:solidFill>
                <a:latin typeface="Arial" charset="0"/>
              </a:rPr>
              <a:t>2</a:t>
            </a:r>
            <a:r>
              <a:rPr lang="en-US" altLang="en-US" sz="2400">
                <a:solidFill>
                  <a:schemeClr val="hlink"/>
                </a:solidFill>
                <a:latin typeface="Arial" charset="0"/>
              </a:rPr>
              <a:t> = 24</a:t>
            </a:r>
            <a:r>
              <a:rPr lang="en-US" altLang="en-US" sz="2400" baseline="30000">
                <a:solidFill>
                  <a:schemeClr val="hlink"/>
                </a:solidFill>
                <a:latin typeface="Arial" charset="0"/>
              </a:rPr>
              <a:t>2</a:t>
            </a:r>
            <a:r>
              <a:rPr lang="en-US" altLang="en-US" sz="2400">
                <a:solidFill>
                  <a:schemeClr val="hlink"/>
                </a:solidFill>
                <a:latin typeface="Arial" charset="0"/>
              </a:rPr>
              <a:t> + 30</a:t>
            </a:r>
            <a:r>
              <a:rPr lang="en-US" altLang="en-US" sz="2400" baseline="30000">
                <a:solidFill>
                  <a:schemeClr val="hlink"/>
                </a:solidFill>
                <a:latin typeface="Arial" charset="0"/>
              </a:rPr>
              <a:t>2</a:t>
            </a:r>
            <a:r>
              <a:rPr lang="en-US" altLang="en-US" sz="2400">
                <a:solidFill>
                  <a:schemeClr val="hlink"/>
                </a:solidFill>
                <a:latin typeface="Arial" charset="0"/>
              </a:rPr>
              <a:t> so that D = 38 m</a:t>
            </a:r>
            <a:endParaRPr lang="en-US" altLang="en-US" sz="2400">
              <a:solidFill>
                <a:schemeClr val="hlink"/>
              </a:solidFill>
              <a:latin typeface="Arial" charset="0"/>
              <a:cs typeface="Courier New" pitchFamily="49" charset="0"/>
            </a:endParaRPr>
          </a:p>
        </p:txBody>
      </p:sp>
      <p:sp>
        <p:nvSpPr>
          <p:cNvPr id="185366" name="Text Box 22"/>
          <p:cNvSpPr txBox="1">
            <a:spLocks noChangeArrowheads="1"/>
          </p:cNvSpPr>
          <p:nvPr/>
        </p:nvSpPr>
        <p:spPr bwMode="auto">
          <a:xfrm rot="-2702514">
            <a:off x="4236243" y="3291682"/>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D</a:t>
            </a:r>
          </a:p>
        </p:txBody>
      </p:sp>
      <p:sp>
        <p:nvSpPr>
          <p:cNvPr id="185367" name="Text Box 23"/>
          <p:cNvSpPr txBox="1">
            <a:spLocks noChangeArrowheads="1"/>
          </p:cNvSpPr>
          <p:nvPr/>
        </p:nvSpPr>
        <p:spPr bwMode="auto">
          <a:xfrm>
            <a:off x="3633788" y="4875213"/>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00"/>
                </a:solidFill>
                <a:latin typeface="Arial" charset="0"/>
                <a:sym typeface="Symbol" pitchFamily="18" charset="2"/>
              </a:rPr>
              <a:t></a:t>
            </a:r>
          </a:p>
        </p:txBody>
      </p:sp>
      <p:sp>
        <p:nvSpPr>
          <p:cNvPr id="185368" name="Text Box 24"/>
          <p:cNvSpPr txBox="1">
            <a:spLocks noChangeArrowheads="1"/>
          </p:cNvSpPr>
          <p:nvPr/>
        </p:nvSpPr>
        <p:spPr bwMode="auto">
          <a:xfrm>
            <a:off x="4289425" y="4862513"/>
            <a:ext cx="3235325" cy="457200"/>
          </a:xfrm>
          <a:prstGeom prst="rect">
            <a:avLst/>
          </a:prstGeom>
          <a:solidFill>
            <a:srgbClr val="BBE0E3">
              <a:alpha val="2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sym typeface="Symbol" pitchFamily="18" charset="2"/>
              </a:rPr>
              <a:t></a:t>
            </a:r>
            <a:r>
              <a:rPr lang="en-US" altLang="en-US" sz="2400">
                <a:solidFill>
                  <a:schemeClr val="hlink"/>
                </a:solidFill>
                <a:latin typeface="Arial" charset="0"/>
              </a:rPr>
              <a:t> = tan</a:t>
            </a:r>
            <a:r>
              <a:rPr lang="en-US" altLang="en-US" sz="2400" baseline="30000">
                <a:solidFill>
                  <a:schemeClr val="hlink"/>
                </a:solidFill>
                <a:latin typeface="Arial" charset="0"/>
              </a:rPr>
              <a:t>-1</a:t>
            </a:r>
            <a:r>
              <a:rPr lang="en-US" altLang="en-US" sz="2400">
                <a:solidFill>
                  <a:schemeClr val="hlink"/>
                </a:solidFill>
                <a:latin typeface="Arial" charset="0"/>
              </a:rPr>
              <a:t>(30/24) = 51</a:t>
            </a:r>
            <a:r>
              <a:rPr lang="en-US" altLang="en-US" sz="2400">
                <a:solidFill>
                  <a:schemeClr val="hlink"/>
                </a:solidFill>
                <a:latin typeface="Arial" charset="0"/>
                <a:cs typeface="Courier New" pitchFamily="49" charset="0"/>
              </a:rPr>
              <a:t>º</a:t>
            </a:r>
          </a:p>
        </p:txBody>
      </p:sp>
      <p:sp>
        <p:nvSpPr>
          <p:cNvPr id="185369" name="Text Box 25"/>
          <p:cNvSpPr txBox="1">
            <a:spLocks noChangeArrowheads="1"/>
          </p:cNvSpPr>
          <p:nvPr/>
        </p:nvSpPr>
        <p:spPr bwMode="auto">
          <a:xfrm>
            <a:off x="6121400" y="6415088"/>
            <a:ext cx="215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a:t>
            </a:r>
            <a:r>
              <a:rPr lang="en-US" altLang="en-US" sz="2400">
                <a:solidFill>
                  <a:schemeClr val="hlink"/>
                </a:solidFill>
                <a:latin typeface="Arial" charset="0"/>
              </a:rPr>
              <a:t> = 51</a:t>
            </a:r>
            <a:r>
              <a:rPr lang="en-US" altLang="en-US" sz="2400">
                <a:solidFill>
                  <a:schemeClr val="hlink"/>
                </a:solidFill>
                <a:latin typeface="Arial" charset="0"/>
                <a:cs typeface="Courier New" pitchFamily="49" charset="0"/>
              </a:rPr>
              <a:t>º.</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5355"/>
                                        </p:tgtEl>
                                        <p:attrNameLst>
                                          <p:attrName>style.visibility</p:attrName>
                                        </p:attrNameLst>
                                      </p:cBhvr>
                                      <p:to>
                                        <p:strVal val="visible"/>
                                      </p:to>
                                    </p:set>
                                    <p:anim calcmode="lin" valueType="num">
                                      <p:cBhvr>
                                        <p:cTn id="7" dur="500" fill="hold"/>
                                        <p:tgtEl>
                                          <p:spTgt spid="185355"/>
                                        </p:tgtEl>
                                        <p:attrNameLst>
                                          <p:attrName>ppt_w</p:attrName>
                                        </p:attrNameLst>
                                      </p:cBhvr>
                                      <p:tavLst>
                                        <p:tav tm="0">
                                          <p:val>
                                            <p:fltVal val="0"/>
                                          </p:val>
                                        </p:tav>
                                        <p:tav tm="100000">
                                          <p:val>
                                            <p:strVal val="#ppt_w"/>
                                          </p:val>
                                        </p:tav>
                                      </p:tavLst>
                                    </p:anim>
                                    <p:anim calcmode="lin" valueType="num">
                                      <p:cBhvr>
                                        <p:cTn id="8" dur="500" fill="hold"/>
                                        <p:tgtEl>
                                          <p:spTgt spid="185355"/>
                                        </p:tgtEl>
                                        <p:attrNameLst>
                                          <p:attrName>ppt_h</p:attrName>
                                        </p:attrNameLst>
                                      </p:cBhvr>
                                      <p:tavLst>
                                        <p:tav tm="0">
                                          <p:val>
                                            <p:fltVal val="0"/>
                                          </p:val>
                                        </p:tav>
                                        <p:tav tm="100000">
                                          <p:val>
                                            <p:strVal val="#ppt_h"/>
                                          </p:val>
                                        </p:tav>
                                      </p:tavLst>
                                    </p:anim>
                                    <p:animEffect transition="in" filter="fade">
                                      <p:cBhvr>
                                        <p:cTn id="9" dur="500"/>
                                        <p:tgtEl>
                                          <p:spTgt spid="18535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85356">
                                            <p:txEl>
                                              <p:pRg st="0" end="0"/>
                                            </p:txEl>
                                          </p:spTgt>
                                        </p:tgtEl>
                                        <p:attrNameLst>
                                          <p:attrName>style.visibility</p:attrName>
                                        </p:attrNameLst>
                                      </p:cBhvr>
                                      <p:to>
                                        <p:strVal val="visible"/>
                                      </p:to>
                                    </p:set>
                                    <p:anim calcmode="lin" valueType="num">
                                      <p:cBhvr additive="base">
                                        <p:cTn id="14" dur="500" fill="hold"/>
                                        <p:tgtEl>
                                          <p:spTgt spid="18535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53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85357">
                                            <p:txEl>
                                              <p:pRg st="0" end="0"/>
                                            </p:txEl>
                                          </p:spTgt>
                                        </p:tgtEl>
                                        <p:attrNameLst>
                                          <p:attrName>style.visibility</p:attrName>
                                        </p:attrNameLst>
                                      </p:cBhvr>
                                      <p:to>
                                        <p:strVal val="visible"/>
                                      </p:to>
                                    </p:set>
                                    <p:anim calcmode="lin" valueType="num">
                                      <p:cBhvr additive="base">
                                        <p:cTn id="20" dur="500" fill="hold"/>
                                        <p:tgtEl>
                                          <p:spTgt spid="18535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853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85358">
                                            <p:txEl>
                                              <p:pRg st="0" end="0"/>
                                            </p:txEl>
                                          </p:spTgt>
                                        </p:tgtEl>
                                        <p:attrNameLst>
                                          <p:attrName>style.visibility</p:attrName>
                                        </p:attrNameLst>
                                      </p:cBhvr>
                                      <p:to>
                                        <p:strVal val="visible"/>
                                      </p:to>
                                    </p:set>
                                    <p:anim calcmode="lin" valueType="num">
                                      <p:cBhvr additive="base">
                                        <p:cTn id="26" dur="500" fill="hold"/>
                                        <p:tgtEl>
                                          <p:spTgt spid="18535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53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85359">
                                            <p:txEl>
                                              <p:pRg st="0" end="0"/>
                                            </p:txEl>
                                          </p:spTgt>
                                        </p:tgtEl>
                                        <p:attrNameLst>
                                          <p:attrName>style.visibility</p:attrName>
                                        </p:attrNameLst>
                                      </p:cBhvr>
                                      <p:to>
                                        <p:strVal val="visible"/>
                                      </p:to>
                                    </p:set>
                                    <p:anim calcmode="lin" valueType="num">
                                      <p:cBhvr additive="base">
                                        <p:cTn id="32" dur="500" fill="hold"/>
                                        <p:tgtEl>
                                          <p:spTgt spid="185359">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853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85360">
                                            <p:txEl>
                                              <p:pRg st="0" end="0"/>
                                            </p:txEl>
                                          </p:spTgt>
                                        </p:tgtEl>
                                        <p:attrNameLst>
                                          <p:attrName>style.visibility</p:attrName>
                                        </p:attrNameLst>
                                      </p:cBhvr>
                                      <p:to>
                                        <p:strVal val="visible"/>
                                      </p:to>
                                    </p:set>
                                    <p:anim calcmode="lin" valueType="num">
                                      <p:cBhvr additive="base">
                                        <p:cTn id="38" dur="500" fill="hold"/>
                                        <p:tgtEl>
                                          <p:spTgt spid="185360">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853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85361"/>
                                        </p:tgtEl>
                                        <p:attrNameLst>
                                          <p:attrName>style.visibility</p:attrName>
                                        </p:attrNameLst>
                                      </p:cBhvr>
                                      <p:to>
                                        <p:strVal val="visible"/>
                                      </p:to>
                                    </p:set>
                                    <p:anim calcmode="lin" valueType="num">
                                      <p:cBhvr>
                                        <p:cTn id="44" dur="500" fill="hold"/>
                                        <p:tgtEl>
                                          <p:spTgt spid="185361"/>
                                        </p:tgtEl>
                                        <p:attrNameLst>
                                          <p:attrName>ppt_w</p:attrName>
                                        </p:attrNameLst>
                                      </p:cBhvr>
                                      <p:tavLst>
                                        <p:tav tm="0">
                                          <p:val>
                                            <p:fltVal val="0"/>
                                          </p:val>
                                        </p:tav>
                                        <p:tav tm="100000">
                                          <p:val>
                                            <p:strVal val="#ppt_w"/>
                                          </p:val>
                                        </p:tav>
                                      </p:tavLst>
                                    </p:anim>
                                    <p:anim calcmode="lin" valueType="num">
                                      <p:cBhvr>
                                        <p:cTn id="45" dur="500" fill="hold"/>
                                        <p:tgtEl>
                                          <p:spTgt spid="185361"/>
                                        </p:tgtEl>
                                        <p:attrNameLst>
                                          <p:attrName>ppt_h</p:attrName>
                                        </p:attrNameLst>
                                      </p:cBhvr>
                                      <p:tavLst>
                                        <p:tav tm="0">
                                          <p:val>
                                            <p:fltVal val="0"/>
                                          </p:val>
                                        </p:tav>
                                        <p:tav tm="100000">
                                          <p:val>
                                            <p:strVal val="#ppt_h"/>
                                          </p:val>
                                        </p:tav>
                                      </p:tavLst>
                                    </p:anim>
                                    <p:animEffect transition="in" filter="fade">
                                      <p:cBhvr>
                                        <p:cTn id="46" dur="500"/>
                                        <p:tgtEl>
                                          <p:spTgt spid="18536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5362"/>
                                        </p:tgtEl>
                                        <p:attrNameLst>
                                          <p:attrName>style.visibility</p:attrName>
                                        </p:attrNameLst>
                                      </p:cBhvr>
                                      <p:to>
                                        <p:strVal val="visible"/>
                                      </p:to>
                                    </p:set>
                                    <p:animEffect transition="in" filter="wipe(down)">
                                      <p:cBhvr>
                                        <p:cTn id="51" dur="500"/>
                                        <p:tgtEl>
                                          <p:spTgt spid="185362"/>
                                        </p:tgtEl>
                                      </p:cBhvr>
                                    </p:animEffect>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iterate type="lt">
                                    <p:tmPct val="10000"/>
                                  </p:iterate>
                                  <p:childTnLst>
                                    <p:set>
                                      <p:cBhvr>
                                        <p:cTn id="55" dur="1" fill="hold">
                                          <p:stCondLst>
                                            <p:cond delay="0"/>
                                          </p:stCondLst>
                                        </p:cTn>
                                        <p:tgtEl>
                                          <p:spTgt spid="185366">
                                            <p:txEl>
                                              <p:pRg st="0" end="0"/>
                                            </p:txEl>
                                          </p:spTgt>
                                        </p:tgtEl>
                                        <p:attrNameLst>
                                          <p:attrName>style.visibility</p:attrName>
                                        </p:attrNameLst>
                                      </p:cBhvr>
                                      <p:to>
                                        <p:strVal val="visible"/>
                                      </p:to>
                                    </p:set>
                                    <p:anim calcmode="lin" valueType="num">
                                      <p:cBhvr additive="base">
                                        <p:cTn id="56" dur="500" fill="hold"/>
                                        <p:tgtEl>
                                          <p:spTgt spid="185366">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853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iterate type="lt">
                                    <p:tmPct val="10000"/>
                                  </p:iterate>
                                  <p:childTnLst>
                                    <p:set>
                                      <p:cBhvr>
                                        <p:cTn id="61" dur="1" fill="hold">
                                          <p:stCondLst>
                                            <p:cond delay="0"/>
                                          </p:stCondLst>
                                        </p:cTn>
                                        <p:tgtEl>
                                          <p:spTgt spid="185363">
                                            <p:txEl>
                                              <p:pRg st="0" end="0"/>
                                            </p:txEl>
                                          </p:spTgt>
                                        </p:tgtEl>
                                        <p:attrNameLst>
                                          <p:attrName>style.visibility</p:attrName>
                                        </p:attrNameLst>
                                      </p:cBhvr>
                                      <p:to>
                                        <p:strVal val="visible"/>
                                      </p:to>
                                    </p:set>
                                    <p:anim calcmode="lin" valueType="num">
                                      <p:cBhvr additive="base">
                                        <p:cTn id="62" dur="500" fill="hold"/>
                                        <p:tgtEl>
                                          <p:spTgt spid="185363">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8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typ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iterate type="lt">
                                    <p:tmPct val="10000"/>
                                  </p:iterate>
                                  <p:childTnLst>
                                    <p:set>
                                      <p:cBhvr>
                                        <p:cTn id="67" dur="1" fill="hold">
                                          <p:stCondLst>
                                            <p:cond delay="0"/>
                                          </p:stCondLst>
                                        </p:cTn>
                                        <p:tgtEl>
                                          <p:spTgt spid="185364">
                                            <p:txEl>
                                              <p:pRg st="0" end="0"/>
                                            </p:txEl>
                                          </p:spTgt>
                                        </p:tgtEl>
                                        <p:attrNameLst>
                                          <p:attrName>style.visibility</p:attrName>
                                        </p:attrNameLst>
                                      </p:cBhvr>
                                      <p:to>
                                        <p:strVal val="visible"/>
                                      </p:to>
                                    </p:set>
                                    <p:anim calcmode="lin" valueType="num">
                                      <p:cBhvr additive="base">
                                        <p:cTn id="68" dur="500" fill="hold"/>
                                        <p:tgtEl>
                                          <p:spTgt spid="185364">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853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typ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iterate type="lt">
                                    <p:tmPct val="10000"/>
                                  </p:iterate>
                                  <p:childTnLst>
                                    <p:set>
                                      <p:cBhvr>
                                        <p:cTn id="73" dur="1" fill="hold">
                                          <p:stCondLst>
                                            <p:cond delay="0"/>
                                          </p:stCondLst>
                                        </p:cTn>
                                        <p:tgtEl>
                                          <p:spTgt spid="185365">
                                            <p:txEl>
                                              <p:pRg st="0" end="0"/>
                                            </p:txEl>
                                          </p:spTgt>
                                        </p:tgtEl>
                                        <p:attrNameLst>
                                          <p:attrName>style.visibility</p:attrName>
                                        </p:attrNameLst>
                                      </p:cBhvr>
                                      <p:to>
                                        <p:strVal val="visible"/>
                                      </p:to>
                                    </p:set>
                                    <p:anim calcmode="lin" valueType="num">
                                      <p:cBhvr additive="base">
                                        <p:cTn id="74" dur="500" fill="hold"/>
                                        <p:tgtEl>
                                          <p:spTgt spid="185365">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853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iterate type="lt">
                                    <p:tmPct val="10000"/>
                                  </p:iterate>
                                  <p:childTnLst>
                                    <p:set>
                                      <p:cBhvr>
                                        <p:cTn id="79" dur="1" fill="hold">
                                          <p:stCondLst>
                                            <p:cond delay="0"/>
                                          </p:stCondLst>
                                        </p:cTn>
                                        <p:tgtEl>
                                          <p:spTgt spid="185367">
                                            <p:txEl>
                                              <p:pRg st="0" end="0"/>
                                            </p:txEl>
                                          </p:spTgt>
                                        </p:tgtEl>
                                        <p:attrNameLst>
                                          <p:attrName>style.visibility</p:attrName>
                                        </p:attrNameLst>
                                      </p:cBhvr>
                                      <p:to>
                                        <p:strVal val="visible"/>
                                      </p:to>
                                    </p:set>
                                    <p:anim calcmode="lin" valueType="num">
                                      <p:cBhvr additive="base">
                                        <p:cTn id="80" dur="500" fill="hold"/>
                                        <p:tgtEl>
                                          <p:spTgt spid="185367">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1853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typ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nodeType="clickEffect">
                                  <p:stCondLst>
                                    <p:cond delay="0"/>
                                  </p:stCondLst>
                                  <p:iterate type="lt">
                                    <p:tmPct val="10000"/>
                                  </p:iterate>
                                  <p:childTnLst>
                                    <p:set>
                                      <p:cBhvr>
                                        <p:cTn id="85" dur="1" fill="hold">
                                          <p:stCondLst>
                                            <p:cond delay="0"/>
                                          </p:stCondLst>
                                        </p:cTn>
                                        <p:tgtEl>
                                          <p:spTgt spid="185368">
                                            <p:txEl>
                                              <p:pRg st="0" end="0"/>
                                            </p:txEl>
                                          </p:spTgt>
                                        </p:tgtEl>
                                        <p:attrNameLst>
                                          <p:attrName>style.visibility</p:attrName>
                                        </p:attrNameLst>
                                      </p:cBhvr>
                                      <p:to>
                                        <p:strVal val="visible"/>
                                      </p:to>
                                    </p:set>
                                    <p:anim calcmode="lin" valueType="num">
                                      <p:cBhvr additive="base">
                                        <p:cTn id="86" dur="500" fill="hold"/>
                                        <p:tgtEl>
                                          <p:spTgt spid="185368">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1853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type.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nodeType="clickEffect">
                                  <p:stCondLst>
                                    <p:cond delay="0"/>
                                  </p:stCondLst>
                                  <p:iterate type="lt">
                                    <p:tmPct val="10000"/>
                                  </p:iterate>
                                  <p:childTnLst>
                                    <p:set>
                                      <p:cBhvr>
                                        <p:cTn id="91" dur="1" fill="hold">
                                          <p:stCondLst>
                                            <p:cond delay="0"/>
                                          </p:stCondLst>
                                        </p:cTn>
                                        <p:tgtEl>
                                          <p:spTgt spid="185369">
                                            <p:txEl>
                                              <p:pRg st="0" end="0"/>
                                            </p:txEl>
                                          </p:spTgt>
                                        </p:tgtEl>
                                        <p:attrNameLst>
                                          <p:attrName>style.visibility</p:attrName>
                                        </p:attrNameLst>
                                      </p:cBhvr>
                                      <p:to>
                                        <p:strVal val="visible"/>
                                      </p:to>
                                    </p:set>
                                    <p:anim calcmode="lin" valueType="num">
                                      <p:cBhvr additive="base">
                                        <p:cTn id="92" dur="500" fill="hold"/>
                                        <p:tgtEl>
                                          <p:spTgt spid="185369">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853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1" grpId="0" animBg="1"/>
      <p:bldP spid="18536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1401763"/>
            <a:ext cx="7772400" cy="45085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73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739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7397"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7398"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438" y="5883275"/>
            <a:ext cx="6921500" cy="692150"/>
          </a:xfrm>
          <a:prstGeom prst="rect">
            <a:avLst/>
          </a:prstGeom>
          <a:noFill/>
          <a:extLst>
            <a:ext uri="{909E8E84-426E-40DD-AFC4-6F175D3DCCD1}">
              <a14:hiddenFill xmlns:a14="http://schemas.microsoft.com/office/drawing/2010/main">
                <a:solidFill>
                  <a:srgbClr val="FFFFFF"/>
                </a:solidFill>
              </a14:hiddenFill>
            </a:ext>
          </a:extLst>
        </p:spPr>
      </p:pic>
      <p:sp>
        <p:nvSpPr>
          <p:cNvPr id="187399" name="Text Box 7"/>
          <p:cNvSpPr txBox="1">
            <a:spLocks noChangeArrowheads="1"/>
          </p:cNvSpPr>
          <p:nvPr/>
        </p:nvSpPr>
        <p:spPr bwMode="auto">
          <a:xfrm>
            <a:off x="7345363" y="1812925"/>
            <a:ext cx="1636712" cy="1552575"/>
          </a:xfrm>
          <a:prstGeom prst="rect">
            <a:avLst/>
          </a:prstGeom>
          <a:noFill/>
          <a:ln>
            <a:noFill/>
          </a:ln>
          <a:effectLst/>
          <a:extLst>
            <a:ext uri="{909E8E84-426E-40DD-AFC4-6F175D3DCCD1}">
              <a14:hiddenFill xmlns:a14="http://schemas.microsoft.com/office/drawing/2010/main">
                <a:solidFill>
                  <a:srgbClr val="BBE0E3">
                    <a:alpha val="3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New peak below and left.</a:t>
            </a:r>
          </a:p>
        </p:txBody>
      </p:sp>
      <p:grpSp>
        <p:nvGrpSpPr>
          <p:cNvPr id="187400" name="Group 8"/>
          <p:cNvGrpSpPr>
            <a:grpSpLocks/>
          </p:cNvGrpSpPr>
          <p:nvPr/>
        </p:nvGrpSpPr>
        <p:grpSpPr bwMode="auto">
          <a:xfrm>
            <a:off x="4598988" y="1781175"/>
            <a:ext cx="695325" cy="1528763"/>
            <a:chOff x="2897" y="1122"/>
            <a:chExt cx="438" cy="963"/>
          </a:xfrm>
        </p:grpSpPr>
        <p:sp>
          <p:nvSpPr>
            <p:cNvPr id="187401" name="Line 9"/>
            <p:cNvSpPr>
              <a:spLocks noChangeShapeType="1"/>
            </p:cNvSpPr>
            <p:nvPr/>
          </p:nvSpPr>
          <p:spPr bwMode="auto">
            <a:xfrm>
              <a:off x="3335" y="1122"/>
              <a:ext cx="0" cy="25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2" name="Line 10"/>
            <p:cNvSpPr>
              <a:spLocks noChangeShapeType="1"/>
            </p:cNvSpPr>
            <p:nvPr/>
          </p:nvSpPr>
          <p:spPr bwMode="auto">
            <a:xfrm>
              <a:off x="2897" y="1828"/>
              <a:ext cx="0" cy="25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7403" name="Line 11"/>
          <p:cNvSpPr>
            <a:spLocks noChangeShapeType="1"/>
          </p:cNvSpPr>
          <p:nvPr/>
        </p:nvSpPr>
        <p:spPr bwMode="auto">
          <a:xfrm>
            <a:off x="4595813" y="3297238"/>
            <a:ext cx="0" cy="20320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4" name="Text Box 12"/>
          <p:cNvSpPr txBox="1">
            <a:spLocks noChangeArrowheads="1"/>
          </p:cNvSpPr>
          <p:nvPr/>
        </p:nvSpPr>
        <p:spPr bwMode="auto">
          <a:xfrm>
            <a:off x="7337425" y="3695700"/>
            <a:ext cx="1636713" cy="1552575"/>
          </a:xfrm>
          <a:prstGeom prst="rect">
            <a:avLst/>
          </a:prstGeom>
          <a:noFill/>
          <a:ln>
            <a:noFill/>
          </a:ln>
          <a:effectLst/>
          <a:extLst>
            <a:ext uri="{909E8E84-426E-40DD-AFC4-6F175D3DCCD1}">
              <a14:hiddenFill xmlns:a14="http://schemas.microsoft.com/office/drawing/2010/main">
                <a:solidFill>
                  <a:srgbClr val="BBE0E3">
                    <a:alpha val="3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accent2"/>
                </a:solidFill>
                <a:latin typeface="Arial" charset="0"/>
              </a:rPr>
              <a:t>Pre-peak</a:t>
            </a:r>
            <a:r>
              <a:rPr lang="en-US" altLang="en-US" sz="2400">
                <a:solidFill>
                  <a:schemeClr val="hlink"/>
                </a:solidFill>
                <a:latin typeface="Arial" charset="0"/>
              </a:rPr>
              <a:t> greater than </a:t>
            </a:r>
            <a:r>
              <a:rPr lang="en-US" altLang="en-US" sz="2400">
                <a:solidFill>
                  <a:srgbClr val="FF00FF"/>
                </a:solidFill>
                <a:latin typeface="Arial" charset="0"/>
              </a:rPr>
              <a:t>post-peak</a:t>
            </a:r>
            <a:r>
              <a:rPr lang="en-US" altLang="en-US" sz="2400">
                <a:solidFill>
                  <a:schemeClr val="hlink"/>
                </a:solidFill>
                <a:latin typeface="Arial" charset="0"/>
              </a:rPr>
              <a:t>.</a:t>
            </a:r>
          </a:p>
        </p:txBody>
      </p:sp>
      <p:sp>
        <p:nvSpPr>
          <p:cNvPr id="187405" name="Line 13"/>
          <p:cNvSpPr>
            <a:spLocks noChangeShapeType="1"/>
          </p:cNvSpPr>
          <p:nvPr/>
        </p:nvSpPr>
        <p:spPr bwMode="auto">
          <a:xfrm>
            <a:off x="3271838" y="5329238"/>
            <a:ext cx="1323975"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6" name="Line 14"/>
          <p:cNvSpPr>
            <a:spLocks noChangeShapeType="1"/>
          </p:cNvSpPr>
          <p:nvPr/>
        </p:nvSpPr>
        <p:spPr bwMode="auto">
          <a:xfrm>
            <a:off x="4608513" y="5329238"/>
            <a:ext cx="950912"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7" name="Freeform 15"/>
          <p:cNvSpPr>
            <a:spLocks/>
          </p:cNvSpPr>
          <p:nvPr/>
        </p:nvSpPr>
        <p:spPr bwMode="auto">
          <a:xfrm>
            <a:off x="3260725" y="3305175"/>
            <a:ext cx="2297113" cy="2036763"/>
          </a:xfrm>
          <a:custGeom>
            <a:avLst/>
            <a:gdLst>
              <a:gd name="T0" fmla="*/ 0 w 1447"/>
              <a:gd name="T1" fmla="*/ 1268 h 1283"/>
              <a:gd name="T2" fmla="*/ 841 w 1447"/>
              <a:gd name="T3" fmla="*/ 2 h 1283"/>
              <a:gd name="T4" fmla="*/ 1447 w 1447"/>
              <a:gd name="T5" fmla="*/ 1283 h 1283"/>
            </a:gdLst>
            <a:ahLst/>
            <a:cxnLst>
              <a:cxn ang="0">
                <a:pos x="T0" y="T1"/>
              </a:cxn>
              <a:cxn ang="0">
                <a:pos x="T2" y="T3"/>
              </a:cxn>
              <a:cxn ang="0">
                <a:pos x="T4" y="T5"/>
              </a:cxn>
            </a:cxnLst>
            <a:rect l="0" t="0" r="r" b="b"/>
            <a:pathLst>
              <a:path w="1447" h="1283">
                <a:moveTo>
                  <a:pt x="0" y="1268"/>
                </a:moveTo>
                <a:cubicBezTo>
                  <a:pt x="140" y="1057"/>
                  <a:pt x="600" y="0"/>
                  <a:pt x="841" y="2"/>
                </a:cubicBezTo>
                <a:cubicBezTo>
                  <a:pt x="1082" y="4"/>
                  <a:pt x="1321" y="1016"/>
                  <a:pt x="1447" y="1283"/>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p:cTn id="7" dur="500" fill="hold"/>
                                        <p:tgtEl>
                                          <p:spTgt spid="187398"/>
                                        </p:tgtEl>
                                        <p:attrNameLst>
                                          <p:attrName>ppt_w</p:attrName>
                                        </p:attrNameLst>
                                      </p:cBhvr>
                                      <p:tavLst>
                                        <p:tav tm="0">
                                          <p:val>
                                            <p:fltVal val="0"/>
                                          </p:val>
                                        </p:tav>
                                        <p:tav tm="100000">
                                          <p:val>
                                            <p:strVal val="#ppt_w"/>
                                          </p:val>
                                        </p:tav>
                                      </p:tavLst>
                                    </p:anim>
                                    <p:anim calcmode="lin" valueType="num">
                                      <p:cBhvr>
                                        <p:cTn id="8" dur="500" fill="hold"/>
                                        <p:tgtEl>
                                          <p:spTgt spid="187398"/>
                                        </p:tgtEl>
                                        <p:attrNameLst>
                                          <p:attrName>ppt_h</p:attrName>
                                        </p:attrNameLst>
                                      </p:cBhvr>
                                      <p:tavLst>
                                        <p:tav tm="0">
                                          <p:val>
                                            <p:fltVal val="0"/>
                                          </p:val>
                                        </p:tav>
                                        <p:tav tm="100000">
                                          <p:val>
                                            <p:strVal val="#ppt_h"/>
                                          </p:val>
                                        </p:tav>
                                      </p:tavLst>
                                    </p:anim>
                                    <p:animEffect transition="in" filter="fade">
                                      <p:cBhvr>
                                        <p:cTn id="9" dur="500"/>
                                        <p:tgtEl>
                                          <p:spTgt spid="18739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87399"/>
                                        </p:tgtEl>
                                        <p:attrNameLst>
                                          <p:attrName>style.visibility</p:attrName>
                                        </p:attrNameLst>
                                      </p:cBhvr>
                                      <p:to>
                                        <p:strVal val="visible"/>
                                      </p:to>
                                    </p:set>
                                    <p:anim calcmode="lin" valueType="num">
                                      <p:cBhvr additive="base">
                                        <p:cTn id="14" dur="500" fill="hold"/>
                                        <p:tgtEl>
                                          <p:spTgt spid="187399"/>
                                        </p:tgtEl>
                                        <p:attrNameLst>
                                          <p:attrName>ppt_x</p:attrName>
                                        </p:attrNameLst>
                                      </p:cBhvr>
                                      <p:tavLst>
                                        <p:tav tm="0">
                                          <p:val>
                                            <p:strVal val="1+#ppt_w/2"/>
                                          </p:val>
                                        </p:tav>
                                        <p:tav tm="100000">
                                          <p:val>
                                            <p:strVal val="#ppt_x"/>
                                          </p:val>
                                        </p:tav>
                                      </p:tavLst>
                                    </p:anim>
                                    <p:anim calcmode="lin" valueType="num">
                                      <p:cBhvr additive="base">
                                        <p:cTn id="15" dur="500" fill="hold"/>
                                        <p:tgtEl>
                                          <p:spTgt spid="1873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187400"/>
                                        </p:tgtEl>
                                        <p:attrNameLst>
                                          <p:attrName>style.visibility</p:attrName>
                                        </p:attrNameLst>
                                      </p:cBhvr>
                                      <p:to>
                                        <p:strVal val="visible"/>
                                      </p:to>
                                    </p:set>
                                    <p:animEffect transition="in" filter="wipe(down)">
                                      <p:cBhvr>
                                        <p:cTn id="20" dur="580">
                                          <p:stCondLst>
                                            <p:cond delay="0"/>
                                          </p:stCondLst>
                                        </p:cTn>
                                        <p:tgtEl>
                                          <p:spTgt spid="187400"/>
                                        </p:tgtEl>
                                      </p:cBhvr>
                                    </p:animEffect>
                                    <p:anim calcmode="lin" valueType="num">
                                      <p:cBhvr>
                                        <p:cTn id="21" dur="1822" tmFilter="0,0; 0.14,0.36; 0.43,0.73; 0.71,0.91; 1.0,1.0">
                                          <p:stCondLst>
                                            <p:cond delay="0"/>
                                          </p:stCondLst>
                                        </p:cTn>
                                        <p:tgtEl>
                                          <p:spTgt spid="18740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740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8740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8740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87400"/>
                                        </p:tgtEl>
                                        <p:attrNameLst>
                                          <p:attrName>ppt_y</p:attrName>
                                        </p:attrNameLst>
                                      </p:cBhvr>
                                      <p:tavLst>
                                        <p:tav tm="0" fmla="#ppt_y-sin(pi*$)/81">
                                          <p:val>
                                            <p:fltVal val="0"/>
                                          </p:val>
                                        </p:tav>
                                        <p:tav tm="100000">
                                          <p:val>
                                            <p:fltVal val="1"/>
                                          </p:val>
                                        </p:tav>
                                      </p:tavLst>
                                    </p:anim>
                                    <p:animScale>
                                      <p:cBhvr>
                                        <p:cTn id="26" dur="26">
                                          <p:stCondLst>
                                            <p:cond delay="650"/>
                                          </p:stCondLst>
                                        </p:cTn>
                                        <p:tgtEl>
                                          <p:spTgt spid="187400"/>
                                        </p:tgtEl>
                                      </p:cBhvr>
                                      <p:to x="100000" y="60000"/>
                                    </p:animScale>
                                    <p:animScale>
                                      <p:cBhvr>
                                        <p:cTn id="27" dur="166" decel="50000">
                                          <p:stCondLst>
                                            <p:cond delay="676"/>
                                          </p:stCondLst>
                                        </p:cTn>
                                        <p:tgtEl>
                                          <p:spTgt spid="187400"/>
                                        </p:tgtEl>
                                      </p:cBhvr>
                                      <p:to x="100000" y="100000"/>
                                    </p:animScale>
                                    <p:animScale>
                                      <p:cBhvr>
                                        <p:cTn id="28" dur="26">
                                          <p:stCondLst>
                                            <p:cond delay="1312"/>
                                          </p:stCondLst>
                                        </p:cTn>
                                        <p:tgtEl>
                                          <p:spTgt spid="187400"/>
                                        </p:tgtEl>
                                      </p:cBhvr>
                                      <p:to x="100000" y="80000"/>
                                    </p:animScale>
                                    <p:animScale>
                                      <p:cBhvr>
                                        <p:cTn id="29" dur="166" decel="50000">
                                          <p:stCondLst>
                                            <p:cond delay="1338"/>
                                          </p:stCondLst>
                                        </p:cTn>
                                        <p:tgtEl>
                                          <p:spTgt spid="187400"/>
                                        </p:tgtEl>
                                      </p:cBhvr>
                                      <p:to x="100000" y="100000"/>
                                    </p:animScale>
                                    <p:animScale>
                                      <p:cBhvr>
                                        <p:cTn id="30" dur="26">
                                          <p:stCondLst>
                                            <p:cond delay="1642"/>
                                          </p:stCondLst>
                                        </p:cTn>
                                        <p:tgtEl>
                                          <p:spTgt spid="187400"/>
                                        </p:tgtEl>
                                      </p:cBhvr>
                                      <p:to x="100000" y="90000"/>
                                    </p:animScale>
                                    <p:animScale>
                                      <p:cBhvr>
                                        <p:cTn id="31" dur="166" decel="50000">
                                          <p:stCondLst>
                                            <p:cond delay="1668"/>
                                          </p:stCondLst>
                                        </p:cTn>
                                        <p:tgtEl>
                                          <p:spTgt spid="187400"/>
                                        </p:tgtEl>
                                      </p:cBhvr>
                                      <p:to x="100000" y="100000"/>
                                    </p:animScale>
                                    <p:animScale>
                                      <p:cBhvr>
                                        <p:cTn id="32" dur="26">
                                          <p:stCondLst>
                                            <p:cond delay="1808"/>
                                          </p:stCondLst>
                                        </p:cTn>
                                        <p:tgtEl>
                                          <p:spTgt spid="187400"/>
                                        </p:tgtEl>
                                      </p:cBhvr>
                                      <p:to x="100000" y="95000"/>
                                    </p:animScale>
                                    <p:animScale>
                                      <p:cBhvr>
                                        <p:cTn id="33" dur="166" decel="50000">
                                          <p:stCondLst>
                                            <p:cond delay="1834"/>
                                          </p:stCondLst>
                                        </p:cTn>
                                        <p:tgtEl>
                                          <p:spTgt spid="187400"/>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5" name="bo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87404"/>
                                        </p:tgtEl>
                                        <p:attrNameLst>
                                          <p:attrName>style.visibility</p:attrName>
                                        </p:attrNameLst>
                                      </p:cBhvr>
                                      <p:to>
                                        <p:strVal val="visible"/>
                                      </p:to>
                                    </p:set>
                                    <p:anim calcmode="lin" valueType="num">
                                      <p:cBhvr additive="base">
                                        <p:cTn id="38" dur="500" fill="hold"/>
                                        <p:tgtEl>
                                          <p:spTgt spid="187404"/>
                                        </p:tgtEl>
                                        <p:attrNameLst>
                                          <p:attrName>ppt_x</p:attrName>
                                        </p:attrNameLst>
                                      </p:cBhvr>
                                      <p:tavLst>
                                        <p:tav tm="0">
                                          <p:val>
                                            <p:strVal val="1+#ppt_w/2"/>
                                          </p:val>
                                        </p:tav>
                                        <p:tav tm="100000">
                                          <p:val>
                                            <p:strVal val="#ppt_x"/>
                                          </p:val>
                                        </p:tav>
                                      </p:tavLst>
                                    </p:anim>
                                    <p:anim calcmode="lin" valueType="num">
                                      <p:cBhvr additive="base">
                                        <p:cTn id="39" dur="500" fill="hold"/>
                                        <p:tgtEl>
                                          <p:spTgt spid="187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7403"/>
                                        </p:tgtEl>
                                        <p:attrNameLst>
                                          <p:attrName>style.visibility</p:attrName>
                                        </p:attrNameLst>
                                      </p:cBhvr>
                                      <p:to>
                                        <p:strVal val="visible"/>
                                      </p:to>
                                    </p:set>
                                    <p:animEffect transition="in" filter="wipe(up)">
                                      <p:cBhvr>
                                        <p:cTn id="44" dur="500"/>
                                        <p:tgtEl>
                                          <p:spTgt spid="187403"/>
                                        </p:tgtEl>
                                      </p:cBhvr>
                                    </p:animEffect>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7405"/>
                                        </p:tgtEl>
                                        <p:attrNameLst>
                                          <p:attrName>style.visibility</p:attrName>
                                        </p:attrNameLst>
                                      </p:cBhvr>
                                      <p:to>
                                        <p:strVal val="visible"/>
                                      </p:to>
                                    </p:set>
                                    <p:animEffect transition="in" filter="wipe(left)">
                                      <p:cBhvr>
                                        <p:cTn id="49" dur="500"/>
                                        <p:tgtEl>
                                          <p:spTgt spid="187405"/>
                                        </p:tgtEl>
                                      </p:cBhvr>
                                    </p:animEffect>
                                  </p:childTnLst>
                                  <p:subTnLst>
                                    <p:audio>
                                      <p:cMediaNode>
                                        <p:cTn display="0" masterRel="sameClick">
                                          <p:stCondLst>
                                            <p:cond evt="begin" delay="0">
                                              <p:tn val="47"/>
                                            </p:cond>
                                          </p:stCondLst>
                                          <p:endCondLst>
                                            <p:cond evt="onStopAudio" delay="0">
                                              <p:tgtEl>
                                                <p:sldTgt/>
                                              </p:tgtEl>
                                            </p:cond>
                                          </p:endCondLst>
                                        </p:cTn>
                                        <p:tgtEl>
                                          <p:sndTgt r:embed="rId6" name="suction.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7406"/>
                                        </p:tgtEl>
                                        <p:attrNameLst>
                                          <p:attrName>style.visibility</p:attrName>
                                        </p:attrNameLst>
                                      </p:cBhvr>
                                      <p:to>
                                        <p:strVal val="visible"/>
                                      </p:to>
                                    </p:set>
                                    <p:animEffect transition="in" filter="wipe(left)">
                                      <p:cBhvr>
                                        <p:cTn id="54" dur="500"/>
                                        <p:tgtEl>
                                          <p:spTgt spid="187406"/>
                                        </p:tgtEl>
                                      </p:cBhvr>
                                    </p:animEffect>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7407"/>
                                        </p:tgtEl>
                                        <p:attrNameLst>
                                          <p:attrName>style.visibility</p:attrName>
                                        </p:attrNameLst>
                                      </p:cBhvr>
                                      <p:to>
                                        <p:strVal val="visible"/>
                                      </p:to>
                                    </p:set>
                                    <p:animEffect transition="in" filter="wipe(left)">
                                      <p:cBhvr>
                                        <p:cTn id="59" dur="1000"/>
                                        <p:tgtEl>
                                          <p:spTgt spid="187407"/>
                                        </p:tgtEl>
                                      </p:cBhvr>
                                    </p:animEffect>
                                  </p:childTnLst>
                                  <p:subTnLst>
                                    <p:audio>
                                      <p:cMediaNode>
                                        <p:cTn display="0" masterRel="sameClick">
                                          <p:stCondLst>
                                            <p:cond evt="begin" delay="0">
                                              <p:tn val="57"/>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p:bldP spid="187403" grpId="0" animBg="1"/>
      <p:bldP spid="187404" grpId="0"/>
      <p:bldP spid="187405" grpId="0" animBg="1"/>
      <p:bldP spid="187406" grpId="0" animBg="1"/>
      <p:bldP spid="1874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Kinematics is the study of </a:t>
            </a:r>
            <a:r>
              <a:rPr lang="en-US" altLang="en-US" sz="2400" b="1"/>
              <a:t>displacement</a:t>
            </a:r>
            <a:r>
              <a:rPr lang="en-US" altLang="en-US" sz="2400"/>
              <a:t>, </a:t>
            </a:r>
            <a:r>
              <a:rPr lang="en-US" altLang="en-US" sz="2400" b="1"/>
              <a:t>velocity</a:t>
            </a:r>
            <a:r>
              <a:rPr lang="en-US" altLang="en-US" sz="2400"/>
              <a:t> and </a:t>
            </a:r>
            <a:r>
              <a:rPr lang="en-US" altLang="en-US" sz="2400" b="1"/>
              <a:t>acceleration</a:t>
            </a:r>
            <a:r>
              <a:rPr lang="en-US" altLang="en-US" sz="2400"/>
              <a:t>, or in short, a study of motion.</a:t>
            </a:r>
          </a:p>
          <a:p>
            <a:pPr eaLnBrk="1" hangingPunct="1">
              <a:buFontTx/>
              <a:buNone/>
            </a:pPr>
            <a:r>
              <a:rPr lang="en-US" altLang="en-US" sz="2400">
                <a:sym typeface="Symbol" pitchFamily="18" charset="2"/>
              </a:rPr>
              <a:t></a:t>
            </a:r>
            <a:r>
              <a:rPr lang="en-US" altLang="en-US" sz="2400"/>
              <a:t>A study of motion begins with </a:t>
            </a:r>
            <a:r>
              <a:rPr lang="en-US" altLang="en-US" sz="2400" b="1"/>
              <a:t>position</a:t>
            </a:r>
            <a:r>
              <a:rPr lang="en-US" altLang="en-US" sz="2400"/>
              <a:t> and change in </a:t>
            </a:r>
            <a:r>
              <a:rPr lang="en-US" altLang="en-US" sz="2400" b="1"/>
              <a:t>position</a:t>
            </a:r>
            <a:r>
              <a:rPr lang="en-US" altLang="en-US" sz="2400"/>
              <a:t>.</a:t>
            </a:r>
          </a:p>
          <a:p>
            <a:pPr eaLnBrk="1" hangingPunct="1">
              <a:buFontTx/>
              <a:buNone/>
            </a:pPr>
            <a:r>
              <a:rPr lang="en-US" altLang="en-US" sz="2400">
                <a:sym typeface="Symbol" pitchFamily="18" charset="2"/>
              </a:rPr>
              <a:t>Consider Freddie the Fly, and his quest for food:</a:t>
            </a:r>
          </a:p>
          <a:p>
            <a:pPr eaLnBrk="1" hangingPunct="1">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buFontTx/>
              <a:buNone/>
            </a:pPr>
            <a:r>
              <a:rPr lang="en-US" altLang="en-US" sz="2400">
                <a:sym typeface="Symbol" pitchFamily="18" charset="2"/>
              </a:rPr>
              <a:t>The distance Freddie travels is simply how far he has flown, without regard to direction.  Freddie's distance is 6 meters.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91492" name="Group 4"/>
          <p:cNvGrpSpPr>
            <a:grpSpLocks/>
          </p:cNvGrpSpPr>
          <p:nvPr/>
        </p:nvGrpSpPr>
        <p:grpSpPr bwMode="auto">
          <a:xfrm>
            <a:off x="6643688" y="4059238"/>
            <a:ext cx="1531937" cy="1003300"/>
            <a:chOff x="4030" y="2469"/>
            <a:chExt cx="965" cy="632"/>
          </a:xfrm>
        </p:grpSpPr>
        <p:sp>
          <p:nvSpPr>
            <p:cNvPr id="4109" name="Freeform 5"/>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Freeform 6"/>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149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26565">
            <a:off x="823913" y="3981450"/>
            <a:ext cx="12731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6" name="Oval 8"/>
          <p:cNvSpPr>
            <a:spLocks noChangeArrowheads="1"/>
          </p:cNvSpPr>
          <p:nvPr/>
        </p:nvSpPr>
        <p:spPr bwMode="auto">
          <a:xfrm>
            <a:off x="1403350" y="4546600"/>
            <a:ext cx="142875"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7" name="Oval 9"/>
          <p:cNvSpPr>
            <a:spLocks noChangeArrowheads="1"/>
          </p:cNvSpPr>
          <p:nvPr/>
        </p:nvSpPr>
        <p:spPr bwMode="auto">
          <a:xfrm>
            <a:off x="7262813" y="456565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8" name="Line 10"/>
          <p:cNvSpPr>
            <a:spLocks noChangeShapeType="1"/>
          </p:cNvSpPr>
          <p:nvPr/>
        </p:nvSpPr>
        <p:spPr bwMode="auto">
          <a:xfrm>
            <a:off x="1447800" y="4624388"/>
            <a:ext cx="5883275"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9" name="Text Box 11"/>
          <p:cNvSpPr txBox="1">
            <a:spLocks noChangeArrowheads="1"/>
          </p:cNvSpPr>
          <p:nvPr/>
        </p:nvSpPr>
        <p:spPr bwMode="auto">
          <a:xfrm rot="-1964114">
            <a:off x="6172200" y="4427538"/>
            <a:ext cx="2470150" cy="442912"/>
          </a:xfrm>
          <a:prstGeom prst="rect">
            <a:avLst/>
          </a:prstGeom>
          <a:noFill/>
          <a:ln w="762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Melte</a:t>
            </a:r>
            <a:r>
              <a:rPr lang="en-US" altLang="en-US" sz="1800">
                <a:solidFill>
                  <a:schemeClr val="bg1"/>
                </a:solidFill>
                <a:latin typeface="Arial" charset="0"/>
              </a:rPr>
              <a:t>d</a:t>
            </a:r>
            <a:r>
              <a:rPr lang="en-US" altLang="en-US" sz="1800">
                <a:latin typeface="Arial" charset="0"/>
              </a:rPr>
              <a:t> </a:t>
            </a:r>
            <a:r>
              <a:rPr lang="en-US" altLang="en-US" sz="1800">
                <a:solidFill>
                  <a:schemeClr val="bg1"/>
                </a:solidFill>
                <a:latin typeface="Arial" charset="0"/>
              </a:rPr>
              <a:t>chocola</a:t>
            </a:r>
            <a:r>
              <a:rPr lang="en-US" altLang="en-US" sz="1800">
                <a:latin typeface="Arial" charset="0"/>
              </a:rPr>
              <a:t>te chip</a:t>
            </a:r>
          </a:p>
        </p:txBody>
      </p:sp>
      <p:grpSp>
        <p:nvGrpSpPr>
          <p:cNvPr id="191500" name="Group 12"/>
          <p:cNvGrpSpPr>
            <a:grpSpLocks/>
          </p:cNvGrpSpPr>
          <p:nvPr/>
        </p:nvGrpSpPr>
        <p:grpSpPr bwMode="auto">
          <a:xfrm>
            <a:off x="1457325" y="4911725"/>
            <a:ext cx="5849938" cy="893763"/>
            <a:chOff x="846" y="2534"/>
            <a:chExt cx="3685" cy="563"/>
          </a:xfrm>
        </p:grpSpPr>
        <p:sp>
          <p:nvSpPr>
            <p:cNvPr id="4107" name="AutoShape 13"/>
            <p:cNvSpPr>
              <a:spLocks/>
            </p:cNvSpPr>
            <p:nvPr/>
          </p:nvSpPr>
          <p:spPr bwMode="auto">
            <a:xfrm rot="-5400000">
              <a:off x="2571" y="809"/>
              <a:ext cx="236" cy="3685"/>
            </a:xfrm>
            <a:prstGeom prst="leftBrace">
              <a:avLst>
                <a:gd name="adj1" fmla="val 13012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108" name="Text Box 14"/>
            <p:cNvSpPr txBox="1">
              <a:spLocks noChangeArrowheads="1"/>
            </p:cNvSpPr>
            <p:nvPr/>
          </p:nvSpPr>
          <p:spPr bwMode="auto">
            <a:xfrm>
              <a:off x="2358" y="2809"/>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d</a:t>
              </a:r>
              <a:r>
                <a:rPr lang="en-US" altLang="en-US" sz="2400">
                  <a:solidFill>
                    <a:schemeClr val="accent2"/>
                  </a:solidFill>
                  <a:latin typeface="Arial" charset="0"/>
                </a:rPr>
                <a:t> = 6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490">
                                            <p:txEl>
                                              <p:pRg st="1" end="1"/>
                                            </p:txEl>
                                          </p:spTgt>
                                        </p:tgtEl>
                                        <p:attrNameLst>
                                          <p:attrName>style.visibility</p:attrName>
                                        </p:attrNameLst>
                                      </p:cBhvr>
                                      <p:to>
                                        <p:strVal val="visible"/>
                                      </p:to>
                                    </p:set>
                                    <p:anim calcmode="lin" valueType="num">
                                      <p:cBhvr additive="base">
                                        <p:cTn id="7" dur="500" fill="hold"/>
                                        <p:tgtEl>
                                          <p:spTgt spid="1914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1490">
                                            <p:txEl>
                                              <p:pRg st="2" end="2"/>
                                            </p:txEl>
                                          </p:spTgt>
                                        </p:tgtEl>
                                        <p:attrNameLst>
                                          <p:attrName>style.visibility</p:attrName>
                                        </p:attrNameLst>
                                      </p:cBhvr>
                                      <p:to>
                                        <p:strVal val="visible"/>
                                      </p:to>
                                    </p:set>
                                    <p:anim calcmode="lin" valueType="num">
                                      <p:cBhvr additive="base">
                                        <p:cTn id="13" dur="5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1490">
                                            <p:txEl>
                                              <p:pRg st="3" end="3"/>
                                            </p:txEl>
                                          </p:spTgt>
                                        </p:tgtEl>
                                        <p:attrNameLst>
                                          <p:attrName>style.visibility</p:attrName>
                                        </p:attrNameLst>
                                      </p:cBhvr>
                                      <p:to>
                                        <p:strVal val="visible"/>
                                      </p:to>
                                    </p:set>
                                    <p:anim calcmode="lin" valueType="num">
                                      <p:cBhvr additive="base">
                                        <p:cTn id="19" dur="500" fill="hold"/>
                                        <p:tgtEl>
                                          <p:spTgt spid="1914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4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91495"/>
                                        </p:tgtEl>
                                        <p:attrNameLst>
                                          <p:attrName>style.visibility</p:attrName>
                                        </p:attrNameLst>
                                      </p:cBhvr>
                                      <p:to>
                                        <p:strVal val="visible"/>
                                      </p:to>
                                    </p:set>
                                    <p:animEffect transition="in" filter="fade">
                                      <p:cBhvr>
                                        <p:cTn id="25" dur="2000"/>
                                        <p:tgtEl>
                                          <p:spTgt spid="1914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191492"/>
                                        </p:tgtEl>
                                        <p:attrNameLst>
                                          <p:attrName>style.visibility</p:attrName>
                                        </p:attrNameLst>
                                      </p:cBhvr>
                                      <p:to>
                                        <p:strVal val="visible"/>
                                      </p:to>
                                    </p:set>
                                    <p:anim calcmode="lin" valueType="num">
                                      <p:cBhvr additive="base">
                                        <p:cTn id="30" dur="500" fill="hold"/>
                                        <p:tgtEl>
                                          <p:spTgt spid="191492"/>
                                        </p:tgtEl>
                                        <p:attrNameLst>
                                          <p:attrName>ppt_x</p:attrName>
                                        </p:attrNameLst>
                                      </p:cBhvr>
                                      <p:tavLst>
                                        <p:tav tm="0">
                                          <p:val>
                                            <p:strVal val="#ppt_x"/>
                                          </p:val>
                                        </p:tav>
                                        <p:tav tm="100000">
                                          <p:val>
                                            <p:strVal val="#ppt_x"/>
                                          </p:val>
                                        </p:tav>
                                      </p:tavLst>
                                    </p:anim>
                                    <p:anim calcmode="lin" valueType="num">
                                      <p:cBhvr additive="base">
                                        <p:cTn id="31" dur="500" fill="hold"/>
                                        <p:tgtEl>
                                          <p:spTgt spid="1914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Splat.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91499"/>
                                        </p:tgtEl>
                                        <p:attrNameLst>
                                          <p:attrName>style.visibility</p:attrName>
                                        </p:attrNameLst>
                                      </p:cBhvr>
                                      <p:to>
                                        <p:strVal val="visible"/>
                                      </p:to>
                                    </p:set>
                                    <p:animEffect transition="in" filter="diamond(in)">
                                      <p:cBhvr>
                                        <p:cTn id="36" dur="500"/>
                                        <p:tgtEl>
                                          <p:spTgt spid="191499"/>
                                        </p:tgtEl>
                                      </p:cBhvr>
                                    </p:animEffect>
                                  </p:childTnLst>
                                  <p:subTnLst>
                                    <p:audio>
                                      <p:cMediaNode>
                                        <p:cTn display="0" masterRel="sameClick">
                                          <p:stCondLst>
                                            <p:cond evt="begin" delay="0">
                                              <p:tn val="34"/>
                                            </p:cond>
                                          </p:stCondLst>
                                          <p:endCondLst>
                                            <p:cond evt="onStopAudio" delay="0">
                                              <p:tgtEl>
                                                <p:sldTgt/>
                                              </p:tgtEl>
                                            </p:cond>
                                          </p:endCondLst>
                                        </p:cTn>
                                        <p:tgtEl>
                                          <p:sndTgt r:embed="rId6" name="hammer.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191499"/>
                                        </p:tgtEl>
                                        <p:attrNameLst>
                                          <p:attrName>ppt_x</p:attrName>
                                        </p:attrNameLst>
                                      </p:cBhvr>
                                      <p:tavLst>
                                        <p:tav tm="0">
                                          <p:val>
                                            <p:strVal val="ppt_x"/>
                                          </p:val>
                                        </p:tav>
                                        <p:tav tm="100000">
                                          <p:val>
                                            <p:strVal val="ppt_x"/>
                                          </p:val>
                                        </p:tav>
                                      </p:tavLst>
                                    </p:anim>
                                    <p:anim calcmode="lin" valueType="num">
                                      <p:cBhvr additive="base">
                                        <p:cTn id="41" dur="500"/>
                                        <p:tgtEl>
                                          <p:spTgt spid="191499"/>
                                        </p:tgtEl>
                                        <p:attrNameLst>
                                          <p:attrName>ppt_y</p:attrName>
                                        </p:attrNameLst>
                                      </p:cBhvr>
                                      <p:tavLst>
                                        <p:tav tm="0">
                                          <p:val>
                                            <p:strVal val="ppt_y"/>
                                          </p:val>
                                        </p:tav>
                                        <p:tav tm="100000">
                                          <p:val>
                                            <p:strVal val="1+ppt_h/2"/>
                                          </p:val>
                                        </p:tav>
                                      </p:tavLst>
                                    </p:anim>
                                    <p:set>
                                      <p:cBhvr>
                                        <p:cTn id="42" dur="1" fill="hold">
                                          <p:stCondLst>
                                            <p:cond delay="499"/>
                                          </p:stCondLst>
                                        </p:cTn>
                                        <p:tgtEl>
                                          <p:spTgt spid="191499"/>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7"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1498"/>
                                        </p:tgtEl>
                                        <p:attrNameLst>
                                          <p:attrName>style.visibility</p:attrName>
                                        </p:attrNameLst>
                                      </p:cBhvr>
                                      <p:to>
                                        <p:strVal val="visible"/>
                                      </p:to>
                                    </p:set>
                                    <p:animEffect transition="in" filter="wipe(left)">
                                      <p:cBhvr>
                                        <p:cTn id="47" dur="500"/>
                                        <p:tgtEl>
                                          <p:spTgt spid="191498"/>
                                        </p:tgtEl>
                                      </p:cBhvr>
                                    </p:animEffect>
                                  </p:childTnLst>
                                  <p:subTnLst>
                                    <p:audio>
                                      <p:cMediaNode>
                                        <p:cTn display="0" masterRel="sameClick">
                                          <p:stCondLst>
                                            <p:cond evt="begin" delay="0">
                                              <p:tn val="45"/>
                                            </p:cond>
                                          </p:stCondLst>
                                          <p:endCondLst>
                                            <p:cond evt="onStopAudio" delay="0">
                                              <p:tgtEl>
                                                <p:sldTgt/>
                                              </p:tgtEl>
                                            </p:cond>
                                          </p:endCondLst>
                                        </p:cTn>
                                        <p:tgtEl>
                                          <p:sndTgt r:embed="rId8" name="voltag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1496"/>
                                        </p:tgtEl>
                                        <p:attrNameLst>
                                          <p:attrName>style.visibility</p:attrName>
                                        </p:attrNameLst>
                                      </p:cBhvr>
                                      <p:to>
                                        <p:strVal val="visible"/>
                                      </p:to>
                                    </p:set>
                                    <p:anim calcmode="lin" valueType="num">
                                      <p:cBhvr additive="base">
                                        <p:cTn id="52" dur="500" fill="hold"/>
                                        <p:tgtEl>
                                          <p:spTgt spid="191496"/>
                                        </p:tgtEl>
                                        <p:attrNameLst>
                                          <p:attrName>ppt_x</p:attrName>
                                        </p:attrNameLst>
                                      </p:cBhvr>
                                      <p:tavLst>
                                        <p:tav tm="0">
                                          <p:val>
                                            <p:strVal val="#ppt_x"/>
                                          </p:val>
                                        </p:tav>
                                        <p:tav tm="100000">
                                          <p:val>
                                            <p:strVal val="#ppt_x"/>
                                          </p:val>
                                        </p:tav>
                                      </p:tavLst>
                                    </p:anim>
                                    <p:anim calcmode="lin" valueType="num">
                                      <p:cBhvr additive="base">
                                        <p:cTn id="53" dur="500" fill="hold"/>
                                        <p:tgtEl>
                                          <p:spTgt spid="1914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9" name="cashreg.wav"/>
                                        </p:tgtEl>
                                      </p:cMediaNode>
                                    </p:audio>
                                  </p:subTnLst>
                                </p:cTn>
                              </p:par>
                              <p:par>
                                <p:cTn id="54" presetID="2" presetClass="entr" presetSubtype="4" fill="hold" grpId="0" nodeType="withEffect">
                                  <p:stCondLst>
                                    <p:cond delay="0"/>
                                  </p:stCondLst>
                                  <p:childTnLst>
                                    <p:set>
                                      <p:cBhvr>
                                        <p:cTn id="55" dur="1" fill="hold">
                                          <p:stCondLst>
                                            <p:cond delay="0"/>
                                          </p:stCondLst>
                                        </p:cTn>
                                        <p:tgtEl>
                                          <p:spTgt spid="191497"/>
                                        </p:tgtEl>
                                        <p:attrNameLst>
                                          <p:attrName>style.visibility</p:attrName>
                                        </p:attrNameLst>
                                      </p:cBhvr>
                                      <p:to>
                                        <p:strVal val="visible"/>
                                      </p:to>
                                    </p:set>
                                    <p:anim calcmode="lin" valueType="num">
                                      <p:cBhvr additive="base">
                                        <p:cTn id="56" dur="500" fill="hold"/>
                                        <p:tgtEl>
                                          <p:spTgt spid="191497"/>
                                        </p:tgtEl>
                                        <p:attrNameLst>
                                          <p:attrName>ppt_x</p:attrName>
                                        </p:attrNameLst>
                                      </p:cBhvr>
                                      <p:tavLst>
                                        <p:tav tm="0">
                                          <p:val>
                                            <p:strVal val="#ppt_x"/>
                                          </p:val>
                                        </p:tav>
                                        <p:tav tm="100000">
                                          <p:val>
                                            <p:strVal val="#ppt_x"/>
                                          </p:val>
                                        </p:tav>
                                      </p:tavLst>
                                    </p:anim>
                                    <p:anim calcmode="lin" valueType="num">
                                      <p:cBhvr additive="base">
                                        <p:cTn id="57" dur="500" fill="hold"/>
                                        <p:tgtEl>
                                          <p:spTgt spid="1914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9"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nodeType="clickEffect">
                                  <p:stCondLst>
                                    <p:cond delay="0"/>
                                  </p:stCondLst>
                                  <p:childTnLst>
                                    <p:animMotion origin="layout" path="M -2.22222E-6 -2.35947E-7 L 0.64288 -2.35947E-7 " pathEditMode="relative" rAng="0" ptsTypes="AA">
                                      <p:cBhvr>
                                        <p:cTn id="61" dur="5000" fill="hold"/>
                                        <p:tgtEl>
                                          <p:spTgt spid="191495"/>
                                        </p:tgtEl>
                                        <p:attrNameLst>
                                          <p:attrName>ppt_x</p:attrName>
                                          <p:attrName>ppt_y</p:attrName>
                                        </p:attrNameLst>
                                      </p:cBhvr>
                                      <p:rCtr x="32135" y="0"/>
                                    </p:animMotion>
                                  </p:childTnLst>
                                  <p:subTnLst>
                                    <p:audio>
                                      <p:cMediaNode>
                                        <p:cTn display="0" masterRel="sameClick">
                                          <p:stCondLst>
                                            <p:cond evt="begin" delay="0">
                                              <p:tn val="60"/>
                                            </p:cond>
                                          </p:stCondLst>
                                          <p:endCondLst>
                                            <p:cond evt="onStopAudio" delay="0">
                                              <p:tgtEl>
                                                <p:sldTgt/>
                                              </p:tgtEl>
                                            </p:cond>
                                          </p:endCondLst>
                                        </p:cTn>
                                        <p:tgtEl>
                                          <p:sndTgt r:embed="rId10" name="fly buzz.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nodeType="clickEffect">
                                  <p:stCondLst>
                                    <p:cond delay="0"/>
                                  </p:stCondLst>
                                  <p:childTnLst>
                                    <p:anim calcmode="lin" valueType="num">
                                      <p:cBhvr additive="base">
                                        <p:cTn id="65" dur="500"/>
                                        <p:tgtEl>
                                          <p:spTgt spid="191495"/>
                                        </p:tgtEl>
                                        <p:attrNameLst>
                                          <p:attrName>ppt_x</p:attrName>
                                        </p:attrNameLst>
                                      </p:cBhvr>
                                      <p:tavLst>
                                        <p:tav tm="0">
                                          <p:val>
                                            <p:strVal val="ppt_x"/>
                                          </p:val>
                                        </p:tav>
                                        <p:tav tm="100000">
                                          <p:val>
                                            <p:strVal val="ppt_x"/>
                                          </p:val>
                                        </p:tav>
                                      </p:tavLst>
                                    </p:anim>
                                    <p:anim calcmode="lin" valueType="num">
                                      <p:cBhvr additive="base">
                                        <p:cTn id="66" dur="500"/>
                                        <p:tgtEl>
                                          <p:spTgt spid="191495"/>
                                        </p:tgtEl>
                                        <p:attrNameLst>
                                          <p:attrName>ppt_y</p:attrName>
                                        </p:attrNameLst>
                                      </p:cBhvr>
                                      <p:tavLst>
                                        <p:tav tm="0">
                                          <p:val>
                                            <p:strVal val="ppt_y"/>
                                          </p:val>
                                        </p:tav>
                                        <p:tav tm="100000">
                                          <p:val>
                                            <p:strVal val="1+ppt_h/2"/>
                                          </p:val>
                                        </p:tav>
                                      </p:tavLst>
                                    </p:anim>
                                    <p:set>
                                      <p:cBhvr>
                                        <p:cTn id="67" dur="1" fill="hold">
                                          <p:stCondLst>
                                            <p:cond delay="499"/>
                                          </p:stCondLst>
                                        </p:cTn>
                                        <p:tgtEl>
                                          <p:spTgt spid="19149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7" name="suction.wav"/>
                                        </p:tgtEl>
                                      </p:cMediaNode>
                                    </p:audio>
                                  </p:subTnLst>
                                </p:cTn>
                              </p:par>
                              <p:par>
                                <p:cTn id="68" presetID="2" presetClass="exit" presetSubtype="4" fill="hold" nodeType="withEffect">
                                  <p:stCondLst>
                                    <p:cond delay="0"/>
                                  </p:stCondLst>
                                  <p:childTnLst>
                                    <p:anim calcmode="lin" valueType="num">
                                      <p:cBhvr additive="base">
                                        <p:cTn id="69" dur="500"/>
                                        <p:tgtEl>
                                          <p:spTgt spid="191492"/>
                                        </p:tgtEl>
                                        <p:attrNameLst>
                                          <p:attrName>ppt_x</p:attrName>
                                        </p:attrNameLst>
                                      </p:cBhvr>
                                      <p:tavLst>
                                        <p:tav tm="0">
                                          <p:val>
                                            <p:strVal val="ppt_x"/>
                                          </p:val>
                                        </p:tav>
                                        <p:tav tm="100000">
                                          <p:val>
                                            <p:strVal val="ppt_x"/>
                                          </p:val>
                                        </p:tav>
                                      </p:tavLst>
                                    </p:anim>
                                    <p:anim calcmode="lin" valueType="num">
                                      <p:cBhvr additive="base">
                                        <p:cTn id="70" dur="500"/>
                                        <p:tgtEl>
                                          <p:spTgt spid="191492"/>
                                        </p:tgtEl>
                                        <p:attrNameLst>
                                          <p:attrName>ppt_y</p:attrName>
                                        </p:attrNameLst>
                                      </p:cBhvr>
                                      <p:tavLst>
                                        <p:tav tm="0">
                                          <p:val>
                                            <p:strVal val="ppt_y"/>
                                          </p:val>
                                        </p:tav>
                                        <p:tav tm="100000">
                                          <p:val>
                                            <p:strVal val="1+ppt_h/2"/>
                                          </p:val>
                                        </p:tav>
                                      </p:tavLst>
                                    </p:anim>
                                    <p:set>
                                      <p:cBhvr>
                                        <p:cTn id="71" dur="1" fill="hold">
                                          <p:stCondLst>
                                            <p:cond delay="499"/>
                                          </p:stCondLst>
                                        </p:cTn>
                                        <p:tgtEl>
                                          <p:spTgt spid="19149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7" name="suction.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191500"/>
                                        </p:tgtEl>
                                        <p:attrNameLst>
                                          <p:attrName>style.visibility</p:attrName>
                                        </p:attrNameLst>
                                      </p:cBhvr>
                                      <p:to>
                                        <p:strVal val="visible"/>
                                      </p:to>
                                    </p:set>
                                    <p:animEffect transition="in" filter="wipe(down)">
                                      <p:cBhvr>
                                        <p:cTn id="76" dur="500"/>
                                        <p:tgtEl>
                                          <p:spTgt spid="191500"/>
                                        </p:tgtEl>
                                      </p:cBhvr>
                                    </p:animEffect>
                                  </p:childTnLst>
                                  <p:subTnLst>
                                    <p:audio>
                                      <p:cMediaNode>
                                        <p:cTn display="0" masterRel="sameClick">
                                          <p:stCondLst>
                                            <p:cond evt="begin" delay="0">
                                              <p:tn val="74"/>
                                            </p:cond>
                                          </p:stCondLst>
                                          <p:endCondLst>
                                            <p:cond evt="onStopAudio" delay="0">
                                              <p:tgtEl>
                                                <p:sldTgt/>
                                              </p:tgtEl>
                                            </p:cond>
                                          </p:endCondLst>
                                        </p:cTn>
                                        <p:tgtEl>
                                          <p:sndTgt r:embed="rId9"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91490">
                                            <p:txEl>
                                              <p:pRg st="8" end="8"/>
                                            </p:txEl>
                                          </p:spTgt>
                                        </p:tgtEl>
                                        <p:attrNameLst>
                                          <p:attrName>style.visibility</p:attrName>
                                        </p:attrNameLst>
                                      </p:cBhvr>
                                      <p:to>
                                        <p:strVal val="visible"/>
                                      </p:to>
                                    </p:set>
                                    <p:anim calcmode="lin" valueType="num">
                                      <p:cBhvr additive="base">
                                        <p:cTn id="81" dur="500" fill="hold"/>
                                        <p:tgtEl>
                                          <p:spTgt spid="191490">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14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191497" grpId="0" animBg="1"/>
      <p:bldP spid="191498" grpId="0" animBg="1"/>
      <p:bldP spid="191499" grpId="0" animBg="1"/>
      <p:bldP spid="19149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3426</TotalTime>
  <Words>7267</Words>
  <Application>Microsoft Office PowerPoint</Application>
  <PresentationFormat>On-screen Show (4:3)</PresentationFormat>
  <Paragraphs>1387</Paragraphs>
  <Slides>88</Slides>
  <Notes>88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Courier New</vt:lpstr>
      <vt:lpstr>Arial</vt:lpstr>
      <vt:lpstr>Calibri</vt:lpstr>
      <vt:lpstr>Times New Roman</vt:lpstr>
      <vt:lpstr>Symbol</vt:lpstr>
      <vt:lpstr>Default Design</vt:lpstr>
      <vt:lpstr>Topic 2: Mechanics 2.1 – Motion </vt:lpstr>
      <vt:lpstr>Topic 2: Mechanics 2.1 – Motion </vt:lpstr>
      <vt:lpstr>Topic 2: Mechanics 2.1 – Motion </vt:lpstr>
      <vt:lpstr>Topic 2: Mechanics 2.1 – Motion </vt:lpstr>
      <vt:lpstr>Topic 2: Mechanics 2.1 – Motion </vt:lpstr>
      <vt:lpstr>Topic 2: Mechanics 2.1 – Motion </vt:lpstr>
      <vt:lpstr>Topic 2: Mechanics 2.1 – Motion </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PowerPoint Presentation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Timothy K Lund</dc:creator>
  <cp:lastModifiedBy>Windows User</cp:lastModifiedBy>
  <cp:revision>256</cp:revision>
  <dcterms:created xsi:type="dcterms:W3CDTF">2006-01-31T23:43:34Z</dcterms:created>
  <dcterms:modified xsi:type="dcterms:W3CDTF">2014-04-29T16:48:26Z</dcterms:modified>
</cp:coreProperties>
</file>